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65" r:id="rId3"/>
    <p:sldId id="266" r:id="rId4"/>
    <p:sldId id="262" r:id="rId5"/>
    <p:sldId id="268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C4D1D-BB81-AB4D-B37C-88799FC7E281}" v="517" dt="2020-03-05T21:44:24.778"/>
    <p1510:client id="{7245BA30-E663-49FE-91EB-40A3CFC56AAF}" v="162" dt="2020-03-05T22:44:41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el Asghar" userId="e876cddd-6a41-47be-b970-3d3d74f1b451" providerId="ADAL" clId="{7245BA30-E663-49FE-91EB-40A3CFC56AAF}"/>
    <pc:docChg chg="undo custSel mod addSld delSld modSld sldOrd">
      <pc:chgData name="Adeel Asghar" userId="e876cddd-6a41-47be-b970-3d3d74f1b451" providerId="ADAL" clId="{7245BA30-E663-49FE-91EB-40A3CFC56AAF}" dt="2020-03-05T22:44:41.491" v="312" actId="20577"/>
      <pc:docMkLst>
        <pc:docMk/>
      </pc:docMkLst>
      <pc:sldChg chg="addSp delSp modSp mod setBg">
        <pc:chgData name="Adeel Asghar" userId="e876cddd-6a41-47be-b970-3d3d74f1b451" providerId="ADAL" clId="{7245BA30-E663-49FE-91EB-40A3CFC56AAF}" dt="2020-03-03T00:38:23.244" v="121" actId="13822"/>
        <pc:sldMkLst>
          <pc:docMk/>
          <pc:sldMk cId="109857222" sldId="256"/>
        </pc:sldMkLst>
        <pc:spChg chg="mod">
          <ac:chgData name="Adeel Asghar" userId="e876cddd-6a41-47be-b970-3d3d74f1b451" providerId="ADAL" clId="{7245BA30-E663-49FE-91EB-40A3CFC56AAF}" dt="2020-03-03T00:38:23.244" v="121" actId="1382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deel Asghar" userId="e876cddd-6a41-47be-b970-3d3d74f1b451" providerId="ADAL" clId="{7245BA30-E663-49FE-91EB-40A3CFC56AAF}" dt="2020-03-03T00:38:10.727" v="117" actId="20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deel Asghar" userId="e876cddd-6a41-47be-b970-3d3d74f1b451" providerId="ADAL" clId="{7245BA30-E663-49FE-91EB-40A3CFC56AAF}" dt="2020-03-03T00:37:31.895" v="110" actId="208"/>
          <ac:spMkLst>
            <pc:docMk/>
            <pc:sldMk cId="109857222" sldId="256"/>
            <ac:spMk id="4" creationId="{4D29BFDE-08F4-44D1-A74C-8C3A8D486C97}"/>
          </ac:spMkLst>
        </pc:spChg>
        <pc:spChg chg="add del">
          <ac:chgData name="Adeel Asghar" userId="e876cddd-6a41-47be-b970-3d3d74f1b451" providerId="ADAL" clId="{7245BA30-E663-49FE-91EB-40A3CFC56AAF}" dt="2020-03-03T00:34:30.790" v="19" actId="26606"/>
          <ac:spMkLst>
            <pc:docMk/>
            <pc:sldMk cId="109857222" sldId="256"/>
            <ac:spMk id="5" creationId="{5A7802B6-FF37-40CF-A7E2-6F2A0D9A91EF}"/>
          </ac:spMkLst>
        </pc:spChg>
        <pc:spChg chg="add del">
          <ac:chgData name="Adeel Asghar" userId="e876cddd-6a41-47be-b970-3d3d74f1b451" providerId="ADAL" clId="{7245BA30-E663-49FE-91EB-40A3CFC56AAF}" dt="2020-03-03T00:31:35.706" v="4" actId="26606"/>
          <ac:spMkLst>
            <pc:docMk/>
            <pc:sldMk cId="109857222" sldId="256"/>
            <ac:spMk id="8" creationId="{23962611-DFD5-4092-AAFD-559E3DFCE2C9}"/>
          </ac:spMkLst>
        </pc:spChg>
        <pc:spChg chg="add del">
          <ac:chgData name="Adeel Asghar" userId="e876cddd-6a41-47be-b970-3d3d74f1b451" providerId="ADAL" clId="{7245BA30-E663-49FE-91EB-40A3CFC56AAF}" dt="2020-03-03T00:34:33.982" v="21" actId="26606"/>
          <ac:spMkLst>
            <pc:docMk/>
            <pc:sldMk cId="109857222" sldId="256"/>
            <ac:spMk id="9" creationId="{5A7802B6-FF37-40CF-A7E2-6F2A0D9A91EF}"/>
          </ac:spMkLst>
        </pc:spChg>
        <pc:spChg chg="add del">
          <ac:chgData name="Adeel Asghar" userId="e876cddd-6a41-47be-b970-3d3d74f1b451" providerId="ADAL" clId="{7245BA30-E663-49FE-91EB-40A3CFC56AAF}" dt="2020-03-03T00:34:35.251" v="23" actId="26606"/>
          <ac:spMkLst>
            <pc:docMk/>
            <pc:sldMk cId="109857222" sldId="256"/>
            <ac:spMk id="13" creationId="{5A7802B6-FF37-40CF-A7E2-6F2A0D9A91EF}"/>
          </ac:spMkLst>
        </pc:spChg>
        <pc:spChg chg="add del">
          <ac:chgData name="Adeel Asghar" userId="e876cddd-6a41-47be-b970-3d3d74f1b451" providerId="ADAL" clId="{7245BA30-E663-49FE-91EB-40A3CFC56AAF}" dt="2020-03-03T00:34:39.789" v="25" actId="26606"/>
          <ac:spMkLst>
            <pc:docMk/>
            <pc:sldMk cId="109857222" sldId="256"/>
            <ac:spMk id="16" creationId="{5A7802B6-FF37-40CF-A7E2-6F2A0D9A91EF}"/>
          </ac:spMkLst>
        </pc:spChg>
        <pc:spChg chg="add del">
          <ac:chgData name="Adeel Asghar" userId="e876cddd-6a41-47be-b970-3d3d74f1b451" providerId="ADAL" clId="{7245BA30-E663-49FE-91EB-40A3CFC56AAF}" dt="2020-03-03T00:36:28.116" v="92" actId="26606"/>
          <ac:spMkLst>
            <pc:docMk/>
            <pc:sldMk cId="109857222" sldId="256"/>
            <ac:spMk id="19" creationId="{5A7802B6-FF37-40CF-A7E2-6F2A0D9A91EF}"/>
          </ac:spMkLst>
        </pc:spChg>
        <pc:spChg chg="add">
          <ac:chgData name="Adeel Asghar" userId="e876cddd-6a41-47be-b970-3d3d74f1b451" providerId="ADAL" clId="{7245BA30-E663-49FE-91EB-40A3CFC56AAF}" dt="2020-03-03T00:36:28.116" v="92" actId="26606"/>
          <ac:spMkLst>
            <pc:docMk/>
            <pc:sldMk cId="109857222" sldId="256"/>
            <ac:spMk id="24" creationId="{9179DE42-5613-4B35-A1E6-6CCBAA13C743}"/>
          </ac:spMkLst>
        </pc:spChg>
        <pc:spChg chg="add">
          <ac:chgData name="Adeel Asghar" userId="e876cddd-6a41-47be-b970-3d3d74f1b451" providerId="ADAL" clId="{7245BA30-E663-49FE-91EB-40A3CFC56AAF}" dt="2020-03-03T00:36:28.116" v="92" actId="26606"/>
          <ac:spMkLst>
            <pc:docMk/>
            <pc:sldMk cId="109857222" sldId="256"/>
            <ac:spMk id="30" creationId="{52FB45E9-914E-4471-AC87-E475CD51767D}"/>
          </ac:spMkLst>
        </pc:spChg>
        <pc:spChg chg="add">
          <ac:chgData name="Adeel Asghar" userId="e876cddd-6a41-47be-b970-3d3d74f1b451" providerId="ADAL" clId="{7245BA30-E663-49FE-91EB-40A3CFC56AAF}" dt="2020-03-03T00:36:28.116" v="92" actId="26606"/>
          <ac:spMkLst>
            <pc:docMk/>
            <pc:sldMk cId="109857222" sldId="256"/>
            <ac:spMk id="32" creationId="{C310626D-5743-49D4-8F7D-88C4F8F05774}"/>
          </ac:spMkLst>
        </pc:spChg>
        <pc:spChg chg="add">
          <ac:chgData name="Adeel Asghar" userId="e876cddd-6a41-47be-b970-3d3d74f1b451" providerId="ADAL" clId="{7245BA30-E663-49FE-91EB-40A3CFC56AAF}" dt="2020-03-03T00:36:28.116" v="92" actId="26606"/>
          <ac:spMkLst>
            <pc:docMk/>
            <pc:sldMk cId="109857222" sldId="256"/>
            <ac:spMk id="34" creationId="{3C195FC1-B568-4C72-9902-34CB35DDD7A1}"/>
          </ac:spMkLst>
        </pc:spChg>
        <pc:spChg chg="add">
          <ac:chgData name="Adeel Asghar" userId="e876cddd-6a41-47be-b970-3d3d74f1b451" providerId="ADAL" clId="{7245BA30-E663-49FE-91EB-40A3CFC56AAF}" dt="2020-03-03T00:36:28.116" v="92" actId="26606"/>
          <ac:spMkLst>
            <pc:docMk/>
            <pc:sldMk cId="109857222" sldId="256"/>
            <ac:spMk id="36" creationId="{EF2BDF77-362C-43F0-8CBB-A969EC2AE0C4}"/>
          </ac:spMkLst>
        </pc:spChg>
        <pc:spChg chg="add">
          <ac:chgData name="Adeel Asghar" userId="e876cddd-6a41-47be-b970-3d3d74f1b451" providerId="ADAL" clId="{7245BA30-E663-49FE-91EB-40A3CFC56AAF}" dt="2020-03-03T00:36:28.116" v="92" actId="26606"/>
          <ac:spMkLst>
            <pc:docMk/>
            <pc:sldMk cId="109857222" sldId="256"/>
            <ac:spMk id="38" creationId="{4BE96B01-3929-432D-B8C2-ADBCB74C2EF4}"/>
          </ac:spMkLst>
        </pc:spChg>
        <pc:spChg chg="add">
          <ac:chgData name="Adeel Asghar" userId="e876cddd-6a41-47be-b970-3d3d74f1b451" providerId="ADAL" clId="{7245BA30-E663-49FE-91EB-40A3CFC56AAF}" dt="2020-03-03T00:36:28.116" v="92" actId="26606"/>
          <ac:spMkLst>
            <pc:docMk/>
            <pc:sldMk cId="109857222" sldId="256"/>
            <ac:spMk id="40" creationId="{2A6FCDE6-CDE2-4C51-B18E-A95CFB679714}"/>
          </ac:spMkLst>
        </pc:spChg>
        <pc:spChg chg="add">
          <ac:chgData name="Adeel Asghar" userId="e876cddd-6a41-47be-b970-3d3d74f1b451" providerId="ADAL" clId="{7245BA30-E663-49FE-91EB-40A3CFC56AAF}" dt="2020-03-03T00:36:28.116" v="92" actId="26606"/>
          <ac:spMkLst>
            <pc:docMk/>
            <pc:sldMk cId="109857222" sldId="256"/>
            <ac:spMk id="42" creationId="{9D2E8756-2465-473A-BA2A-2DB1D6224745}"/>
          </ac:spMkLst>
        </pc:spChg>
        <pc:picChg chg="add del">
          <ac:chgData name="Adeel Asghar" userId="e876cddd-6a41-47be-b970-3d3d74f1b451" providerId="ADAL" clId="{7245BA30-E663-49FE-91EB-40A3CFC56AAF}" dt="2020-03-03T00:34:30.790" v="19" actId="26606"/>
          <ac:picMkLst>
            <pc:docMk/>
            <pc:sldMk cId="109857222" sldId="256"/>
            <ac:picMk id="7" creationId="{B4DB299B-EF61-4C92-ABD0-BCF562736D33}"/>
          </ac:picMkLst>
        </pc:picChg>
        <pc:picChg chg="add del">
          <ac:chgData name="Adeel Asghar" userId="e876cddd-6a41-47be-b970-3d3d74f1b451" providerId="ADAL" clId="{7245BA30-E663-49FE-91EB-40A3CFC56AAF}" dt="2020-03-03T00:31:35.706" v="4" actId="26606"/>
          <ac:picMkLst>
            <pc:docMk/>
            <pc:sldMk cId="109857222" sldId="256"/>
            <ac:picMk id="10" creationId="{2270F1FA-0425-408F-9861-80BF5AFB276D}"/>
          </ac:picMkLst>
        </pc:picChg>
        <pc:picChg chg="add del">
          <ac:chgData name="Adeel Asghar" userId="e876cddd-6a41-47be-b970-3d3d74f1b451" providerId="ADAL" clId="{7245BA30-E663-49FE-91EB-40A3CFC56AAF}" dt="2020-03-03T00:34:33.982" v="21" actId="26606"/>
          <ac:picMkLst>
            <pc:docMk/>
            <pc:sldMk cId="109857222" sldId="256"/>
            <ac:picMk id="11" creationId="{58E02B07-A99C-4FE3-A5DA-ED8153215C37}"/>
          </ac:picMkLst>
        </pc:picChg>
        <pc:picChg chg="add del">
          <ac:chgData name="Adeel Asghar" userId="e876cddd-6a41-47be-b970-3d3d74f1b451" providerId="ADAL" clId="{7245BA30-E663-49FE-91EB-40A3CFC56AAF}" dt="2020-03-03T00:34:35.251" v="23" actId="26606"/>
          <ac:picMkLst>
            <pc:docMk/>
            <pc:sldMk cId="109857222" sldId="256"/>
            <ac:picMk id="14" creationId="{B4DB299B-EF61-4C92-ABD0-BCF562736D33}"/>
          </ac:picMkLst>
        </pc:picChg>
        <pc:picChg chg="add del">
          <ac:chgData name="Adeel Asghar" userId="e876cddd-6a41-47be-b970-3d3d74f1b451" providerId="ADAL" clId="{7245BA30-E663-49FE-91EB-40A3CFC56AAF}" dt="2020-03-03T00:34:39.789" v="25" actId="26606"/>
          <ac:picMkLst>
            <pc:docMk/>
            <pc:sldMk cId="109857222" sldId="256"/>
            <ac:picMk id="17" creationId="{58E02B07-A99C-4FE3-A5DA-ED8153215C37}"/>
          </ac:picMkLst>
        </pc:picChg>
        <pc:picChg chg="add del">
          <ac:chgData name="Adeel Asghar" userId="e876cddd-6a41-47be-b970-3d3d74f1b451" providerId="ADAL" clId="{7245BA30-E663-49FE-91EB-40A3CFC56AAF}" dt="2020-03-03T00:36:25.464" v="91" actId="478"/>
          <ac:picMkLst>
            <pc:docMk/>
            <pc:sldMk cId="109857222" sldId="256"/>
            <ac:picMk id="20" creationId="{B4DB299B-EF61-4C92-ABD0-BCF562736D33}"/>
          </ac:picMkLst>
        </pc:picChg>
        <pc:cxnChg chg="add">
          <ac:chgData name="Adeel Asghar" userId="e876cddd-6a41-47be-b970-3d3d74f1b451" providerId="ADAL" clId="{7245BA30-E663-49FE-91EB-40A3CFC56AAF}" dt="2020-03-03T00:36:28.116" v="92" actId="26606"/>
          <ac:cxnSpMkLst>
            <pc:docMk/>
            <pc:sldMk cId="109857222" sldId="256"/>
            <ac:cxnSpMk id="26" creationId="{EB898B32-3891-4C3A-8F58-C5969D2E9033}"/>
          </ac:cxnSpMkLst>
        </pc:cxnChg>
        <pc:cxnChg chg="add">
          <ac:chgData name="Adeel Asghar" userId="e876cddd-6a41-47be-b970-3d3d74f1b451" providerId="ADAL" clId="{7245BA30-E663-49FE-91EB-40A3CFC56AAF}" dt="2020-03-03T00:36:28.116" v="92" actId="26606"/>
          <ac:cxnSpMkLst>
            <pc:docMk/>
            <pc:sldMk cId="109857222" sldId="256"/>
            <ac:cxnSpMk id="28" creationId="{4AE4806D-B8F9-4679-A68A-9BD21C01A301}"/>
          </ac:cxnSpMkLst>
        </pc:cxnChg>
      </pc:sldChg>
      <pc:sldChg chg="addSp delSp modSp del delDesignElem">
        <pc:chgData name="Adeel Asghar" userId="e876cddd-6a41-47be-b970-3d3d74f1b451" providerId="ADAL" clId="{7245BA30-E663-49FE-91EB-40A3CFC56AAF}" dt="2020-03-05T18:45:31.415" v="289" actId="2696"/>
        <pc:sldMkLst>
          <pc:docMk/>
          <pc:sldMk cId="597661292" sldId="258"/>
        </pc:sldMkLst>
        <pc:spChg chg="mod">
          <ac:chgData name="Adeel Asghar" userId="e876cddd-6a41-47be-b970-3d3d74f1b451" providerId="ADAL" clId="{7245BA30-E663-49FE-91EB-40A3CFC56AAF}" dt="2020-03-03T00:34:06.903" v="17" actId="26606"/>
          <ac:spMkLst>
            <pc:docMk/>
            <pc:sldMk cId="597661292" sldId="258"/>
            <ac:spMk id="2" creationId="{D8D252EC-10B9-4F83-BF6E-EFE7A398931C}"/>
          </ac:spMkLst>
        </pc:spChg>
        <pc:spChg chg="del">
          <ac:chgData name="Adeel Asghar" userId="e876cddd-6a41-47be-b970-3d3d74f1b451" providerId="ADAL" clId="{7245BA30-E663-49FE-91EB-40A3CFC56AAF}" dt="2020-03-03T00:34:06.903" v="17" actId="26606"/>
          <ac:spMkLst>
            <pc:docMk/>
            <pc:sldMk cId="597661292" sldId="258"/>
            <ac:spMk id="3" creationId="{9F6087B8-F185-420E-904E-6C81B28BB126}"/>
          </ac:spMkLst>
        </pc:spChg>
        <pc:spChg chg="del">
          <ac:chgData name="Adeel Asghar" userId="e876cddd-6a41-47be-b970-3d3d74f1b451" providerId="ADAL" clId="{7245BA30-E663-49FE-91EB-40A3CFC56AAF}" dt="2020-03-03T00:32:01.979" v="6"/>
          <ac:spMkLst>
            <pc:docMk/>
            <pc:sldMk cId="597661292" sldId="258"/>
            <ac:spMk id="5" creationId="{6D6CDB20-394C-4D51-9C5B-8751E21338DC}"/>
          </ac:spMkLst>
        </pc:spChg>
        <pc:spChg chg="del">
          <ac:chgData name="Adeel Asghar" userId="e876cddd-6a41-47be-b970-3d3d74f1b451" providerId="ADAL" clId="{7245BA30-E663-49FE-91EB-40A3CFC56AAF}" dt="2020-03-03T00:32:01.979" v="6"/>
          <ac:spMkLst>
            <pc:docMk/>
            <pc:sldMk cId="597661292" sldId="258"/>
            <ac:spMk id="6" creationId="{46DFD1E0-DCA7-47E6-B78B-6ECDDF873DD6}"/>
          </ac:spMkLst>
        </pc:spChg>
        <pc:spChg chg="del">
          <ac:chgData name="Adeel Asghar" userId="e876cddd-6a41-47be-b970-3d3d74f1b451" providerId="ADAL" clId="{7245BA30-E663-49FE-91EB-40A3CFC56AAF}" dt="2020-03-03T00:32:01.979" v="6"/>
          <ac:spMkLst>
            <pc:docMk/>
            <pc:sldMk cId="597661292" sldId="258"/>
            <ac:spMk id="7" creationId="{8AAB0B1E-BB97-40E0-8DCD-D1197A0E1D6A}"/>
          </ac:spMkLst>
        </pc:spChg>
        <pc:spChg chg="del">
          <ac:chgData name="Adeel Asghar" userId="e876cddd-6a41-47be-b970-3d3d74f1b451" providerId="ADAL" clId="{7245BA30-E663-49FE-91EB-40A3CFC56AAF}" dt="2020-03-03T00:31:01.304" v="1"/>
          <ac:spMkLst>
            <pc:docMk/>
            <pc:sldMk cId="597661292" sldId="258"/>
            <ac:spMk id="8" creationId="{85016AEC-0320-4ED0-8ECB-FE11DDDFE17A}"/>
          </ac:spMkLst>
        </pc:spChg>
        <pc:spChg chg="add">
          <ac:chgData name="Adeel Asghar" userId="e876cddd-6a41-47be-b970-3d3d74f1b451" providerId="ADAL" clId="{7245BA30-E663-49FE-91EB-40A3CFC56AAF}" dt="2020-03-03T00:34:06.903" v="17" actId="26606"/>
          <ac:spMkLst>
            <pc:docMk/>
            <pc:sldMk cId="597661292" sldId="258"/>
            <ac:spMk id="9" creationId="{9F4444CE-BC8D-4D61-B303-4C05614E62AB}"/>
          </ac:spMkLst>
        </pc:spChg>
        <pc:spChg chg="del">
          <ac:chgData name="Adeel Asghar" userId="e876cddd-6a41-47be-b970-3d3d74f1b451" providerId="ADAL" clId="{7245BA30-E663-49FE-91EB-40A3CFC56AAF}" dt="2020-03-03T00:31:01.304" v="1"/>
          <ac:spMkLst>
            <pc:docMk/>
            <pc:sldMk cId="597661292" sldId="258"/>
            <ac:spMk id="10" creationId="{D3CDB30C-1F82-41E6-A067-831D6E89184F}"/>
          </ac:spMkLst>
        </pc:spChg>
        <pc:spChg chg="add">
          <ac:chgData name="Adeel Asghar" userId="e876cddd-6a41-47be-b970-3d3d74f1b451" providerId="ADAL" clId="{7245BA30-E663-49FE-91EB-40A3CFC56AAF}" dt="2020-03-03T00:34:06.903" v="17" actId="26606"/>
          <ac:spMkLst>
            <pc:docMk/>
            <pc:sldMk cId="597661292" sldId="258"/>
            <ac:spMk id="11" creationId="{73772B81-181F-48B7-8826-4D9686D15DF5}"/>
          </ac:spMkLst>
        </pc:spChg>
        <pc:spChg chg="del">
          <ac:chgData name="Adeel Asghar" userId="e876cddd-6a41-47be-b970-3d3d74f1b451" providerId="ADAL" clId="{7245BA30-E663-49FE-91EB-40A3CFC56AAF}" dt="2020-03-03T00:31:01.304" v="1"/>
          <ac:spMkLst>
            <pc:docMk/>
            <pc:sldMk cId="597661292" sldId="258"/>
            <ac:spMk id="12" creationId="{2DDA86DD-F997-4F66-A87C-5B58AB6D19EC}"/>
          </ac:spMkLst>
        </pc:spChg>
        <pc:spChg chg="add">
          <ac:chgData name="Adeel Asghar" userId="e876cddd-6a41-47be-b970-3d3d74f1b451" providerId="ADAL" clId="{7245BA30-E663-49FE-91EB-40A3CFC56AAF}" dt="2020-03-03T00:34:06.903" v="17" actId="26606"/>
          <ac:spMkLst>
            <pc:docMk/>
            <pc:sldMk cId="597661292" sldId="258"/>
            <ac:spMk id="13" creationId="{B2205F6E-03C6-4E92-877C-E2482F6599AA}"/>
          </ac:spMkLst>
        </pc:spChg>
        <pc:spChg chg="del">
          <ac:chgData name="Adeel Asghar" userId="e876cddd-6a41-47be-b970-3d3d74f1b451" providerId="ADAL" clId="{7245BA30-E663-49FE-91EB-40A3CFC56AAF}" dt="2020-03-03T00:31:01.304" v="1"/>
          <ac:spMkLst>
            <pc:docMk/>
            <pc:sldMk cId="597661292" sldId="258"/>
            <ac:spMk id="14" creationId="{D241B827-437E-40A3-A732-669230D6A5BC}"/>
          </ac:spMkLst>
        </pc:spChg>
        <pc:graphicFrameChg chg="add">
          <ac:chgData name="Adeel Asghar" userId="e876cddd-6a41-47be-b970-3d3d74f1b451" providerId="ADAL" clId="{7245BA30-E663-49FE-91EB-40A3CFC56AAF}" dt="2020-03-03T00:34:06.903" v="17" actId="26606"/>
          <ac:graphicFrameMkLst>
            <pc:docMk/>
            <pc:sldMk cId="597661292" sldId="258"/>
            <ac:graphicFrameMk id="15" creationId="{540907AA-45CE-487A-81C1-10B6FF65D79B}"/>
          </ac:graphicFrameMkLst>
        </pc:graphicFrameChg>
      </pc:sldChg>
      <pc:sldChg chg="addSp delSp modSp mod setBg">
        <pc:chgData name="Adeel Asghar" userId="e876cddd-6a41-47be-b970-3d3d74f1b451" providerId="ADAL" clId="{7245BA30-E663-49FE-91EB-40A3CFC56AAF}" dt="2020-03-03T00:39:56.060" v="162" actId="12789"/>
        <pc:sldMkLst>
          <pc:docMk/>
          <pc:sldMk cId="4176847288" sldId="259"/>
        </pc:sldMkLst>
        <pc:spChg chg="mod">
          <ac:chgData name="Adeel Asghar" userId="e876cddd-6a41-47be-b970-3d3d74f1b451" providerId="ADAL" clId="{7245BA30-E663-49FE-91EB-40A3CFC56AAF}" dt="2020-03-03T00:39:56.060" v="162" actId="12789"/>
          <ac:spMkLst>
            <pc:docMk/>
            <pc:sldMk cId="4176847288" sldId="259"/>
            <ac:spMk id="2" creationId="{1CD52234-DF89-45E8-A5A2-0FA2FE6EA0A2}"/>
          </ac:spMkLst>
        </pc:spChg>
        <pc:spChg chg="del">
          <ac:chgData name="Adeel Asghar" userId="e876cddd-6a41-47be-b970-3d3d74f1b451" providerId="ADAL" clId="{7245BA30-E663-49FE-91EB-40A3CFC56AAF}" dt="2020-03-03T00:38:35.277" v="122" actId="478"/>
          <ac:spMkLst>
            <pc:docMk/>
            <pc:sldMk cId="4176847288" sldId="259"/>
            <ac:spMk id="3" creationId="{D0595C11-CA18-456F-B6E0-43D126F81F58}"/>
          </ac:spMkLst>
        </pc:spChg>
        <pc:spChg chg="add">
          <ac:chgData name="Adeel Asghar" userId="e876cddd-6a41-47be-b970-3d3d74f1b451" providerId="ADAL" clId="{7245BA30-E663-49FE-91EB-40A3CFC56AAF}" dt="2020-03-03T00:38:45.648" v="123" actId="26606"/>
          <ac:spMkLst>
            <pc:docMk/>
            <pc:sldMk cId="4176847288" sldId="259"/>
            <ac:spMk id="19" creationId="{9B8A5A16-7BE9-4AA1-9B5E-00FAFA5C8647}"/>
          </ac:spMkLst>
        </pc:spChg>
        <pc:grpChg chg="add">
          <ac:chgData name="Adeel Asghar" userId="e876cddd-6a41-47be-b970-3d3d74f1b451" providerId="ADAL" clId="{7245BA30-E663-49FE-91EB-40A3CFC56AAF}" dt="2020-03-03T00:38:45.648" v="123" actId="26606"/>
          <ac:grpSpMkLst>
            <pc:docMk/>
            <pc:sldMk cId="4176847288" sldId="259"/>
            <ac:grpSpMk id="7" creationId="{28460BD8-AE3F-4AC9-9D0B-717052AA5D3A}"/>
          </ac:grpSpMkLst>
        </pc:grpChg>
        <pc:grpChg chg="add">
          <ac:chgData name="Adeel Asghar" userId="e876cddd-6a41-47be-b970-3d3d74f1b451" providerId="ADAL" clId="{7245BA30-E663-49FE-91EB-40A3CFC56AAF}" dt="2020-03-03T00:38:45.648" v="123" actId="26606"/>
          <ac:grpSpMkLst>
            <pc:docMk/>
            <pc:sldMk cId="4176847288" sldId="259"/>
            <ac:grpSpMk id="21" creationId="{C55D27F9-7623-4A6E-89FF-87E6C4E0D908}"/>
          </ac:grpSpMkLst>
        </pc:grpChg>
      </pc:sldChg>
      <pc:sldChg chg="addSp delSp modSp">
        <pc:chgData name="Adeel Asghar" userId="e876cddd-6a41-47be-b970-3d3d74f1b451" providerId="ADAL" clId="{7245BA30-E663-49FE-91EB-40A3CFC56AAF}" dt="2020-03-05T18:41:05.019" v="232" actId="1582"/>
        <pc:sldMkLst>
          <pc:docMk/>
          <pc:sldMk cId="1053046804" sldId="262"/>
        </pc:sldMkLst>
        <pc:spChg chg="mod">
          <ac:chgData name="Adeel Asghar" userId="e876cddd-6a41-47be-b970-3d3d74f1b451" providerId="ADAL" clId="{7245BA30-E663-49FE-91EB-40A3CFC56AAF}" dt="2020-03-05T18:39:49.524" v="215" actId="20577"/>
          <ac:spMkLst>
            <pc:docMk/>
            <pc:sldMk cId="1053046804" sldId="262"/>
            <ac:spMk id="2" creationId="{D8D252EC-10B9-4F83-BF6E-EFE7A398931C}"/>
          </ac:spMkLst>
        </pc:spChg>
        <pc:spChg chg="mod">
          <ac:chgData name="Adeel Asghar" userId="e876cddd-6a41-47be-b970-3d3d74f1b451" providerId="ADAL" clId="{7245BA30-E663-49FE-91EB-40A3CFC56AAF}" dt="2020-03-05T18:39:35.385" v="208" actId="26606"/>
          <ac:spMkLst>
            <pc:docMk/>
            <pc:sldMk cId="1053046804" sldId="262"/>
            <ac:spMk id="3" creationId="{FA76BB0C-8932-1642-8D86-67E99DF8A5C8}"/>
          </ac:spMkLst>
        </pc:spChg>
        <pc:spChg chg="del">
          <ac:chgData name="Adeel Asghar" userId="e876cddd-6a41-47be-b970-3d3d74f1b451" providerId="ADAL" clId="{7245BA30-E663-49FE-91EB-40A3CFC56AAF}" dt="2020-03-05T18:39:35.385" v="208" actId="26606"/>
          <ac:spMkLst>
            <pc:docMk/>
            <pc:sldMk cId="1053046804" sldId="262"/>
            <ac:spMk id="9" creationId="{9F4444CE-BC8D-4D61-B303-4C05614E62AB}"/>
          </ac:spMkLst>
        </pc:spChg>
        <pc:spChg chg="del">
          <ac:chgData name="Adeel Asghar" userId="e876cddd-6a41-47be-b970-3d3d74f1b451" providerId="ADAL" clId="{7245BA30-E663-49FE-91EB-40A3CFC56AAF}" dt="2020-03-05T18:39:35.385" v="208" actId="26606"/>
          <ac:spMkLst>
            <pc:docMk/>
            <pc:sldMk cId="1053046804" sldId="262"/>
            <ac:spMk id="11" creationId="{73772B81-181F-48B7-8826-4D9686D15DF5}"/>
          </ac:spMkLst>
        </pc:spChg>
        <pc:spChg chg="del">
          <ac:chgData name="Adeel Asghar" userId="e876cddd-6a41-47be-b970-3d3d74f1b451" providerId="ADAL" clId="{7245BA30-E663-49FE-91EB-40A3CFC56AAF}" dt="2020-03-05T18:39:35.385" v="208" actId="26606"/>
          <ac:spMkLst>
            <pc:docMk/>
            <pc:sldMk cId="1053046804" sldId="262"/>
            <ac:spMk id="13" creationId="{B2205F6E-03C6-4E92-877C-E2482F6599AA}"/>
          </ac:spMkLst>
        </pc:spChg>
        <pc:spChg chg="add">
          <ac:chgData name="Adeel Asghar" userId="e876cddd-6a41-47be-b970-3d3d74f1b451" providerId="ADAL" clId="{7245BA30-E663-49FE-91EB-40A3CFC56AAF}" dt="2020-03-05T18:39:35.385" v="208" actId="26606"/>
          <ac:spMkLst>
            <pc:docMk/>
            <pc:sldMk cId="1053046804" sldId="262"/>
            <ac:spMk id="18" creationId="{9F4444CE-BC8D-4D61-B303-4C05614E62AB}"/>
          </ac:spMkLst>
        </pc:spChg>
        <pc:spChg chg="add">
          <ac:chgData name="Adeel Asghar" userId="e876cddd-6a41-47be-b970-3d3d74f1b451" providerId="ADAL" clId="{7245BA30-E663-49FE-91EB-40A3CFC56AAF}" dt="2020-03-05T18:39:35.385" v="208" actId="26606"/>
          <ac:spMkLst>
            <pc:docMk/>
            <pc:sldMk cId="1053046804" sldId="262"/>
            <ac:spMk id="20" creationId="{62423CA5-E2E1-4789-B759-9906C1C94063}"/>
          </ac:spMkLst>
        </pc:spChg>
        <pc:spChg chg="add">
          <ac:chgData name="Adeel Asghar" userId="e876cddd-6a41-47be-b970-3d3d74f1b451" providerId="ADAL" clId="{7245BA30-E663-49FE-91EB-40A3CFC56AAF}" dt="2020-03-05T18:39:35.385" v="208" actId="26606"/>
          <ac:spMkLst>
            <pc:docMk/>
            <pc:sldMk cId="1053046804" sldId="262"/>
            <ac:spMk id="22" creationId="{73772B81-181F-48B7-8826-4D9686D15DF5}"/>
          </ac:spMkLst>
        </pc:spChg>
        <pc:spChg chg="add">
          <ac:chgData name="Adeel Asghar" userId="e876cddd-6a41-47be-b970-3d3d74f1b451" providerId="ADAL" clId="{7245BA30-E663-49FE-91EB-40A3CFC56AAF}" dt="2020-03-05T18:39:35.385" v="208" actId="26606"/>
          <ac:spMkLst>
            <pc:docMk/>
            <pc:sldMk cId="1053046804" sldId="262"/>
            <ac:spMk id="24" creationId="{B2205F6E-03C6-4E92-877C-E2482F6599AA}"/>
          </ac:spMkLst>
        </pc:spChg>
        <pc:picChg chg="add del mod modCrop">
          <ac:chgData name="Adeel Asghar" userId="e876cddd-6a41-47be-b970-3d3d74f1b451" providerId="ADAL" clId="{7245BA30-E663-49FE-91EB-40A3CFC56AAF}" dt="2020-03-05T18:40:35.564" v="219" actId="478"/>
          <ac:picMkLst>
            <pc:docMk/>
            <pc:sldMk cId="1053046804" sldId="262"/>
            <ac:picMk id="5" creationId="{29703FD5-0B6E-4768-97BB-BDD3F7CB31E4}"/>
          </ac:picMkLst>
        </pc:picChg>
        <pc:picChg chg="add mod modCrop">
          <ac:chgData name="Adeel Asghar" userId="e876cddd-6a41-47be-b970-3d3d74f1b451" providerId="ADAL" clId="{7245BA30-E663-49FE-91EB-40A3CFC56AAF}" dt="2020-03-05T18:41:05.019" v="232" actId="1582"/>
          <ac:picMkLst>
            <pc:docMk/>
            <pc:sldMk cId="1053046804" sldId="262"/>
            <ac:picMk id="7" creationId="{16D7DB02-C114-43D2-9288-0E83E057751A}"/>
          </ac:picMkLst>
        </pc:picChg>
      </pc:sldChg>
      <pc:sldChg chg="modSp">
        <pc:chgData name="Adeel Asghar" userId="e876cddd-6a41-47be-b970-3d3d74f1b451" providerId="ADAL" clId="{7245BA30-E663-49FE-91EB-40A3CFC56AAF}" dt="2020-03-05T22:44:41.491" v="312" actId="20577"/>
        <pc:sldMkLst>
          <pc:docMk/>
          <pc:sldMk cId="2060703522" sldId="263"/>
        </pc:sldMkLst>
        <pc:spChg chg="mod">
          <ac:chgData name="Adeel Asghar" userId="e876cddd-6a41-47be-b970-3d3d74f1b451" providerId="ADAL" clId="{7245BA30-E663-49FE-91EB-40A3CFC56AAF}" dt="2020-03-05T18:45:37.751" v="293" actId="20577"/>
          <ac:spMkLst>
            <pc:docMk/>
            <pc:sldMk cId="2060703522" sldId="263"/>
            <ac:spMk id="2" creationId="{D8D252EC-10B9-4F83-BF6E-EFE7A398931C}"/>
          </ac:spMkLst>
        </pc:spChg>
        <pc:spChg chg="mod">
          <ac:chgData name="Adeel Asghar" userId="e876cddd-6a41-47be-b970-3d3d74f1b451" providerId="ADAL" clId="{7245BA30-E663-49FE-91EB-40A3CFC56AAF}" dt="2020-03-05T22:44:41.491" v="312" actId="20577"/>
          <ac:spMkLst>
            <pc:docMk/>
            <pc:sldMk cId="2060703522" sldId="263"/>
            <ac:spMk id="3" creationId="{FA76BB0C-8932-1642-8D86-67E99DF8A5C8}"/>
          </ac:spMkLst>
        </pc:spChg>
      </pc:sldChg>
      <pc:sldChg chg="addSp delSp add del setBg delDesignElem">
        <pc:chgData name="Adeel Asghar" userId="e876cddd-6a41-47be-b970-3d3d74f1b451" providerId="ADAL" clId="{7245BA30-E663-49FE-91EB-40A3CFC56AAF}" dt="2020-03-05T18:45:13.407" v="281"/>
        <pc:sldMkLst>
          <pc:docMk/>
          <pc:sldMk cId="789856720" sldId="266"/>
        </pc:sldMkLst>
        <pc:spChg chg="add del">
          <ac:chgData name="Adeel Asghar" userId="e876cddd-6a41-47be-b970-3d3d74f1b451" providerId="ADAL" clId="{7245BA30-E663-49FE-91EB-40A3CFC56AAF}" dt="2020-03-05T18:45:13.407" v="281"/>
          <ac:spMkLst>
            <pc:docMk/>
            <pc:sldMk cId="789856720" sldId="266"/>
            <ac:spMk id="20" creationId="{9F4444CE-BC8D-4D61-B303-4C05614E62AB}"/>
          </ac:spMkLst>
        </pc:spChg>
        <pc:spChg chg="add del">
          <ac:chgData name="Adeel Asghar" userId="e876cddd-6a41-47be-b970-3d3d74f1b451" providerId="ADAL" clId="{7245BA30-E663-49FE-91EB-40A3CFC56AAF}" dt="2020-03-05T18:45:13.407" v="281"/>
          <ac:spMkLst>
            <pc:docMk/>
            <pc:sldMk cId="789856720" sldId="266"/>
            <ac:spMk id="22" creationId="{73772B81-181F-48B7-8826-4D9686D15DF5}"/>
          </ac:spMkLst>
        </pc:spChg>
        <pc:spChg chg="add del">
          <ac:chgData name="Adeel Asghar" userId="e876cddd-6a41-47be-b970-3d3d74f1b451" providerId="ADAL" clId="{7245BA30-E663-49FE-91EB-40A3CFC56AAF}" dt="2020-03-05T18:45:13.407" v="281"/>
          <ac:spMkLst>
            <pc:docMk/>
            <pc:sldMk cId="789856720" sldId="266"/>
            <ac:spMk id="24" creationId="{B2205F6E-03C6-4E92-877C-E2482F6599AA}"/>
          </ac:spMkLst>
        </pc:spChg>
      </pc:sldChg>
      <pc:sldChg chg="addSp delSp add del setBg delDesignElem">
        <pc:chgData name="Adeel Asghar" userId="e876cddd-6a41-47be-b970-3d3d74f1b451" providerId="ADAL" clId="{7245BA30-E663-49FE-91EB-40A3CFC56AAF}" dt="2020-03-05T18:44:29.768" v="268"/>
        <pc:sldMkLst>
          <pc:docMk/>
          <pc:sldMk cId="1058059172" sldId="266"/>
        </pc:sldMkLst>
        <pc:spChg chg="add del">
          <ac:chgData name="Adeel Asghar" userId="e876cddd-6a41-47be-b970-3d3d74f1b451" providerId="ADAL" clId="{7245BA30-E663-49FE-91EB-40A3CFC56AAF}" dt="2020-03-05T18:44:29.768" v="268"/>
          <ac:spMkLst>
            <pc:docMk/>
            <pc:sldMk cId="1058059172" sldId="266"/>
            <ac:spMk id="9" creationId="{9F4444CE-BC8D-4D61-B303-4C05614E62AB}"/>
          </ac:spMkLst>
        </pc:spChg>
        <pc:spChg chg="add del">
          <ac:chgData name="Adeel Asghar" userId="e876cddd-6a41-47be-b970-3d3d74f1b451" providerId="ADAL" clId="{7245BA30-E663-49FE-91EB-40A3CFC56AAF}" dt="2020-03-05T18:44:29.768" v="268"/>
          <ac:spMkLst>
            <pc:docMk/>
            <pc:sldMk cId="1058059172" sldId="266"/>
            <ac:spMk id="11" creationId="{73772B81-181F-48B7-8826-4D9686D15DF5}"/>
          </ac:spMkLst>
        </pc:spChg>
        <pc:spChg chg="add del">
          <ac:chgData name="Adeel Asghar" userId="e876cddd-6a41-47be-b970-3d3d74f1b451" providerId="ADAL" clId="{7245BA30-E663-49FE-91EB-40A3CFC56AAF}" dt="2020-03-05T18:44:29.768" v="268"/>
          <ac:spMkLst>
            <pc:docMk/>
            <pc:sldMk cId="1058059172" sldId="266"/>
            <ac:spMk id="13" creationId="{B2205F6E-03C6-4E92-877C-E2482F6599AA}"/>
          </ac:spMkLst>
        </pc:spChg>
      </pc:sldChg>
      <pc:sldChg chg="modSp add del ord">
        <pc:chgData name="Adeel Asghar" userId="e876cddd-6a41-47be-b970-3d3d74f1b451" providerId="ADAL" clId="{7245BA30-E663-49FE-91EB-40A3CFC56AAF}" dt="2020-03-05T18:44:52.170" v="275"/>
        <pc:sldMkLst>
          <pc:docMk/>
          <pc:sldMk cId="2119924778" sldId="266"/>
        </pc:sldMkLst>
        <pc:spChg chg="mod">
          <ac:chgData name="Adeel Asghar" userId="e876cddd-6a41-47be-b970-3d3d74f1b451" providerId="ADAL" clId="{7245BA30-E663-49FE-91EB-40A3CFC56AAF}" dt="2020-03-05T18:44:40.613" v="271"/>
          <ac:spMkLst>
            <pc:docMk/>
            <pc:sldMk cId="2119924778" sldId="266"/>
            <ac:spMk id="2" creationId="{D8D252EC-10B9-4F83-BF6E-EFE7A398931C}"/>
          </ac:spMkLst>
        </pc:spChg>
      </pc:sldChg>
      <pc:sldChg chg="addSp delSp add del setBg delDesignElem">
        <pc:chgData name="Adeel Asghar" userId="e876cddd-6a41-47be-b970-3d3d74f1b451" providerId="ADAL" clId="{7245BA30-E663-49FE-91EB-40A3CFC56AAF}" dt="2020-03-05T18:45:11.058" v="278"/>
        <pc:sldMkLst>
          <pc:docMk/>
          <pc:sldMk cId="2554093894" sldId="266"/>
        </pc:sldMkLst>
        <pc:spChg chg="add del">
          <ac:chgData name="Adeel Asghar" userId="e876cddd-6a41-47be-b970-3d3d74f1b451" providerId="ADAL" clId="{7245BA30-E663-49FE-91EB-40A3CFC56AAF}" dt="2020-03-05T18:45:11.058" v="278"/>
          <ac:spMkLst>
            <pc:docMk/>
            <pc:sldMk cId="2554093894" sldId="266"/>
            <ac:spMk id="20" creationId="{9F4444CE-BC8D-4D61-B303-4C05614E62AB}"/>
          </ac:spMkLst>
        </pc:spChg>
        <pc:spChg chg="add del">
          <ac:chgData name="Adeel Asghar" userId="e876cddd-6a41-47be-b970-3d3d74f1b451" providerId="ADAL" clId="{7245BA30-E663-49FE-91EB-40A3CFC56AAF}" dt="2020-03-05T18:45:11.058" v="278"/>
          <ac:spMkLst>
            <pc:docMk/>
            <pc:sldMk cId="2554093894" sldId="266"/>
            <ac:spMk id="22" creationId="{73772B81-181F-48B7-8826-4D9686D15DF5}"/>
          </ac:spMkLst>
        </pc:spChg>
        <pc:spChg chg="add del">
          <ac:chgData name="Adeel Asghar" userId="e876cddd-6a41-47be-b970-3d3d74f1b451" providerId="ADAL" clId="{7245BA30-E663-49FE-91EB-40A3CFC56AAF}" dt="2020-03-05T18:45:11.058" v="278"/>
          <ac:spMkLst>
            <pc:docMk/>
            <pc:sldMk cId="2554093894" sldId="266"/>
            <ac:spMk id="24" creationId="{B2205F6E-03C6-4E92-877C-E2482F6599AA}"/>
          </ac:spMkLst>
        </pc:spChg>
      </pc:sldChg>
      <pc:sldChg chg="addSp delSp modSp add">
        <pc:chgData name="Adeel Asghar" userId="e876cddd-6a41-47be-b970-3d3d74f1b451" providerId="ADAL" clId="{7245BA30-E663-49FE-91EB-40A3CFC56AAF}" dt="2020-03-05T18:45:29.472" v="288"/>
        <pc:sldMkLst>
          <pc:docMk/>
          <pc:sldMk cId="2558491121" sldId="266"/>
        </pc:sldMkLst>
        <pc:spChg chg="mod">
          <ac:chgData name="Adeel Asghar" userId="e876cddd-6a41-47be-b970-3d3d74f1b451" providerId="ADAL" clId="{7245BA30-E663-49FE-91EB-40A3CFC56AAF}" dt="2020-03-05T18:45:22.888" v="283" actId="20577"/>
          <ac:spMkLst>
            <pc:docMk/>
            <pc:sldMk cId="2558491121" sldId="266"/>
            <ac:spMk id="2" creationId="{D8D252EC-10B9-4F83-BF6E-EFE7A398931C}"/>
          </ac:spMkLst>
        </pc:spChg>
        <pc:spChg chg="add del mod">
          <ac:chgData name="Adeel Asghar" userId="e876cddd-6a41-47be-b970-3d3d74f1b451" providerId="ADAL" clId="{7245BA30-E663-49FE-91EB-40A3CFC56AAF}" dt="2020-03-05T18:45:28.879" v="287" actId="478"/>
          <ac:spMkLst>
            <pc:docMk/>
            <pc:sldMk cId="2558491121" sldId="266"/>
            <ac:spMk id="3" creationId="{E3E6151B-DD56-438F-B92B-3221824C390C}"/>
          </ac:spMkLst>
        </pc:spChg>
        <pc:graphicFrameChg chg="add del">
          <ac:chgData name="Adeel Asghar" userId="e876cddd-6a41-47be-b970-3d3d74f1b451" providerId="ADAL" clId="{7245BA30-E663-49FE-91EB-40A3CFC56AAF}" dt="2020-03-05T18:45:27.399" v="286"/>
          <ac:graphicFrameMkLst>
            <pc:docMk/>
            <pc:sldMk cId="2558491121" sldId="266"/>
            <ac:graphicFrameMk id="8" creationId="{C82767BB-AF87-44B2-9CA9-CDFD74FD2DF0}"/>
          </ac:graphicFrameMkLst>
        </pc:graphicFrameChg>
        <pc:graphicFrameChg chg="add">
          <ac:chgData name="Adeel Asghar" userId="e876cddd-6a41-47be-b970-3d3d74f1b451" providerId="ADAL" clId="{7245BA30-E663-49FE-91EB-40A3CFC56AAF}" dt="2020-03-05T18:45:29.472" v="288"/>
          <ac:graphicFrameMkLst>
            <pc:docMk/>
            <pc:sldMk cId="2558491121" sldId="266"/>
            <ac:graphicFrameMk id="9" creationId="{F406A9B8-77D8-4D8A-A0DD-3A8D0547BF40}"/>
          </ac:graphicFrameMkLst>
        </pc:graphicFrameChg>
        <pc:graphicFrameChg chg="del">
          <ac:chgData name="Adeel Asghar" userId="e876cddd-6a41-47be-b970-3d3d74f1b451" providerId="ADAL" clId="{7245BA30-E663-49FE-91EB-40A3CFC56AAF}" dt="2020-03-05T18:45:26.018" v="284" actId="478"/>
          <ac:graphicFrameMkLst>
            <pc:docMk/>
            <pc:sldMk cId="2558491121" sldId="266"/>
            <ac:graphicFrameMk id="15" creationId="{BF676635-2645-479A-A29C-70B1F191E6EF}"/>
          </ac:graphicFrameMkLst>
        </pc:graphicFrameChg>
      </pc:sldChg>
      <pc:sldChg chg="addSp delSp modSp add del setBg delDesignElem">
        <pc:chgData name="Adeel Asghar" userId="e876cddd-6a41-47be-b970-3d3d74f1b451" providerId="ADAL" clId="{7245BA30-E663-49FE-91EB-40A3CFC56AAF}" dt="2020-03-05T18:44:15.910" v="262" actId="2696"/>
        <pc:sldMkLst>
          <pc:docMk/>
          <pc:sldMk cId="2736713410" sldId="266"/>
        </pc:sldMkLst>
        <pc:spChg chg="mod">
          <ac:chgData name="Adeel Asghar" userId="e876cddd-6a41-47be-b970-3d3d74f1b451" providerId="ADAL" clId="{7245BA30-E663-49FE-91EB-40A3CFC56AAF}" dt="2020-03-05T18:43:42.012" v="252"/>
          <ac:spMkLst>
            <pc:docMk/>
            <pc:sldMk cId="2736713410" sldId="266"/>
            <ac:spMk id="2" creationId="{D8D252EC-10B9-4F83-BF6E-EFE7A398931C}"/>
          </ac:spMkLst>
        </pc:spChg>
        <pc:spChg chg="del">
          <ac:chgData name="Adeel Asghar" userId="e876cddd-6a41-47be-b970-3d3d74f1b451" providerId="ADAL" clId="{7245BA30-E663-49FE-91EB-40A3CFC56AAF}" dt="2020-03-05T18:43:51.651" v="253" actId="478"/>
          <ac:spMkLst>
            <pc:docMk/>
            <pc:sldMk cId="2736713410" sldId="266"/>
            <ac:spMk id="3" creationId="{FA76BB0C-8932-1642-8D86-67E99DF8A5C8}"/>
          </ac:spMkLst>
        </pc:spChg>
        <pc:spChg chg="add del mod">
          <ac:chgData name="Adeel Asghar" userId="e876cddd-6a41-47be-b970-3d3d74f1b451" providerId="ADAL" clId="{7245BA30-E663-49FE-91EB-40A3CFC56AAF}" dt="2020-03-05T18:44:13.064" v="259" actId="478"/>
          <ac:spMkLst>
            <pc:docMk/>
            <pc:sldMk cId="2736713410" sldId="266"/>
            <ac:spMk id="5" creationId="{63839C00-2CF1-4715-A493-93220EB8EC42}"/>
          </ac:spMkLst>
        </pc:spChg>
        <pc:spChg chg="del">
          <ac:chgData name="Adeel Asghar" userId="e876cddd-6a41-47be-b970-3d3d74f1b451" providerId="ADAL" clId="{7245BA30-E663-49FE-91EB-40A3CFC56AAF}" dt="2020-03-05T18:43:38.030" v="251"/>
          <ac:spMkLst>
            <pc:docMk/>
            <pc:sldMk cId="2736713410" sldId="266"/>
            <ac:spMk id="9" creationId="{9F4444CE-BC8D-4D61-B303-4C05614E62AB}"/>
          </ac:spMkLst>
        </pc:spChg>
        <pc:spChg chg="del">
          <ac:chgData name="Adeel Asghar" userId="e876cddd-6a41-47be-b970-3d3d74f1b451" providerId="ADAL" clId="{7245BA30-E663-49FE-91EB-40A3CFC56AAF}" dt="2020-03-05T18:43:38.030" v="251"/>
          <ac:spMkLst>
            <pc:docMk/>
            <pc:sldMk cId="2736713410" sldId="266"/>
            <ac:spMk id="11" creationId="{73772B81-181F-48B7-8826-4D9686D15DF5}"/>
          </ac:spMkLst>
        </pc:spChg>
        <pc:spChg chg="del">
          <ac:chgData name="Adeel Asghar" userId="e876cddd-6a41-47be-b970-3d3d74f1b451" providerId="ADAL" clId="{7245BA30-E663-49FE-91EB-40A3CFC56AAF}" dt="2020-03-05T18:43:38.030" v="251"/>
          <ac:spMkLst>
            <pc:docMk/>
            <pc:sldMk cId="2736713410" sldId="266"/>
            <ac:spMk id="13" creationId="{B2205F6E-03C6-4E92-877C-E2482F6599AA}"/>
          </ac:spMkLst>
        </pc:spChg>
        <pc:graphicFrameChg chg="add del">
          <ac:chgData name="Adeel Asghar" userId="e876cddd-6a41-47be-b970-3d3d74f1b451" providerId="ADAL" clId="{7245BA30-E663-49FE-91EB-40A3CFC56AAF}" dt="2020-03-05T18:44:14.178" v="261"/>
          <ac:graphicFrameMkLst>
            <pc:docMk/>
            <pc:sldMk cId="2736713410" sldId="266"/>
            <ac:graphicFrameMk id="10" creationId="{C922CAD4-42A9-467A-9A1C-18E6341AFCC1}"/>
          </ac:graphicFrameMkLst>
        </pc:graphicFrameChg>
        <pc:graphicFrameChg chg="add del">
          <ac:chgData name="Adeel Asghar" userId="e876cddd-6a41-47be-b970-3d3d74f1b451" providerId="ADAL" clId="{7245BA30-E663-49FE-91EB-40A3CFC56AAF}" dt="2020-03-05T18:44:12.583" v="258"/>
          <ac:graphicFrameMkLst>
            <pc:docMk/>
            <pc:sldMk cId="2736713410" sldId="266"/>
            <ac:graphicFrameMk id="12" creationId="{F26DA7EA-6301-462B-A1FB-EC9C9586ABD3}"/>
          </ac:graphicFrameMkLst>
        </pc:graphicFrameChg>
      </pc:sldChg>
      <pc:sldChg chg="addSp delSp add del setBg delDesignElem">
        <pc:chgData name="Adeel Asghar" userId="e876cddd-6a41-47be-b970-3d3d74f1b451" providerId="ADAL" clId="{7245BA30-E663-49FE-91EB-40A3CFC56AAF}" dt="2020-03-05T18:44:29.307" v="267"/>
        <pc:sldMkLst>
          <pc:docMk/>
          <pc:sldMk cId="1648358701" sldId="267"/>
        </pc:sldMkLst>
        <pc:spChg chg="add del">
          <ac:chgData name="Adeel Asghar" userId="e876cddd-6a41-47be-b970-3d3d74f1b451" providerId="ADAL" clId="{7245BA30-E663-49FE-91EB-40A3CFC56AAF}" dt="2020-03-05T18:44:29.307" v="267"/>
          <ac:spMkLst>
            <pc:docMk/>
            <pc:sldMk cId="1648358701" sldId="267"/>
            <ac:spMk id="9" creationId="{9F4444CE-BC8D-4D61-B303-4C05614E62AB}"/>
          </ac:spMkLst>
        </pc:spChg>
        <pc:spChg chg="add del">
          <ac:chgData name="Adeel Asghar" userId="e876cddd-6a41-47be-b970-3d3d74f1b451" providerId="ADAL" clId="{7245BA30-E663-49FE-91EB-40A3CFC56AAF}" dt="2020-03-05T18:44:29.307" v="267"/>
          <ac:spMkLst>
            <pc:docMk/>
            <pc:sldMk cId="1648358701" sldId="267"/>
            <ac:spMk id="11" creationId="{73772B81-181F-48B7-8826-4D9686D15DF5}"/>
          </ac:spMkLst>
        </pc:spChg>
        <pc:spChg chg="add del">
          <ac:chgData name="Adeel Asghar" userId="e876cddd-6a41-47be-b970-3d3d74f1b451" providerId="ADAL" clId="{7245BA30-E663-49FE-91EB-40A3CFC56AAF}" dt="2020-03-05T18:44:29.307" v="267"/>
          <ac:spMkLst>
            <pc:docMk/>
            <pc:sldMk cId="1648358701" sldId="267"/>
            <ac:spMk id="13" creationId="{B2205F6E-03C6-4E92-877C-E2482F6599AA}"/>
          </ac:spMkLst>
        </pc:spChg>
      </pc:sldChg>
      <pc:sldChg chg="delSp add del ord setBg delDesignElem">
        <pc:chgData name="Adeel Asghar" userId="e876cddd-6a41-47be-b970-3d3d74f1b451" providerId="ADAL" clId="{7245BA30-E663-49FE-91EB-40A3CFC56AAF}" dt="2020-03-05T18:46:04.014" v="298" actId="2696"/>
        <pc:sldMkLst>
          <pc:docMk/>
          <pc:sldMk cId="3794695375" sldId="267"/>
        </pc:sldMkLst>
        <pc:spChg chg="del">
          <ac:chgData name="Adeel Asghar" userId="e876cddd-6a41-47be-b970-3d3d74f1b451" providerId="ADAL" clId="{7245BA30-E663-49FE-91EB-40A3CFC56AAF}" dt="2020-03-05T18:45:56.635" v="295"/>
          <ac:spMkLst>
            <pc:docMk/>
            <pc:sldMk cId="3794695375" sldId="267"/>
            <ac:spMk id="19" creationId="{9B8A5A16-7BE9-4AA1-9B5E-00FAFA5C8647}"/>
          </ac:spMkLst>
        </pc:spChg>
        <pc:grpChg chg="del">
          <ac:chgData name="Adeel Asghar" userId="e876cddd-6a41-47be-b970-3d3d74f1b451" providerId="ADAL" clId="{7245BA30-E663-49FE-91EB-40A3CFC56AAF}" dt="2020-03-05T18:45:56.635" v="295"/>
          <ac:grpSpMkLst>
            <pc:docMk/>
            <pc:sldMk cId="3794695375" sldId="267"/>
            <ac:grpSpMk id="7" creationId="{28460BD8-AE3F-4AC9-9D0B-717052AA5D3A}"/>
          </ac:grpSpMkLst>
        </pc:grpChg>
        <pc:grpChg chg="del">
          <ac:chgData name="Adeel Asghar" userId="e876cddd-6a41-47be-b970-3d3d74f1b451" providerId="ADAL" clId="{7245BA30-E663-49FE-91EB-40A3CFC56AAF}" dt="2020-03-05T18:45:56.635" v="295"/>
          <ac:grpSpMkLst>
            <pc:docMk/>
            <pc:sldMk cId="3794695375" sldId="267"/>
            <ac:grpSpMk id="21" creationId="{C55D27F9-7623-4A6E-89FF-87E6C4E0D908}"/>
          </ac:grpSpMkLst>
        </pc:grpChg>
      </pc:sldChg>
      <pc:sldChg chg="modSp add ord">
        <pc:chgData name="Adeel Asghar" userId="e876cddd-6a41-47be-b970-3d3d74f1b451" providerId="ADAL" clId="{7245BA30-E663-49FE-91EB-40A3CFC56AAF}" dt="2020-03-05T18:46:07.450" v="303" actId="20577"/>
        <pc:sldMkLst>
          <pc:docMk/>
          <pc:sldMk cId="2275628266" sldId="268"/>
        </pc:sldMkLst>
        <pc:spChg chg="mod">
          <ac:chgData name="Adeel Asghar" userId="e876cddd-6a41-47be-b970-3d3d74f1b451" providerId="ADAL" clId="{7245BA30-E663-49FE-91EB-40A3CFC56AAF}" dt="2020-03-05T18:46:07.450" v="303" actId="20577"/>
          <ac:spMkLst>
            <pc:docMk/>
            <pc:sldMk cId="2275628266" sldId="268"/>
            <ac:spMk id="2" creationId="{1CD52234-DF89-45E8-A5A2-0FA2FE6EA0A2}"/>
          </ac:spMkLst>
        </pc:spChg>
      </pc:sldChg>
    </pc:docChg>
  </pc:docChgLst>
  <pc:docChgLst>
    <pc:chgData name="Hala Ali" userId="S::ga8288@wayne.edu::b983aec0-1e0d-4f17-a82b-23e1428ab5cf" providerId="AD" clId="Web-{DA06FEFF-A7A7-4462-8E3F-202F83B4CF89}"/>
    <pc:docChg chg="addSld delSld modSld">
      <pc:chgData name="Hala Ali" userId="S::ga8288@wayne.edu::b983aec0-1e0d-4f17-a82b-23e1428ab5cf" providerId="AD" clId="Web-{DA06FEFF-A7A7-4462-8E3F-202F83B4CF89}" dt="2020-03-02T22:52:29.726" v="156" actId="20577"/>
      <pc:docMkLst>
        <pc:docMk/>
      </pc:docMkLst>
      <pc:sldChg chg="modSp">
        <pc:chgData name="Hala Ali" userId="S::ga8288@wayne.edu::b983aec0-1e0d-4f17-a82b-23e1428ab5cf" providerId="AD" clId="Web-{DA06FEFF-A7A7-4462-8E3F-202F83B4CF89}" dt="2020-03-02T22:45:55.304" v="8" actId="20577"/>
        <pc:sldMkLst>
          <pc:docMk/>
          <pc:sldMk cId="109857222" sldId="256"/>
        </pc:sldMkLst>
        <pc:spChg chg="mod">
          <ac:chgData name="Hala Ali" userId="S::ga8288@wayne.edu::b983aec0-1e0d-4f17-a82b-23e1428ab5cf" providerId="AD" clId="Web-{DA06FEFF-A7A7-4462-8E3F-202F83B4CF89}" dt="2020-03-02T22:45:31.146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ala Ali" userId="S::ga8288@wayne.edu::b983aec0-1e0d-4f17-a82b-23e1428ab5cf" providerId="AD" clId="Web-{DA06FEFF-A7A7-4462-8E3F-202F83B4CF89}" dt="2020-03-02T22:45:55.304" v="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">
        <pc:chgData name="Hala Ali" userId="S::ga8288@wayne.edu::b983aec0-1e0d-4f17-a82b-23e1428ab5cf" providerId="AD" clId="Web-{DA06FEFF-A7A7-4462-8E3F-202F83B4CF89}" dt="2020-03-02T22:52:07.943" v="145"/>
        <pc:sldMkLst>
          <pc:docMk/>
          <pc:sldMk cId="521251396" sldId="257"/>
        </pc:sldMkLst>
        <pc:spChg chg="mod">
          <ac:chgData name="Hala Ali" userId="S::ga8288@wayne.edu::b983aec0-1e0d-4f17-a82b-23e1428ab5cf" providerId="AD" clId="Web-{DA06FEFF-A7A7-4462-8E3F-202F83B4CF89}" dt="2020-03-02T22:47:25.229" v="16" actId="20577"/>
          <ac:spMkLst>
            <pc:docMk/>
            <pc:sldMk cId="521251396" sldId="257"/>
            <ac:spMk id="2" creationId="{D8D252EC-10B9-4F83-BF6E-EFE7A398931C}"/>
          </ac:spMkLst>
        </pc:spChg>
      </pc:sldChg>
      <pc:sldChg chg="modSp add replId">
        <pc:chgData name="Hala Ali" userId="S::ga8288@wayne.edu::b983aec0-1e0d-4f17-a82b-23e1428ab5cf" providerId="AD" clId="Web-{DA06FEFF-A7A7-4462-8E3F-202F83B4CF89}" dt="2020-03-02T22:51:08.472" v="142" actId="20577"/>
        <pc:sldMkLst>
          <pc:docMk/>
          <pc:sldMk cId="597661292" sldId="258"/>
        </pc:sldMkLst>
        <pc:spChg chg="mod">
          <ac:chgData name="Hala Ali" userId="S::ga8288@wayne.edu::b983aec0-1e0d-4f17-a82b-23e1428ab5cf" providerId="AD" clId="Web-{DA06FEFF-A7A7-4462-8E3F-202F83B4CF89}" dt="2020-03-02T22:49:23.296" v="38" actId="20577"/>
          <ac:spMkLst>
            <pc:docMk/>
            <pc:sldMk cId="597661292" sldId="258"/>
            <ac:spMk id="2" creationId="{D8D252EC-10B9-4F83-BF6E-EFE7A398931C}"/>
          </ac:spMkLst>
        </pc:spChg>
        <pc:spChg chg="mod">
          <ac:chgData name="Hala Ali" userId="S::ga8288@wayne.edu::b983aec0-1e0d-4f17-a82b-23e1428ab5cf" providerId="AD" clId="Web-{DA06FEFF-A7A7-4462-8E3F-202F83B4CF89}" dt="2020-03-02T22:51:08.472" v="142" actId="20577"/>
          <ac:spMkLst>
            <pc:docMk/>
            <pc:sldMk cId="597661292" sldId="258"/>
            <ac:spMk id="3" creationId="{9F6087B8-F185-420E-904E-6C81B28BB126}"/>
          </ac:spMkLst>
        </pc:spChg>
      </pc:sldChg>
      <pc:sldChg chg="modSp new">
        <pc:chgData name="Hala Ali" userId="S::ga8288@wayne.edu::b983aec0-1e0d-4f17-a82b-23e1428ab5cf" providerId="AD" clId="Web-{DA06FEFF-A7A7-4462-8E3F-202F83B4CF89}" dt="2020-03-02T22:52:29.304" v="154" actId="20577"/>
        <pc:sldMkLst>
          <pc:docMk/>
          <pc:sldMk cId="4176847288" sldId="259"/>
        </pc:sldMkLst>
        <pc:spChg chg="mod">
          <ac:chgData name="Hala Ali" userId="S::ga8288@wayne.edu::b983aec0-1e0d-4f17-a82b-23e1428ab5cf" providerId="AD" clId="Web-{DA06FEFF-A7A7-4462-8E3F-202F83B4CF89}" dt="2020-03-02T22:52:29.304" v="154" actId="20577"/>
          <ac:spMkLst>
            <pc:docMk/>
            <pc:sldMk cId="4176847288" sldId="259"/>
            <ac:spMk id="2" creationId="{1CD52234-DF89-45E8-A5A2-0FA2FE6EA0A2}"/>
          </ac:spMkLst>
        </pc:spChg>
      </pc:sldChg>
    </pc:docChg>
  </pc:docChgLst>
  <pc:docChgLst>
    <pc:chgData name="Hala Ali" userId="b983aec0-1e0d-4f17-a82b-23e1428ab5cf" providerId="ADAL" clId="{5A1C4D1D-BB81-AB4D-B37C-88799FC7E281}"/>
    <pc:docChg chg="undo custSel mod addSld delSld modSld sldOrd">
      <pc:chgData name="Hala Ali" userId="b983aec0-1e0d-4f17-a82b-23e1428ab5cf" providerId="ADAL" clId="{5A1C4D1D-BB81-AB4D-B37C-88799FC7E281}" dt="2020-03-05T21:44:24.778" v="1216" actId="20577"/>
      <pc:docMkLst>
        <pc:docMk/>
      </pc:docMkLst>
      <pc:sldChg chg="modSp modNotesTx">
        <pc:chgData name="Hala Ali" userId="b983aec0-1e0d-4f17-a82b-23e1428ab5cf" providerId="ADAL" clId="{5A1C4D1D-BB81-AB4D-B37C-88799FC7E281}" dt="2020-03-05T20:49:19.241" v="947" actId="20577"/>
        <pc:sldMkLst>
          <pc:docMk/>
          <pc:sldMk cId="109857222" sldId="256"/>
        </pc:sldMkLst>
        <pc:spChg chg="mod">
          <ac:chgData name="Hala Ali" userId="b983aec0-1e0d-4f17-a82b-23e1428ab5cf" providerId="ADAL" clId="{5A1C4D1D-BB81-AB4D-B37C-88799FC7E281}" dt="2020-03-03T00:33:35.497" v="37" actId="25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ala Ali" userId="b983aec0-1e0d-4f17-a82b-23e1428ab5cf" providerId="ADAL" clId="{5A1C4D1D-BB81-AB4D-B37C-88799FC7E281}" dt="2020-03-03T00:33:29.837" v="36" actId="122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">
        <pc:chgData name="Hala Ali" userId="b983aec0-1e0d-4f17-a82b-23e1428ab5cf" providerId="ADAL" clId="{5A1C4D1D-BB81-AB4D-B37C-88799FC7E281}" dt="2020-03-05T01:58:13.214" v="598" actId="20577"/>
        <pc:sldMkLst>
          <pc:docMk/>
          <pc:sldMk cId="597661292" sldId="258"/>
        </pc:sldMkLst>
        <pc:spChg chg="mod">
          <ac:chgData name="Hala Ali" userId="b983aec0-1e0d-4f17-a82b-23e1428ab5cf" providerId="ADAL" clId="{5A1C4D1D-BB81-AB4D-B37C-88799FC7E281}" dt="2020-03-05T01:58:00.850" v="576" actId="26606"/>
          <ac:spMkLst>
            <pc:docMk/>
            <pc:sldMk cId="597661292" sldId="258"/>
            <ac:spMk id="2" creationId="{D8D252EC-10B9-4F83-BF6E-EFE7A398931C}"/>
          </ac:spMkLst>
        </pc:spChg>
        <pc:spChg chg="mod">
          <ac:chgData name="Hala Ali" userId="b983aec0-1e0d-4f17-a82b-23e1428ab5cf" providerId="ADAL" clId="{5A1C4D1D-BB81-AB4D-B37C-88799FC7E281}" dt="2020-03-03T00:31:45.205" v="32" actId="26606"/>
          <ac:spMkLst>
            <pc:docMk/>
            <pc:sldMk cId="597661292" sldId="258"/>
            <ac:spMk id="3" creationId="{9F6087B8-F185-420E-904E-6C81B28BB126}"/>
          </ac:spMkLst>
        </pc:spChg>
        <pc:spChg chg="add">
          <ac:chgData name="Hala Ali" userId="b983aec0-1e0d-4f17-a82b-23e1428ab5cf" providerId="ADAL" clId="{5A1C4D1D-BB81-AB4D-B37C-88799FC7E281}" dt="2020-03-03T00:31:45.205" v="32" actId="26606"/>
          <ac:spMkLst>
            <pc:docMk/>
            <pc:sldMk cId="597661292" sldId="258"/>
            <ac:spMk id="5" creationId="{6D6CDB20-394C-4D51-9C5B-8751E21338DC}"/>
          </ac:spMkLst>
        </pc:spChg>
        <pc:spChg chg="add">
          <ac:chgData name="Hala Ali" userId="b983aec0-1e0d-4f17-a82b-23e1428ab5cf" providerId="ADAL" clId="{5A1C4D1D-BB81-AB4D-B37C-88799FC7E281}" dt="2020-03-03T00:31:45.205" v="32" actId="26606"/>
          <ac:spMkLst>
            <pc:docMk/>
            <pc:sldMk cId="597661292" sldId="258"/>
            <ac:spMk id="6" creationId="{46DFD1E0-DCA7-47E6-B78B-6ECDDF873DD6}"/>
          </ac:spMkLst>
        </pc:spChg>
        <pc:spChg chg="add">
          <ac:chgData name="Hala Ali" userId="b983aec0-1e0d-4f17-a82b-23e1428ab5cf" providerId="ADAL" clId="{5A1C4D1D-BB81-AB4D-B37C-88799FC7E281}" dt="2020-03-03T00:31:45.205" v="32" actId="26606"/>
          <ac:spMkLst>
            <pc:docMk/>
            <pc:sldMk cId="597661292" sldId="258"/>
            <ac:spMk id="7" creationId="{8AAB0B1E-BB97-40E0-8DCD-D1197A0E1D6A}"/>
          </ac:spMkLst>
        </pc:spChg>
        <pc:spChg chg="add">
          <ac:chgData name="Hala Ali" userId="b983aec0-1e0d-4f17-a82b-23e1428ab5cf" providerId="ADAL" clId="{5A1C4D1D-BB81-AB4D-B37C-88799FC7E281}" dt="2020-03-03T00:30:47.828" v="30" actId="26606"/>
          <ac:spMkLst>
            <pc:docMk/>
            <pc:sldMk cId="597661292" sldId="258"/>
            <ac:spMk id="8" creationId="{85016AEC-0320-4ED0-8ECB-FE11DDDFE17A}"/>
          </ac:spMkLst>
        </pc:spChg>
        <pc:spChg chg="add del">
          <ac:chgData name="Hala Ali" userId="b983aec0-1e0d-4f17-a82b-23e1428ab5cf" providerId="ADAL" clId="{5A1C4D1D-BB81-AB4D-B37C-88799FC7E281}" dt="2020-03-05T01:58:00.850" v="576" actId="26606"/>
          <ac:spMkLst>
            <pc:docMk/>
            <pc:sldMk cId="597661292" sldId="258"/>
            <ac:spMk id="9" creationId="{9F4444CE-BC8D-4D61-B303-4C05614E62AB}"/>
          </ac:spMkLst>
        </pc:spChg>
        <pc:spChg chg="add">
          <ac:chgData name="Hala Ali" userId="b983aec0-1e0d-4f17-a82b-23e1428ab5cf" providerId="ADAL" clId="{5A1C4D1D-BB81-AB4D-B37C-88799FC7E281}" dt="2020-03-03T00:30:47.828" v="30" actId="26606"/>
          <ac:spMkLst>
            <pc:docMk/>
            <pc:sldMk cId="597661292" sldId="258"/>
            <ac:spMk id="10" creationId="{D3CDB30C-1F82-41E6-A067-831D6E89184F}"/>
          </ac:spMkLst>
        </pc:spChg>
        <pc:spChg chg="add del">
          <ac:chgData name="Hala Ali" userId="b983aec0-1e0d-4f17-a82b-23e1428ab5cf" providerId="ADAL" clId="{5A1C4D1D-BB81-AB4D-B37C-88799FC7E281}" dt="2020-03-05T01:58:00.850" v="576" actId="26606"/>
          <ac:spMkLst>
            <pc:docMk/>
            <pc:sldMk cId="597661292" sldId="258"/>
            <ac:spMk id="11" creationId="{73772B81-181F-48B7-8826-4D9686D15DF5}"/>
          </ac:spMkLst>
        </pc:spChg>
        <pc:spChg chg="add">
          <ac:chgData name="Hala Ali" userId="b983aec0-1e0d-4f17-a82b-23e1428ab5cf" providerId="ADAL" clId="{5A1C4D1D-BB81-AB4D-B37C-88799FC7E281}" dt="2020-03-03T00:30:47.828" v="30" actId="26606"/>
          <ac:spMkLst>
            <pc:docMk/>
            <pc:sldMk cId="597661292" sldId="258"/>
            <ac:spMk id="12" creationId="{2DDA86DD-F997-4F66-A87C-5B58AB6D19EC}"/>
          </ac:spMkLst>
        </pc:spChg>
        <pc:spChg chg="add del">
          <ac:chgData name="Hala Ali" userId="b983aec0-1e0d-4f17-a82b-23e1428ab5cf" providerId="ADAL" clId="{5A1C4D1D-BB81-AB4D-B37C-88799FC7E281}" dt="2020-03-05T01:58:00.850" v="576" actId="26606"/>
          <ac:spMkLst>
            <pc:docMk/>
            <pc:sldMk cId="597661292" sldId="258"/>
            <ac:spMk id="13" creationId="{B2205F6E-03C6-4E92-877C-E2482F6599AA}"/>
          </ac:spMkLst>
        </pc:spChg>
        <pc:spChg chg="add">
          <ac:chgData name="Hala Ali" userId="b983aec0-1e0d-4f17-a82b-23e1428ab5cf" providerId="ADAL" clId="{5A1C4D1D-BB81-AB4D-B37C-88799FC7E281}" dt="2020-03-03T00:30:47.828" v="30" actId="26606"/>
          <ac:spMkLst>
            <pc:docMk/>
            <pc:sldMk cId="597661292" sldId="258"/>
            <ac:spMk id="14" creationId="{D241B827-437E-40A3-A732-669230D6A5BC}"/>
          </ac:spMkLst>
        </pc:spChg>
        <pc:spChg chg="add del">
          <ac:chgData name="Hala Ali" userId="b983aec0-1e0d-4f17-a82b-23e1428ab5cf" providerId="ADAL" clId="{5A1C4D1D-BB81-AB4D-B37C-88799FC7E281}" dt="2020-03-05T01:57:23.175" v="565" actId="26606"/>
          <ac:spMkLst>
            <pc:docMk/>
            <pc:sldMk cId="597661292" sldId="258"/>
            <ac:spMk id="20" creationId="{9F4444CE-BC8D-4D61-B303-4C05614E62AB}"/>
          </ac:spMkLst>
        </pc:spChg>
        <pc:spChg chg="add del">
          <ac:chgData name="Hala Ali" userId="b983aec0-1e0d-4f17-a82b-23e1428ab5cf" providerId="ADAL" clId="{5A1C4D1D-BB81-AB4D-B37C-88799FC7E281}" dt="2020-03-05T01:57:23.175" v="565" actId="26606"/>
          <ac:spMkLst>
            <pc:docMk/>
            <pc:sldMk cId="597661292" sldId="258"/>
            <ac:spMk id="22" creationId="{73772B81-181F-48B7-8826-4D9686D15DF5}"/>
          </ac:spMkLst>
        </pc:spChg>
        <pc:spChg chg="add del">
          <ac:chgData name="Hala Ali" userId="b983aec0-1e0d-4f17-a82b-23e1428ab5cf" providerId="ADAL" clId="{5A1C4D1D-BB81-AB4D-B37C-88799FC7E281}" dt="2020-03-05T01:57:23.175" v="565" actId="26606"/>
          <ac:spMkLst>
            <pc:docMk/>
            <pc:sldMk cId="597661292" sldId="258"/>
            <ac:spMk id="24" creationId="{B2205F6E-03C6-4E92-877C-E2482F6599AA}"/>
          </ac:spMkLst>
        </pc:spChg>
        <pc:graphicFrameChg chg="mod modGraphic">
          <ac:chgData name="Hala Ali" userId="b983aec0-1e0d-4f17-a82b-23e1428ab5cf" providerId="ADAL" clId="{5A1C4D1D-BB81-AB4D-B37C-88799FC7E281}" dt="2020-03-05T01:58:13.214" v="598" actId="20577"/>
          <ac:graphicFrameMkLst>
            <pc:docMk/>
            <pc:sldMk cId="597661292" sldId="258"/>
            <ac:graphicFrameMk id="15" creationId="{540907AA-45CE-487A-81C1-10B6FF65D79B}"/>
          </ac:graphicFrameMkLst>
        </pc:graphicFrameChg>
      </pc:sldChg>
      <pc:sldChg chg="modNotesTx">
        <pc:chgData name="Hala Ali" userId="b983aec0-1e0d-4f17-a82b-23e1428ab5cf" providerId="ADAL" clId="{5A1C4D1D-BB81-AB4D-B37C-88799FC7E281}" dt="2020-03-05T20:50:00.457" v="1044" actId="20577"/>
        <pc:sldMkLst>
          <pc:docMk/>
          <pc:sldMk cId="4176847288" sldId="259"/>
        </pc:sldMkLst>
      </pc:sldChg>
      <pc:sldChg chg="addSp delSp modSp add del mod setBg setClrOvrMap">
        <pc:chgData name="Hala Ali" userId="b983aec0-1e0d-4f17-a82b-23e1428ab5cf" providerId="ADAL" clId="{5A1C4D1D-BB81-AB4D-B37C-88799FC7E281}" dt="2020-03-03T01:58:05.990" v="86" actId="2696"/>
        <pc:sldMkLst>
          <pc:docMk/>
          <pc:sldMk cId="2286973406" sldId="260"/>
        </pc:sldMkLst>
        <pc:spChg chg="mod">
          <ac:chgData name="Hala Ali" userId="b983aec0-1e0d-4f17-a82b-23e1428ab5cf" providerId="ADAL" clId="{5A1C4D1D-BB81-AB4D-B37C-88799FC7E281}" dt="2020-03-03T00:32:17.829" v="34" actId="26606"/>
          <ac:spMkLst>
            <pc:docMk/>
            <pc:sldMk cId="2286973406" sldId="260"/>
            <ac:spMk id="2" creationId="{CC405BC8-3443-8C4B-8655-6B8688B7641A}"/>
          </ac:spMkLst>
        </pc:spChg>
        <pc:spChg chg="mod">
          <ac:chgData name="Hala Ali" userId="b983aec0-1e0d-4f17-a82b-23e1428ab5cf" providerId="ADAL" clId="{5A1C4D1D-BB81-AB4D-B37C-88799FC7E281}" dt="2020-03-03T00:32:17.829" v="34" actId="26606"/>
          <ac:spMkLst>
            <pc:docMk/>
            <pc:sldMk cId="2286973406" sldId="260"/>
            <ac:spMk id="3" creationId="{6D6BC431-74AA-BB42-8F51-22AF31ABC1E6}"/>
          </ac:spMkLst>
        </pc:spChg>
        <pc:spChg chg="add del">
          <ac:chgData name="Hala Ali" userId="b983aec0-1e0d-4f17-a82b-23e1428ab5cf" providerId="ADAL" clId="{5A1C4D1D-BB81-AB4D-B37C-88799FC7E281}" dt="2020-03-03T00:32:17.829" v="34" actId="26606"/>
          <ac:spMkLst>
            <pc:docMk/>
            <pc:sldMk cId="2286973406" sldId="260"/>
            <ac:spMk id="8" creationId="{A14902AA-4E7E-4D93-A756-AC2EF9AAF932}"/>
          </ac:spMkLst>
        </pc:spChg>
        <pc:spChg chg="add del">
          <ac:chgData name="Hala Ali" userId="b983aec0-1e0d-4f17-a82b-23e1428ab5cf" providerId="ADAL" clId="{5A1C4D1D-BB81-AB4D-B37C-88799FC7E281}" dt="2020-03-03T00:32:17.829" v="34" actId="26606"/>
          <ac:spMkLst>
            <pc:docMk/>
            <pc:sldMk cId="2286973406" sldId="260"/>
            <ac:spMk id="10" creationId="{AE0AE5A0-0098-4DC4-82DC-CCE4071B655B}"/>
          </ac:spMkLst>
        </pc:spChg>
        <pc:spChg chg="add del">
          <ac:chgData name="Hala Ali" userId="b983aec0-1e0d-4f17-a82b-23e1428ab5cf" providerId="ADAL" clId="{5A1C4D1D-BB81-AB4D-B37C-88799FC7E281}" dt="2020-03-03T00:32:17.829" v="34" actId="26606"/>
          <ac:spMkLst>
            <pc:docMk/>
            <pc:sldMk cId="2286973406" sldId="260"/>
            <ac:spMk id="12" creationId="{B6D28670-6E3D-4F4B-AD22-EFA33BF3CA29}"/>
          </ac:spMkLst>
        </pc:spChg>
      </pc:sldChg>
      <pc:sldChg chg="addSp delSp modSp add del">
        <pc:chgData name="Hala Ali" userId="b983aec0-1e0d-4f17-a82b-23e1428ab5cf" providerId="ADAL" clId="{5A1C4D1D-BB81-AB4D-B37C-88799FC7E281}" dt="2020-03-05T01:58:18.010" v="599" actId="2696"/>
        <pc:sldMkLst>
          <pc:docMk/>
          <pc:sldMk cId="1958219213" sldId="261"/>
        </pc:sldMkLst>
        <pc:spChg chg="add mod">
          <ac:chgData name="Hala Ali" userId="b983aec0-1e0d-4f17-a82b-23e1428ab5cf" providerId="ADAL" clId="{5A1C4D1D-BB81-AB4D-B37C-88799FC7E281}" dt="2020-03-05T00:06:36.052" v="523" actId="20577"/>
          <ac:spMkLst>
            <pc:docMk/>
            <pc:sldMk cId="1958219213" sldId="261"/>
            <ac:spMk id="3" creationId="{7FF3219C-24DB-8B4F-B379-D11E02390AA0}"/>
          </ac:spMkLst>
        </pc:spChg>
        <pc:graphicFrameChg chg="del">
          <ac:chgData name="Hala Ali" userId="b983aec0-1e0d-4f17-a82b-23e1428ab5cf" providerId="ADAL" clId="{5A1C4D1D-BB81-AB4D-B37C-88799FC7E281}" dt="2020-03-03T01:58:28.620" v="87" actId="11529"/>
          <ac:graphicFrameMkLst>
            <pc:docMk/>
            <pc:sldMk cId="1958219213" sldId="261"/>
            <ac:graphicFrameMk id="15" creationId="{540907AA-45CE-487A-81C1-10B6FF65D79B}"/>
          </ac:graphicFrameMkLst>
        </pc:graphicFrameChg>
      </pc:sldChg>
      <pc:sldChg chg="addSp delSp modSp add modNotesTx">
        <pc:chgData name="Hala Ali" userId="b983aec0-1e0d-4f17-a82b-23e1428ab5cf" providerId="ADAL" clId="{5A1C4D1D-BB81-AB4D-B37C-88799FC7E281}" dt="2020-03-05T20:49:45.449" v="1000" actId="20577"/>
        <pc:sldMkLst>
          <pc:docMk/>
          <pc:sldMk cId="1053046804" sldId="262"/>
        </pc:sldMkLst>
        <pc:spChg chg="mod">
          <ac:chgData name="Hala Ali" userId="b983aec0-1e0d-4f17-a82b-23e1428ab5cf" providerId="ADAL" clId="{5A1C4D1D-BB81-AB4D-B37C-88799FC7E281}" dt="2020-03-03T01:58:04.678" v="85" actId="20577"/>
          <ac:spMkLst>
            <pc:docMk/>
            <pc:sldMk cId="1053046804" sldId="262"/>
            <ac:spMk id="2" creationId="{D8D252EC-10B9-4F83-BF6E-EFE7A398931C}"/>
          </ac:spMkLst>
        </pc:spChg>
        <pc:spChg chg="add mod">
          <ac:chgData name="Hala Ali" userId="b983aec0-1e0d-4f17-a82b-23e1428ab5cf" providerId="ADAL" clId="{5A1C4D1D-BB81-AB4D-B37C-88799FC7E281}" dt="2020-03-03T02:59:31.655" v="230" actId="20577"/>
          <ac:spMkLst>
            <pc:docMk/>
            <pc:sldMk cId="1053046804" sldId="262"/>
            <ac:spMk id="3" creationId="{FA76BB0C-8932-1642-8D86-67E99DF8A5C8}"/>
          </ac:spMkLst>
        </pc:spChg>
        <pc:graphicFrameChg chg="del">
          <ac:chgData name="Hala Ali" userId="b983aec0-1e0d-4f17-a82b-23e1428ab5cf" providerId="ADAL" clId="{5A1C4D1D-BB81-AB4D-B37C-88799FC7E281}" dt="2020-03-03T01:57:56.557" v="64" actId="478"/>
          <ac:graphicFrameMkLst>
            <pc:docMk/>
            <pc:sldMk cId="1053046804" sldId="262"/>
            <ac:graphicFrameMk id="15" creationId="{540907AA-45CE-487A-81C1-10B6FF65D79B}"/>
          </ac:graphicFrameMkLst>
        </pc:graphicFrameChg>
      </pc:sldChg>
      <pc:sldChg chg="modSp add modNotesTx">
        <pc:chgData name="Hala Ali" userId="b983aec0-1e0d-4f17-a82b-23e1428ab5cf" providerId="ADAL" clId="{5A1C4D1D-BB81-AB4D-B37C-88799FC7E281}" dt="2020-03-05T21:44:24.778" v="1216" actId="20577"/>
        <pc:sldMkLst>
          <pc:docMk/>
          <pc:sldMk cId="2060703522" sldId="263"/>
        </pc:sldMkLst>
        <pc:spChg chg="mod">
          <ac:chgData name="Hala Ali" userId="b983aec0-1e0d-4f17-a82b-23e1428ab5cf" providerId="ADAL" clId="{5A1C4D1D-BB81-AB4D-B37C-88799FC7E281}" dt="2020-03-03T02:59:37.986" v="240" actId="20577"/>
          <ac:spMkLst>
            <pc:docMk/>
            <pc:sldMk cId="2060703522" sldId="263"/>
            <ac:spMk id="2" creationId="{D8D252EC-10B9-4F83-BF6E-EFE7A398931C}"/>
          </ac:spMkLst>
        </pc:spChg>
        <pc:spChg chg="mod">
          <ac:chgData name="Hala Ali" userId="b983aec0-1e0d-4f17-a82b-23e1428ab5cf" providerId="ADAL" clId="{5A1C4D1D-BB81-AB4D-B37C-88799FC7E281}" dt="2020-03-05T21:44:24.778" v="1216" actId="20577"/>
          <ac:spMkLst>
            <pc:docMk/>
            <pc:sldMk cId="2060703522" sldId="263"/>
            <ac:spMk id="3" creationId="{FA76BB0C-8932-1642-8D86-67E99DF8A5C8}"/>
          </ac:spMkLst>
        </pc:spChg>
      </pc:sldChg>
      <pc:sldChg chg="addSp delSp modSp add del ord">
        <pc:chgData name="Hala Ali" userId="b983aec0-1e0d-4f17-a82b-23e1428ab5cf" providerId="ADAL" clId="{5A1C4D1D-BB81-AB4D-B37C-88799FC7E281}" dt="2020-03-05T01:56:15.235" v="526" actId="2696"/>
        <pc:sldMkLst>
          <pc:docMk/>
          <pc:sldMk cId="247418756" sldId="264"/>
        </pc:sldMkLst>
        <pc:spChg chg="mod">
          <ac:chgData name="Hala Ali" userId="b983aec0-1e0d-4f17-a82b-23e1428ab5cf" providerId="ADAL" clId="{5A1C4D1D-BB81-AB4D-B37C-88799FC7E281}" dt="2020-03-05T00:02:22.715" v="293" actId="20577"/>
          <ac:spMkLst>
            <pc:docMk/>
            <pc:sldMk cId="247418756" sldId="264"/>
            <ac:spMk id="2" creationId="{D8D252EC-10B9-4F83-BF6E-EFE7A398931C}"/>
          </ac:spMkLst>
        </pc:spChg>
        <pc:spChg chg="add mod">
          <ac:chgData name="Hala Ali" userId="b983aec0-1e0d-4f17-a82b-23e1428ab5cf" providerId="ADAL" clId="{5A1C4D1D-BB81-AB4D-B37C-88799FC7E281}" dt="2020-03-05T00:06:16.754" v="493" actId="20577"/>
          <ac:spMkLst>
            <pc:docMk/>
            <pc:sldMk cId="247418756" sldId="264"/>
            <ac:spMk id="3" creationId="{2CB923E4-E16C-454E-A4C2-9DF031F87ED4}"/>
          </ac:spMkLst>
        </pc:spChg>
        <pc:graphicFrameChg chg="del mod">
          <ac:chgData name="Hala Ali" userId="b983aec0-1e0d-4f17-a82b-23e1428ab5cf" providerId="ADAL" clId="{5A1C4D1D-BB81-AB4D-B37C-88799FC7E281}" dt="2020-03-05T00:03:04.939" v="369" actId="11529"/>
          <ac:graphicFrameMkLst>
            <pc:docMk/>
            <pc:sldMk cId="247418756" sldId="264"/>
            <ac:graphicFrameMk id="15" creationId="{540907AA-45CE-487A-81C1-10B6FF65D79B}"/>
          </ac:graphicFrameMkLst>
        </pc:graphicFrameChg>
      </pc:sldChg>
      <pc:sldChg chg="addSp delSp add modNotesTx">
        <pc:chgData name="Hala Ali" userId="b983aec0-1e0d-4f17-a82b-23e1428ab5cf" providerId="ADAL" clId="{5A1C4D1D-BB81-AB4D-B37C-88799FC7E281}" dt="2020-03-05T20:49:26.628" v="964" actId="20577"/>
        <pc:sldMkLst>
          <pc:docMk/>
          <pc:sldMk cId="1642154701" sldId="265"/>
        </pc:sldMkLst>
        <pc:spChg chg="del">
          <ac:chgData name="Hala Ali" userId="b983aec0-1e0d-4f17-a82b-23e1428ab5cf" providerId="ADAL" clId="{5A1C4D1D-BB81-AB4D-B37C-88799FC7E281}" dt="2020-03-05T01:56:11.873" v="525" actId="26606"/>
          <ac:spMkLst>
            <pc:docMk/>
            <pc:sldMk cId="1642154701" sldId="265"/>
            <ac:spMk id="3" creationId="{2CB923E4-E16C-454E-A4C2-9DF031F87ED4}"/>
          </ac:spMkLst>
        </pc:spChg>
        <pc:spChg chg="del">
          <ac:chgData name="Hala Ali" userId="b983aec0-1e0d-4f17-a82b-23e1428ab5cf" providerId="ADAL" clId="{5A1C4D1D-BB81-AB4D-B37C-88799FC7E281}" dt="2020-03-05T01:56:11.873" v="525" actId="26606"/>
          <ac:spMkLst>
            <pc:docMk/>
            <pc:sldMk cId="1642154701" sldId="265"/>
            <ac:spMk id="9" creationId="{9F4444CE-BC8D-4D61-B303-4C05614E62AB}"/>
          </ac:spMkLst>
        </pc:spChg>
        <pc:spChg chg="del">
          <ac:chgData name="Hala Ali" userId="b983aec0-1e0d-4f17-a82b-23e1428ab5cf" providerId="ADAL" clId="{5A1C4D1D-BB81-AB4D-B37C-88799FC7E281}" dt="2020-03-05T01:56:11.873" v="525" actId="26606"/>
          <ac:spMkLst>
            <pc:docMk/>
            <pc:sldMk cId="1642154701" sldId="265"/>
            <ac:spMk id="11" creationId="{73772B81-181F-48B7-8826-4D9686D15DF5}"/>
          </ac:spMkLst>
        </pc:spChg>
        <pc:spChg chg="del">
          <ac:chgData name="Hala Ali" userId="b983aec0-1e0d-4f17-a82b-23e1428ab5cf" providerId="ADAL" clId="{5A1C4D1D-BB81-AB4D-B37C-88799FC7E281}" dt="2020-03-05T01:56:11.873" v="525" actId="26606"/>
          <ac:spMkLst>
            <pc:docMk/>
            <pc:sldMk cId="1642154701" sldId="265"/>
            <ac:spMk id="13" creationId="{B2205F6E-03C6-4E92-877C-E2482F6599AA}"/>
          </ac:spMkLst>
        </pc:spChg>
        <pc:spChg chg="add">
          <ac:chgData name="Hala Ali" userId="b983aec0-1e0d-4f17-a82b-23e1428ab5cf" providerId="ADAL" clId="{5A1C4D1D-BB81-AB4D-B37C-88799FC7E281}" dt="2020-03-05T01:56:11.873" v="525" actId="26606"/>
          <ac:spMkLst>
            <pc:docMk/>
            <pc:sldMk cId="1642154701" sldId="265"/>
            <ac:spMk id="20" creationId="{9F4444CE-BC8D-4D61-B303-4C05614E62AB}"/>
          </ac:spMkLst>
        </pc:spChg>
        <pc:spChg chg="add">
          <ac:chgData name="Hala Ali" userId="b983aec0-1e0d-4f17-a82b-23e1428ab5cf" providerId="ADAL" clId="{5A1C4D1D-BB81-AB4D-B37C-88799FC7E281}" dt="2020-03-05T01:56:11.873" v="525" actId="26606"/>
          <ac:spMkLst>
            <pc:docMk/>
            <pc:sldMk cId="1642154701" sldId="265"/>
            <ac:spMk id="22" creationId="{73772B81-181F-48B7-8826-4D9686D15DF5}"/>
          </ac:spMkLst>
        </pc:spChg>
        <pc:spChg chg="add">
          <ac:chgData name="Hala Ali" userId="b983aec0-1e0d-4f17-a82b-23e1428ab5cf" providerId="ADAL" clId="{5A1C4D1D-BB81-AB4D-B37C-88799FC7E281}" dt="2020-03-05T01:56:11.873" v="525" actId="26606"/>
          <ac:spMkLst>
            <pc:docMk/>
            <pc:sldMk cId="1642154701" sldId="265"/>
            <ac:spMk id="24" creationId="{B2205F6E-03C6-4E92-877C-E2482F6599AA}"/>
          </ac:spMkLst>
        </pc:spChg>
        <pc:graphicFrameChg chg="add">
          <ac:chgData name="Hala Ali" userId="b983aec0-1e0d-4f17-a82b-23e1428ab5cf" providerId="ADAL" clId="{5A1C4D1D-BB81-AB4D-B37C-88799FC7E281}" dt="2020-03-05T01:56:11.873" v="525" actId="26606"/>
          <ac:graphicFrameMkLst>
            <pc:docMk/>
            <pc:sldMk cId="1642154701" sldId="265"/>
            <ac:graphicFrameMk id="15" creationId="{BF676635-2645-479A-A29C-70B1F191E6EF}"/>
          </ac:graphicFrameMkLst>
        </pc:graphicFrameChg>
      </pc:sldChg>
      <pc:sldChg chg="modNotesTx">
        <pc:chgData name="Hala Ali" userId="b983aec0-1e0d-4f17-a82b-23e1428ab5cf" providerId="ADAL" clId="{5A1C4D1D-BB81-AB4D-B37C-88799FC7E281}" dt="2020-03-05T20:49:38.979" v="980" actId="20577"/>
        <pc:sldMkLst>
          <pc:docMk/>
          <pc:sldMk cId="2558491121" sldId="266"/>
        </pc:sldMkLst>
      </pc:sldChg>
      <pc:sldChg chg="modNotesTx">
        <pc:chgData name="Hala Ali" userId="b983aec0-1e0d-4f17-a82b-23e1428ab5cf" providerId="ADAL" clId="{5A1C4D1D-BB81-AB4D-B37C-88799FC7E281}" dt="2020-03-05T20:49:50.190" v="1014" actId="20577"/>
        <pc:sldMkLst>
          <pc:docMk/>
          <pc:sldMk cId="2275628266" sldId="26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32415B-695B-4B2A-BB60-65D2B16EE26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92BDC0-F6FD-4F9E-BD43-CA8CCBB914F7}">
      <dgm:prSet/>
      <dgm:spPr/>
      <dgm:t>
        <a:bodyPr/>
        <a:lstStyle/>
        <a:p>
          <a:r>
            <a:rPr lang="en-US"/>
            <a:t>CI/CD Jenkins Build Automations</a:t>
          </a:r>
        </a:p>
      </dgm:t>
    </dgm:pt>
    <dgm:pt modelId="{3F631882-0A88-4BFC-8834-006B96E79120}" type="parTrans" cxnId="{A083FD70-9EE1-4DCD-899E-403A87C69135}">
      <dgm:prSet/>
      <dgm:spPr/>
      <dgm:t>
        <a:bodyPr/>
        <a:lstStyle/>
        <a:p>
          <a:endParaRPr lang="en-US"/>
        </a:p>
      </dgm:t>
    </dgm:pt>
    <dgm:pt modelId="{E2F4ACE1-5795-4BEF-93CF-5E16057D886C}" type="sibTrans" cxnId="{A083FD70-9EE1-4DCD-899E-403A87C69135}">
      <dgm:prSet/>
      <dgm:spPr/>
      <dgm:t>
        <a:bodyPr/>
        <a:lstStyle/>
        <a:p>
          <a:endParaRPr lang="en-US"/>
        </a:p>
      </dgm:t>
    </dgm:pt>
    <dgm:pt modelId="{4189A4D2-8D2A-4C86-96F2-1E5B81EEF096}">
      <dgm:prSet/>
      <dgm:spPr/>
      <dgm:t>
        <a:bodyPr/>
        <a:lstStyle/>
        <a:p>
          <a:r>
            <a:rPr lang="en-US"/>
            <a:t>MVVM Architecture</a:t>
          </a:r>
        </a:p>
      </dgm:t>
    </dgm:pt>
    <dgm:pt modelId="{B3A6F8B9-DA8E-4423-A2AF-155080FAD84D}" type="parTrans" cxnId="{1DB44A34-E69A-4B47-9431-F65BEB0A1FA9}">
      <dgm:prSet/>
      <dgm:spPr/>
      <dgm:t>
        <a:bodyPr/>
        <a:lstStyle/>
        <a:p>
          <a:endParaRPr lang="en-US"/>
        </a:p>
      </dgm:t>
    </dgm:pt>
    <dgm:pt modelId="{46B3968A-1B5B-44DC-A67F-378DE2C315BE}" type="sibTrans" cxnId="{1DB44A34-E69A-4B47-9431-F65BEB0A1FA9}">
      <dgm:prSet/>
      <dgm:spPr/>
      <dgm:t>
        <a:bodyPr/>
        <a:lstStyle/>
        <a:p>
          <a:endParaRPr lang="en-US"/>
        </a:p>
      </dgm:t>
    </dgm:pt>
    <dgm:pt modelId="{1FD644EC-F199-4A87-8715-188C7B64A607}">
      <dgm:prSet/>
      <dgm:spPr/>
      <dgm:t>
        <a:bodyPr/>
        <a:lstStyle/>
        <a:p>
          <a:r>
            <a:rPr lang="en-US"/>
            <a:t>Main Forum</a:t>
          </a:r>
        </a:p>
      </dgm:t>
    </dgm:pt>
    <dgm:pt modelId="{DACB5482-79ED-4560-A1DF-B0C94CA0DFBC}" type="parTrans" cxnId="{A75A27E9-1E9C-4A4C-8F9C-F7F14B619E17}">
      <dgm:prSet/>
      <dgm:spPr/>
      <dgm:t>
        <a:bodyPr/>
        <a:lstStyle/>
        <a:p>
          <a:endParaRPr lang="en-US"/>
        </a:p>
      </dgm:t>
    </dgm:pt>
    <dgm:pt modelId="{C6B88B9C-FCC9-4ADE-A461-3FB36C6F765A}" type="sibTrans" cxnId="{A75A27E9-1E9C-4A4C-8F9C-F7F14B619E17}">
      <dgm:prSet/>
      <dgm:spPr/>
      <dgm:t>
        <a:bodyPr/>
        <a:lstStyle/>
        <a:p>
          <a:endParaRPr lang="en-US"/>
        </a:p>
      </dgm:t>
    </dgm:pt>
    <dgm:pt modelId="{35DB6C51-EA55-4F2A-9E06-1EC6C5E4D406}">
      <dgm:prSet/>
      <dgm:spPr/>
      <dgm:t>
        <a:bodyPr/>
        <a:lstStyle/>
        <a:p>
          <a:r>
            <a:rPr lang="en-US"/>
            <a:t>Login/Register Activities</a:t>
          </a:r>
        </a:p>
      </dgm:t>
    </dgm:pt>
    <dgm:pt modelId="{1BA05B02-411D-4136-9475-0D13528C67B6}" type="parTrans" cxnId="{0481AC6E-DA23-4F27-B1E4-8E814259123F}">
      <dgm:prSet/>
      <dgm:spPr/>
      <dgm:t>
        <a:bodyPr/>
        <a:lstStyle/>
        <a:p>
          <a:endParaRPr lang="en-US"/>
        </a:p>
      </dgm:t>
    </dgm:pt>
    <dgm:pt modelId="{295D14E5-4462-48D1-8204-B17F1E1FF5B1}" type="sibTrans" cxnId="{0481AC6E-DA23-4F27-B1E4-8E814259123F}">
      <dgm:prSet/>
      <dgm:spPr/>
      <dgm:t>
        <a:bodyPr/>
        <a:lstStyle/>
        <a:p>
          <a:endParaRPr lang="en-US"/>
        </a:p>
      </dgm:t>
    </dgm:pt>
    <dgm:pt modelId="{456472CE-8C97-4465-B93C-B3814FCA6F32}">
      <dgm:prSet/>
      <dgm:spPr/>
      <dgm:t>
        <a:bodyPr/>
        <a:lstStyle/>
        <a:p>
          <a:r>
            <a:rPr lang="en-US"/>
            <a:t>Dependency Injection and Dagger</a:t>
          </a:r>
        </a:p>
      </dgm:t>
    </dgm:pt>
    <dgm:pt modelId="{18BE9614-74F7-45B2-9B50-D267639518F3}" type="parTrans" cxnId="{E6B9DFC3-F757-4F9B-BAB7-82F40920AA49}">
      <dgm:prSet/>
      <dgm:spPr/>
      <dgm:t>
        <a:bodyPr/>
        <a:lstStyle/>
        <a:p>
          <a:endParaRPr lang="en-US"/>
        </a:p>
      </dgm:t>
    </dgm:pt>
    <dgm:pt modelId="{96BE0DDA-5F8D-4204-BED0-BA3E3B254EC0}" type="sibTrans" cxnId="{E6B9DFC3-F757-4F9B-BAB7-82F40920AA49}">
      <dgm:prSet/>
      <dgm:spPr/>
      <dgm:t>
        <a:bodyPr/>
        <a:lstStyle/>
        <a:p>
          <a:endParaRPr lang="en-US"/>
        </a:p>
      </dgm:t>
    </dgm:pt>
    <dgm:pt modelId="{A80F42F5-31E3-4554-A896-A9AC14416FF6}">
      <dgm:prSet/>
      <dgm:spPr/>
      <dgm:t>
        <a:bodyPr/>
        <a:lstStyle/>
        <a:p>
          <a:r>
            <a:rPr lang="en-US"/>
            <a:t>Firebase Realtime Database</a:t>
          </a:r>
        </a:p>
      </dgm:t>
    </dgm:pt>
    <dgm:pt modelId="{E14341F8-2102-4844-A6F4-7956D7F15008}" type="parTrans" cxnId="{84665B01-2C23-4CFA-9C86-E9F1AF1A8D1B}">
      <dgm:prSet/>
      <dgm:spPr/>
      <dgm:t>
        <a:bodyPr/>
        <a:lstStyle/>
        <a:p>
          <a:endParaRPr lang="en-US"/>
        </a:p>
      </dgm:t>
    </dgm:pt>
    <dgm:pt modelId="{883C524D-87A8-4BE2-8951-D58399B06BC7}" type="sibTrans" cxnId="{84665B01-2C23-4CFA-9C86-E9F1AF1A8D1B}">
      <dgm:prSet/>
      <dgm:spPr/>
      <dgm:t>
        <a:bodyPr/>
        <a:lstStyle/>
        <a:p>
          <a:endParaRPr lang="en-US"/>
        </a:p>
      </dgm:t>
    </dgm:pt>
    <dgm:pt modelId="{A3CA1466-B7F3-4751-8AF3-DFD2E7C9C050}">
      <dgm:prSet/>
      <dgm:spPr/>
      <dgm:t>
        <a:bodyPr/>
        <a:lstStyle/>
        <a:p>
          <a:r>
            <a:rPr lang="en-US"/>
            <a:t>NoSQL Database Schema</a:t>
          </a:r>
        </a:p>
      </dgm:t>
    </dgm:pt>
    <dgm:pt modelId="{14A564DF-1100-4C5D-BFA7-5DE9971D42ED}" type="parTrans" cxnId="{40834B09-2E40-4E18-B279-84570ACCB4B5}">
      <dgm:prSet/>
      <dgm:spPr/>
      <dgm:t>
        <a:bodyPr/>
        <a:lstStyle/>
        <a:p>
          <a:endParaRPr lang="en-US"/>
        </a:p>
      </dgm:t>
    </dgm:pt>
    <dgm:pt modelId="{3E82C878-21F6-4CAC-853F-0959DC909AFD}" type="sibTrans" cxnId="{40834B09-2E40-4E18-B279-84570ACCB4B5}">
      <dgm:prSet/>
      <dgm:spPr/>
      <dgm:t>
        <a:bodyPr/>
        <a:lstStyle/>
        <a:p>
          <a:endParaRPr lang="en-US"/>
        </a:p>
      </dgm:t>
    </dgm:pt>
    <dgm:pt modelId="{5C3B38CB-42A4-41AC-A785-F38C4324D653}" type="pres">
      <dgm:prSet presAssocID="{AC32415B-695B-4B2A-BB60-65D2B16EE26C}" presName="root" presStyleCnt="0">
        <dgm:presLayoutVars>
          <dgm:dir/>
          <dgm:resizeHandles val="exact"/>
        </dgm:presLayoutVars>
      </dgm:prSet>
      <dgm:spPr/>
    </dgm:pt>
    <dgm:pt modelId="{682D9C79-C993-4126-A8CA-ACD7C6A8BDCD}" type="pres">
      <dgm:prSet presAssocID="{1392BDC0-F6FD-4F9E-BD43-CA8CCBB914F7}" presName="compNode" presStyleCnt="0"/>
      <dgm:spPr/>
    </dgm:pt>
    <dgm:pt modelId="{49C2BCC6-0DC1-42E8-9B32-3BDC26D711D4}" type="pres">
      <dgm:prSet presAssocID="{1392BDC0-F6FD-4F9E-BD43-CA8CCBB914F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536204F-84AB-47B0-BB70-4E72D92196E5}" type="pres">
      <dgm:prSet presAssocID="{1392BDC0-F6FD-4F9E-BD43-CA8CCBB914F7}" presName="spaceRect" presStyleCnt="0"/>
      <dgm:spPr/>
    </dgm:pt>
    <dgm:pt modelId="{C2542EAB-77BB-44BE-B34F-E618F5AF23BB}" type="pres">
      <dgm:prSet presAssocID="{1392BDC0-F6FD-4F9E-BD43-CA8CCBB914F7}" presName="textRect" presStyleLbl="revTx" presStyleIdx="0" presStyleCnt="7">
        <dgm:presLayoutVars>
          <dgm:chMax val="1"/>
          <dgm:chPref val="1"/>
        </dgm:presLayoutVars>
      </dgm:prSet>
      <dgm:spPr/>
    </dgm:pt>
    <dgm:pt modelId="{60036DE8-F72F-403E-B1BE-4AEE299F38B1}" type="pres">
      <dgm:prSet presAssocID="{E2F4ACE1-5795-4BEF-93CF-5E16057D886C}" presName="sibTrans" presStyleCnt="0"/>
      <dgm:spPr/>
    </dgm:pt>
    <dgm:pt modelId="{F544B19D-3EB4-4EAB-8B7A-C0F0F5F9317B}" type="pres">
      <dgm:prSet presAssocID="{4189A4D2-8D2A-4C86-96F2-1E5B81EEF096}" presName="compNode" presStyleCnt="0"/>
      <dgm:spPr/>
    </dgm:pt>
    <dgm:pt modelId="{D1BEA1BF-0DB9-4BAB-B51B-916A4B4077FC}" type="pres">
      <dgm:prSet presAssocID="{4189A4D2-8D2A-4C86-96F2-1E5B81EEF09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6C67312C-2C24-41DF-9783-0327D2AEF29B}" type="pres">
      <dgm:prSet presAssocID="{4189A4D2-8D2A-4C86-96F2-1E5B81EEF096}" presName="spaceRect" presStyleCnt="0"/>
      <dgm:spPr/>
    </dgm:pt>
    <dgm:pt modelId="{3F44E121-BE7F-4BC1-8F17-C35CFCD6C20D}" type="pres">
      <dgm:prSet presAssocID="{4189A4D2-8D2A-4C86-96F2-1E5B81EEF096}" presName="textRect" presStyleLbl="revTx" presStyleIdx="1" presStyleCnt="7">
        <dgm:presLayoutVars>
          <dgm:chMax val="1"/>
          <dgm:chPref val="1"/>
        </dgm:presLayoutVars>
      </dgm:prSet>
      <dgm:spPr/>
    </dgm:pt>
    <dgm:pt modelId="{A1786181-4576-42BB-8AB3-B2219B166635}" type="pres">
      <dgm:prSet presAssocID="{46B3968A-1B5B-44DC-A67F-378DE2C315BE}" presName="sibTrans" presStyleCnt="0"/>
      <dgm:spPr/>
    </dgm:pt>
    <dgm:pt modelId="{1FF077F1-06A3-45D8-8F81-862E99333E74}" type="pres">
      <dgm:prSet presAssocID="{1FD644EC-F199-4A87-8715-188C7B64A607}" presName="compNode" presStyleCnt="0"/>
      <dgm:spPr/>
    </dgm:pt>
    <dgm:pt modelId="{E7FA690A-3874-4C31-9034-41B0C98AD799}" type="pres">
      <dgm:prSet presAssocID="{1FD644EC-F199-4A87-8715-188C7B64A60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574AFA43-C184-4C7B-9C33-8A6B18C0EC76}" type="pres">
      <dgm:prSet presAssocID="{1FD644EC-F199-4A87-8715-188C7B64A607}" presName="spaceRect" presStyleCnt="0"/>
      <dgm:spPr/>
    </dgm:pt>
    <dgm:pt modelId="{A8BDB927-0303-48A8-BF63-DBE80075ACED}" type="pres">
      <dgm:prSet presAssocID="{1FD644EC-F199-4A87-8715-188C7B64A607}" presName="textRect" presStyleLbl="revTx" presStyleIdx="2" presStyleCnt="7">
        <dgm:presLayoutVars>
          <dgm:chMax val="1"/>
          <dgm:chPref val="1"/>
        </dgm:presLayoutVars>
      </dgm:prSet>
      <dgm:spPr/>
    </dgm:pt>
    <dgm:pt modelId="{C08617B2-535B-4D06-A284-A2F417C1E44E}" type="pres">
      <dgm:prSet presAssocID="{C6B88B9C-FCC9-4ADE-A461-3FB36C6F765A}" presName="sibTrans" presStyleCnt="0"/>
      <dgm:spPr/>
    </dgm:pt>
    <dgm:pt modelId="{C56BCD15-0E90-4BA4-B688-B06CAED91DCC}" type="pres">
      <dgm:prSet presAssocID="{35DB6C51-EA55-4F2A-9E06-1EC6C5E4D406}" presName="compNode" presStyleCnt="0"/>
      <dgm:spPr/>
    </dgm:pt>
    <dgm:pt modelId="{40CBB45E-A7D6-4C2C-A75F-63A39CFA2FAB}" type="pres">
      <dgm:prSet presAssocID="{35DB6C51-EA55-4F2A-9E06-1EC6C5E4D40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2F9144A-94A1-4E19-B8F8-A5137BEBAB0F}" type="pres">
      <dgm:prSet presAssocID="{35DB6C51-EA55-4F2A-9E06-1EC6C5E4D406}" presName="spaceRect" presStyleCnt="0"/>
      <dgm:spPr/>
    </dgm:pt>
    <dgm:pt modelId="{C6610409-D23F-4492-A3CF-7A7949E5CF36}" type="pres">
      <dgm:prSet presAssocID="{35DB6C51-EA55-4F2A-9E06-1EC6C5E4D406}" presName="textRect" presStyleLbl="revTx" presStyleIdx="3" presStyleCnt="7">
        <dgm:presLayoutVars>
          <dgm:chMax val="1"/>
          <dgm:chPref val="1"/>
        </dgm:presLayoutVars>
      </dgm:prSet>
      <dgm:spPr/>
    </dgm:pt>
    <dgm:pt modelId="{2F8B4014-4E1C-4EB8-9B7C-75580F315028}" type="pres">
      <dgm:prSet presAssocID="{295D14E5-4462-48D1-8204-B17F1E1FF5B1}" presName="sibTrans" presStyleCnt="0"/>
      <dgm:spPr/>
    </dgm:pt>
    <dgm:pt modelId="{EBA956D2-F7B7-4D1C-A7F4-E3EF0D534CE9}" type="pres">
      <dgm:prSet presAssocID="{456472CE-8C97-4465-B93C-B3814FCA6F32}" presName="compNode" presStyleCnt="0"/>
      <dgm:spPr/>
    </dgm:pt>
    <dgm:pt modelId="{B27A17A8-62A0-420A-8862-6CD53129368C}" type="pres">
      <dgm:prSet presAssocID="{456472CE-8C97-4465-B93C-B3814FCA6F3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1F3DD40D-001E-480E-B7A7-E7501AB18439}" type="pres">
      <dgm:prSet presAssocID="{456472CE-8C97-4465-B93C-B3814FCA6F32}" presName="spaceRect" presStyleCnt="0"/>
      <dgm:spPr/>
    </dgm:pt>
    <dgm:pt modelId="{7FFF2F36-98CA-4D69-8E9F-1FAB30267438}" type="pres">
      <dgm:prSet presAssocID="{456472CE-8C97-4465-B93C-B3814FCA6F32}" presName="textRect" presStyleLbl="revTx" presStyleIdx="4" presStyleCnt="7">
        <dgm:presLayoutVars>
          <dgm:chMax val="1"/>
          <dgm:chPref val="1"/>
        </dgm:presLayoutVars>
      </dgm:prSet>
      <dgm:spPr/>
    </dgm:pt>
    <dgm:pt modelId="{AA68B38E-8BE0-4F34-B808-50D1E9A5B12F}" type="pres">
      <dgm:prSet presAssocID="{96BE0DDA-5F8D-4204-BED0-BA3E3B254EC0}" presName="sibTrans" presStyleCnt="0"/>
      <dgm:spPr/>
    </dgm:pt>
    <dgm:pt modelId="{B04ACD27-686E-48CD-BEEB-4135CBD5AC67}" type="pres">
      <dgm:prSet presAssocID="{A80F42F5-31E3-4554-A896-A9AC14416FF6}" presName="compNode" presStyleCnt="0"/>
      <dgm:spPr/>
    </dgm:pt>
    <dgm:pt modelId="{047C0838-FAFA-470C-800F-D754EE2BBE5A}" type="pres">
      <dgm:prSet presAssocID="{A80F42F5-31E3-4554-A896-A9AC14416FF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1BEEC1A-DE2B-4A3D-BD91-FE685F96DAF2}" type="pres">
      <dgm:prSet presAssocID="{A80F42F5-31E3-4554-A896-A9AC14416FF6}" presName="spaceRect" presStyleCnt="0"/>
      <dgm:spPr/>
    </dgm:pt>
    <dgm:pt modelId="{E8673987-291C-4A60-848D-DF23DC823682}" type="pres">
      <dgm:prSet presAssocID="{A80F42F5-31E3-4554-A896-A9AC14416FF6}" presName="textRect" presStyleLbl="revTx" presStyleIdx="5" presStyleCnt="7">
        <dgm:presLayoutVars>
          <dgm:chMax val="1"/>
          <dgm:chPref val="1"/>
        </dgm:presLayoutVars>
      </dgm:prSet>
      <dgm:spPr/>
    </dgm:pt>
    <dgm:pt modelId="{E93D94E6-D599-4B8A-B797-97499DA11CD8}" type="pres">
      <dgm:prSet presAssocID="{883C524D-87A8-4BE2-8951-D58399B06BC7}" presName="sibTrans" presStyleCnt="0"/>
      <dgm:spPr/>
    </dgm:pt>
    <dgm:pt modelId="{7384381D-0A90-4842-8CD3-8F1C687AFE88}" type="pres">
      <dgm:prSet presAssocID="{A3CA1466-B7F3-4751-8AF3-DFD2E7C9C050}" presName="compNode" presStyleCnt="0"/>
      <dgm:spPr/>
    </dgm:pt>
    <dgm:pt modelId="{979E38A6-2D97-4116-8305-8B5AC81CC33C}" type="pres">
      <dgm:prSet presAssocID="{A3CA1466-B7F3-4751-8AF3-DFD2E7C9C05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37591F7-F0FC-4C90-B908-942117800FBE}" type="pres">
      <dgm:prSet presAssocID="{A3CA1466-B7F3-4751-8AF3-DFD2E7C9C050}" presName="spaceRect" presStyleCnt="0"/>
      <dgm:spPr/>
    </dgm:pt>
    <dgm:pt modelId="{BC11BEBD-6929-43F2-B55A-5DFC80FBF526}" type="pres">
      <dgm:prSet presAssocID="{A3CA1466-B7F3-4751-8AF3-DFD2E7C9C05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BB8A700-CD18-44D8-8E4E-49A29FD541DC}" type="presOf" srcId="{1392BDC0-F6FD-4F9E-BD43-CA8CCBB914F7}" destId="{C2542EAB-77BB-44BE-B34F-E618F5AF23BB}" srcOrd="0" destOrd="0" presId="urn:microsoft.com/office/officeart/2018/2/layout/IconLabelList"/>
    <dgm:cxn modelId="{84665B01-2C23-4CFA-9C86-E9F1AF1A8D1B}" srcId="{AC32415B-695B-4B2A-BB60-65D2B16EE26C}" destId="{A80F42F5-31E3-4554-A896-A9AC14416FF6}" srcOrd="5" destOrd="0" parTransId="{E14341F8-2102-4844-A6F4-7956D7F15008}" sibTransId="{883C524D-87A8-4BE2-8951-D58399B06BC7}"/>
    <dgm:cxn modelId="{A246A903-45DE-4C7A-B39C-CBAE49EC9D01}" type="presOf" srcId="{1FD644EC-F199-4A87-8715-188C7B64A607}" destId="{A8BDB927-0303-48A8-BF63-DBE80075ACED}" srcOrd="0" destOrd="0" presId="urn:microsoft.com/office/officeart/2018/2/layout/IconLabelList"/>
    <dgm:cxn modelId="{40834B09-2E40-4E18-B279-84570ACCB4B5}" srcId="{AC32415B-695B-4B2A-BB60-65D2B16EE26C}" destId="{A3CA1466-B7F3-4751-8AF3-DFD2E7C9C050}" srcOrd="6" destOrd="0" parTransId="{14A564DF-1100-4C5D-BFA7-5DE9971D42ED}" sibTransId="{3E82C878-21F6-4CAC-853F-0959DC909AFD}"/>
    <dgm:cxn modelId="{1DB44A34-E69A-4B47-9431-F65BEB0A1FA9}" srcId="{AC32415B-695B-4B2A-BB60-65D2B16EE26C}" destId="{4189A4D2-8D2A-4C86-96F2-1E5B81EEF096}" srcOrd="1" destOrd="0" parTransId="{B3A6F8B9-DA8E-4423-A2AF-155080FAD84D}" sibTransId="{46B3968A-1B5B-44DC-A67F-378DE2C315BE}"/>
    <dgm:cxn modelId="{2EC21445-D541-40B0-84D1-9461D5E0C296}" type="presOf" srcId="{35DB6C51-EA55-4F2A-9E06-1EC6C5E4D406}" destId="{C6610409-D23F-4492-A3CF-7A7949E5CF36}" srcOrd="0" destOrd="0" presId="urn:microsoft.com/office/officeart/2018/2/layout/IconLabelList"/>
    <dgm:cxn modelId="{0780D245-F083-4865-9066-A72F04F20DA9}" type="presOf" srcId="{A3CA1466-B7F3-4751-8AF3-DFD2E7C9C050}" destId="{BC11BEBD-6929-43F2-B55A-5DFC80FBF526}" srcOrd="0" destOrd="0" presId="urn:microsoft.com/office/officeart/2018/2/layout/IconLabelList"/>
    <dgm:cxn modelId="{75415A46-5579-4667-928D-A1EE5F8A0E87}" type="presOf" srcId="{AC32415B-695B-4B2A-BB60-65D2B16EE26C}" destId="{5C3B38CB-42A4-41AC-A785-F38C4324D653}" srcOrd="0" destOrd="0" presId="urn:microsoft.com/office/officeart/2018/2/layout/IconLabelList"/>
    <dgm:cxn modelId="{0481AC6E-DA23-4F27-B1E4-8E814259123F}" srcId="{AC32415B-695B-4B2A-BB60-65D2B16EE26C}" destId="{35DB6C51-EA55-4F2A-9E06-1EC6C5E4D406}" srcOrd="3" destOrd="0" parTransId="{1BA05B02-411D-4136-9475-0D13528C67B6}" sibTransId="{295D14E5-4462-48D1-8204-B17F1E1FF5B1}"/>
    <dgm:cxn modelId="{3ADC1570-300D-4097-9D31-69CF79515146}" type="presOf" srcId="{A80F42F5-31E3-4554-A896-A9AC14416FF6}" destId="{E8673987-291C-4A60-848D-DF23DC823682}" srcOrd="0" destOrd="0" presId="urn:microsoft.com/office/officeart/2018/2/layout/IconLabelList"/>
    <dgm:cxn modelId="{A083FD70-9EE1-4DCD-899E-403A87C69135}" srcId="{AC32415B-695B-4B2A-BB60-65D2B16EE26C}" destId="{1392BDC0-F6FD-4F9E-BD43-CA8CCBB914F7}" srcOrd="0" destOrd="0" parTransId="{3F631882-0A88-4BFC-8834-006B96E79120}" sibTransId="{E2F4ACE1-5795-4BEF-93CF-5E16057D886C}"/>
    <dgm:cxn modelId="{42F5B7B0-63DE-44E4-BF11-F816C5C5C1A5}" type="presOf" srcId="{4189A4D2-8D2A-4C86-96F2-1E5B81EEF096}" destId="{3F44E121-BE7F-4BC1-8F17-C35CFCD6C20D}" srcOrd="0" destOrd="0" presId="urn:microsoft.com/office/officeart/2018/2/layout/IconLabelList"/>
    <dgm:cxn modelId="{820791BC-5AEE-44A9-A8A1-B6F284C71499}" type="presOf" srcId="{456472CE-8C97-4465-B93C-B3814FCA6F32}" destId="{7FFF2F36-98CA-4D69-8E9F-1FAB30267438}" srcOrd="0" destOrd="0" presId="urn:microsoft.com/office/officeart/2018/2/layout/IconLabelList"/>
    <dgm:cxn modelId="{E6B9DFC3-F757-4F9B-BAB7-82F40920AA49}" srcId="{AC32415B-695B-4B2A-BB60-65D2B16EE26C}" destId="{456472CE-8C97-4465-B93C-B3814FCA6F32}" srcOrd="4" destOrd="0" parTransId="{18BE9614-74F7-45B2-9B50-D267639518F3}" sibTransId="{96BE0DDA-5F8D-4204-BED0-BA3E3B254EC0}"/>
    <dgm:cxn modelId="{A75A27E9-1E9C-4A4C-8F9C-F7F14B619E17}" srcId="{AC32415B-695B-4B2A-BB60-65D2B16EE26C}" destId="{1FD644EC-F199-4A87-8715-188C7B64A607}" srcOrd="2" destOrd="0" parTransId="{DACB5482-79ED-4560-A1DF-B0C94CA0DFBC}" sibTransId="{C6B88B9C-FCC9-4ADE-A461-3FB36C6F765A}"/>
    <dgm:cxn modelId="{DCE24A17-9822-411D-8557-DBCF3F2E98A9}" type="presParOf" srcId="{5C3B38CB-42A4-41AC-A785-F38C4324D653}" destId="{682D9C79-C993-4126-A8CA-ACD7C6A8BDCD}" srcOrd="0" destOrd="0" presId="urn:microsoft.com/office/officeart/2018/2/layout/IconLabelList"/>
    <dgm:cxn modelId="{AC31235E-8F3B-4AC4-A307-12C0E77DE03D}" type="presParOf" srcId="{682D9C79-C993-4126-A8CA-ACD7C6A8BDCD}" destId="{49C2BCC6-0DC1-42E8-9B32-3BDC26D711D4}" srcOrd="0" destOrd="0" presId="urn:microsoft.com/office/officeart/2018/2/layout/IconLabelList"/>
    <dgm:cxn modelId="{51137F10-35E2-433D-ADC6-1516B46C58A7}" type="presParOf" srcId="{682D9C79-C993-4126-A8CA-ACD7C6A8BDCD}" destId="{5536204F-84AB-47B0-BB70-4E72D92196E5}" srcOrd="1" destOrd="0" presId="urn:microsoft.com/office/officeart/2018/2/layout/IconLabelList"/>
    <dgm:cxn modelId="{4DFE768D-2BFA-4102-9540-C876276FA3EA}" type="presParOf" srcId="{682D9C79-C993-4126-A8CA-ACD7C6A8BDCD}" destId="{C2542EAB-77BB-44BE-B34F-E618F5AF23BB}" srcOrd="2" destOrd="0" presId="urn:microsoft.com/office/officeart/2018/2/layout/IconLabelList"/>
    <dgm:cxn modelId="{F966AF89-34B7-4F7A-BB17-EB0AAD4361EB}" type="presParOf" srcId="{5C3B38CB-42A4-41AC-A785-F38C4324D653}" destId="{60036DE8-F72F-403E-B1BE-4AEE299F38B1}" srcOrd="1" destOrd="0" presId="urn:microsoft.com/office/officeart/2018/2/layout/IconLabelList"/>
    <dgm:cxn modelId="{3461D89E-F7CA-47B7-A9AF-DBF95106292B}" type="presParOf" srcId="{5C3B38CB-42A4-41AC-A785-F38C4324D653}" destId="{F544B19D-3EB4-4EAB-8B7A-C0F0F5F9317B}" srcOrd="2" destOrd="0" presId="urn:microsoft.com/office/officeart/2018/2/layout/IconLabelList"/>
    <dgm:cxn modelId="{9258CF53-D5D3-488D-B454-79BBA27E86B1}" type="presParOf" srcId="{F544B19D-3EB4-4EAB-8B7A-C0F0F5F9317B}" destId="{D1BEA1BF-0DB9-4BAB-B51B-916A4B4077FC}" srcOrd="0" destOrd="0" presId="urn:microsoft.com/office/officeart/2018/2/layout/IconLabelList"/>
    <dgm:cxn modelId="{834CED55-D9EE-404E-8E88-D4E5D84BF2F0}" type="presParOf" srcId="{F544B19D-3EB4-4EAB-8B7A-C0F0F5F9317B}" destId="{6C67312C-2C24-41DF-9783-0327D2AEF29B}" srcOrd="1" destOrd="0" presId="urn:microsoft.com/office/officeart/2018/2/layout/IconLabelList"/>
    <dgm:cxn modelId="{B1FD6773-331B-44BB-882F-D5A5379FD575}" type="presParOf" srcId="{F544B19D-3EB4-4EAB-8B7A-C0F0F5F9317B}" destId="{3F44E121-BE7F-4BC1-8F17-C35CFCD6C20D}" srcOrd="2" destOrd="0" presId="urn:microsoft.com/office/officeart/2018/2/layout/IconLabelList"/>
    <dgm:cxn modelId="{35CDCCB0-A6EC-48F4-8CCD-F3AD0C48D652}" type="presParOf" srcId="{5C3B38CB-42A4-41AC-A785-F38C4324D653}" destId="{A1786181-4576-42BB-8AB3-B2219B166635}" srcOrd="3" destOrd="0" presId="urn:microsoft.com/office/officeart/2018/2/layout/IconLabelList"/>
    <dgm:cxn modelId="{6AFFB2F2-7059-4413-BF3C-67F2C6028B45}" type="presParOf" srcId="{5C3B38CB-42A4-41AC-A785-F38C4324D653}" destId="{1FF077F1-06A3-45D8-8F81-862E99333E74}" srcOrd="4" destOrd="0" presId="urn:microsoft.com/office/officeart/2018/2/layout/IconLabelList"/>
    <dgm:cxn modelId="{410515B3-EC8C-4789-9AF6-915D46A35858}" type="presParOf" srcId="{1FF077F1-06A3-45D8-8F81-862E99333E74}" destId="{E7FA690A-3874-4C31-9034-41B0C98AD799}" srcOrd="0" destOrd="0" presId="urn:microsoft.com/office/officeart/2018/2/layout/IconLabelList"/>
    <dgm:cxn modelId="{E10A1F9B-4B38-4FFE-9A67-D6E08A95E43C}" type="presParOf" srcId="{1FF077F1-06A3-45D8-8F81-862E99333E74}" destId="{574AFA43-C184-4C7B-9C33-8A6B18C0EC76}" srcOrd="1" destOrd="0" presId="urn:microsoft.com/office/officeart/2018/2/layout/IconLabelList"/>
    <dgm:cxn modelId="{1F080049-BBEE-4E76-BC7F-8500397CD384}" type="presParOf" srcId="{1FF077F1-06A3-45D8-8F81-862E99333E74}" destId="{A8BDB927-0303-48A8-BF63-DBE80075ACED}" srcOrd="2" destOrd="0" presId="urn:microsoft.com/office/officeart/2018/2/layout/IconLabelList"/>
    <dgm:cxn modelId="{7C518EA2-820D-4FB0-867C-D9125D08FF36}" type="presParOf" srcId="{5C3B38CB-42A4-41AC-A785-F38C4324D653}" destId="{C08617B2-535B-4D06-A284-A2F417C1E44E}" srcOrd="5" destOrd="0" presId="urn:microsoft.com/office/officeart/2018/2/layout/IconLabelList"/>
    <dgm:cxn modelId="{DEC5F146-BE9E-4988-9C83-AC78DA5EF47D}" type="presParOf" srcId="{5C3B38CB-42A4-41AC-A785-F38C4324D653}" destId="{C56BCD15-0E90-4BA4-B688-B06CAED91DCC}" srcOrd="6" destOrd="0" presId="urn:microsoft.com/office/officeart/2018/2/layout/IconLabelList"/>
    <dgm:cxn modelId="{FD64B19C-72D2-41A5-8FA5-314C36614CA2}" type="presParOf" srcId="{C56BCD15-0E90-4BA4-B688-B06CAED91DCC}" destId="{40CBB45E-A7D6-4C2C-A75F-63A39CFA2FAB}" srcOrd="0" destOrd="0" presId="urn:microsoft.com/office/officeart/2018/2/layout/IconLabelList"/>
    <dgm:cxn modelId="{83283B7E-19B0-4D3F-8104-6285C3063FFE}" type="presParOf" srcId="{C56BCD15-0E90-4BA4-B688-B06CAED91DCC}" destId="{72F9144A-94A1-4E19-B8F8-A5137BEBAB0F}" srcOrd="1" destOrd="0" presId="urn:microsoft.com/office/officeart/2018/2/layout/IconLabelList"/>
    <dgm:cxn modelId="{9AE5472A-AB89-48F9-AF21-F662F68F88A5}" type="presParOf" srcId="{C56BCD15-0E90-4BA4-B688-B06CAED91DCC}" destId="{C6610409-D23F-4492-A3CF-7A7949E5CF36}" srcOrd="2" destOrd="0" presId="urn:microsoft.com/office/officeart/2018/2/layout/IconLabelList"/>
    <dgm:cxn modelId="{1CF3BCD5-9F9D-46DE-A812-2ADE663A32B2}" type="presParOf" srcId="{5C3B38CB-42A4-41AC-A785-F38C4324D653}" destId="{2F8B4014-4E1C-4EB8-9B7C-75580F315028}" srcOrd="7" destOrd="0" presId="urn:microsoft.com/office/officeart/2018/2/layout/IconLabelList"/>
    <dgm:cxn modelId="{BC9BB895-E205-406A-BF6A-7986A0042AA8}" type="presParOf" srcId="{5C3B38CB-42A4-41AC-A785-F38C4324D653}" destId="{EBA956D2-F7B7-4D1C-A7F4-E3EF0D534CE9}" srcOrd="8" destOrd="0" presId="urn:microsoft.com/office/officeart/2018/2/layout/IconLabelList"/>
    <dgm:cxn modelId="{A68E76F1-5C7B-42B8-A34B-ACBE424763D4}" type="presParOf" srcId="{EBA956D2-F7B7-4D1C-A7F4-E3EF0D534CE9}" destId="{B27A17A8-62A0-420A-8862-6CD53129368C}" srcOrd="0" destOrd="0" presId="urn:microsoft.com/office/officeart/2018/2/layout/IconLabelList"/>
    <dgm:cxn modelId="{4A71B810-2C31-42D7-8DB5-CC7139003207}" type="presParOf" srcId="{EBA956D2-F7B7-4D1C-A7F4-E3EF0D534CE9}" destId="{1F3DD40D-001E-480E-B7A7-E7501AB18439}" srcOrd="1" destOrd="0" presId="urn:microsoft.com/office/officeart/2018/2/layout/IconLabelList"/>
    <dgm:cxn modelId="{4A6B4A23-04F0-49BE-8D22-073757033ED4}" type="presParOf" srcId="{EBA956D2-F7B7-4D1C-A7F4-E3EF0D534CE9}" destId="{7FFF2F36-98CA-4D69-8E9F-1FAB30267438}" srcOrd="2" destOrd="0" presId="urn:microsoft.com/office/officeart/2018/2/layout/IconLabelList"/>
    <dgm:cxn modelId="{00E2B4C1-15AA-45C4-8E7F-D21BEFC5377C}" type="presParOf" srcId="{5C3B38CB-42A4-41AC-A785-F38C4324D653}" destId="{AA68B38E-8BE0-4F34-B808-50D1E9A5B12F}" srcOrd="9" destOrd="0" presId="urn:microsoft.com/office/officeart/2018/2/layout/IconLabelList"/>
    <dgm:cxn modelId="{33BF805A-F4A2-488A-AF12-DC8D8A2C5226}" type="presParOf" srcId="{5C3B38CB-42A4-41AC-A785-F38C4324D653}" destId="{B04ACD27-686E-48CD-BEEB-4135CBD5AC67}" srcOrd="10" destOrd="0" presId="urn:microsoft.com/office/officeart/2018/2/layout/IconLabelList"/>
    <dgm:cxn modelId="{6788E54C-A170-42EE-B4CA-22BC6E4B8A32}" type="presParOf" srcId="{B04ACD27-686E-48CD-BEEB-4135CBD5AC67}" destId="{047C0838-FAFA-470C-800F-D754EE2BBE5A}" srcOrd="0" destOrd="0" presId="urn:microsoft.com/office/officeart/2018/2/layout/IconLabelList"/>
    <dgm:cxn modelId="{5567AF3F-5548-4531-B43D-A9D9789EB0EC}" type="presParOf" srcId="{B04ACD27-686E-48CD-BEEB-4135CBD5AC67}" destId="{A1BEEC1A-DE2B-4A3D-BD91-FE685F96DAF2}" srcOrd="1" destOrd="0" presId="urn:microsoft.com/office/officeart/2018/2/layout/IconLabelList"/>
    <dgm:cxn modelId="{53B79634-5219-41BC-BF44-FE835EC8FB15}" type="presParOf" srcId="{B04ACD27-686E-48CD-BEEB-4135CBD5AC67}" destId="{E8673987-291C-4A60-848D-DF23DC823682}" srcOrd="2" destOrd="0" presId="urn:microsoft.com/office/officeart/2018/2/layout/IconLabelList"/>
    <dgm:cxn modelId="{CB21E061-6206-4C31-ABE4-302CC6C403C5}" type="presParOf" srcId="{5C3B38CB-42A4-41AC-A785-F38C4324D653}" destId="{E93D94E6-D599-4B8A-B797-97499DA11CD8}" srcOrd="11" destOrd="0" presId="urn:microsoft.com/office/officeart/2018/2/layout/IconLabelList"/>
    <dgm:cxn modelId="{E54166FD-7389-48A8-8F1F-FF5427C9D97F}" type="presParOf" srcId="{5C3B38CB-42A4-41AC-A785-F38C4324D653}" destId="{7384381D-0A90-4842-8CD3-8F1C687AFE88}" srcOrd="12" destOrd="0" presId="urn:microsoft.com/office/officeart/2018/2/layout/IconLabelList"/>
    <dgm:cxn modelId="{4372566B-B4C8-42CE-8498-974D183063CE}" type="presParOf" srcId="{7384381D-0A90-4842-8CD3-8F1C687AFE88}" destId="{979E38A6-2D97-4116-8305-8B5AC81CC33C}" srcOrd="0" destOrd="0" presId="urn:microsoft.com/office/officeart/2018/2/layout/IconLabelList"/>
    <dgm:cxn modelId="{A85BB414-EA8F-4033-B86D-A4F92E78892C}" type="presParOf" srcId="{7384381D-0A90-4842-8CD3-8F1C687AFE88}" destId="{237591F7-F0FC-4C90-B908-942117800FBE}" srcOrd="1" destOrd="0" presId="urn:microsoft.com/office/officeart/2018/2/layout/IconLabelList"/>
    <dgm:cxn modelId="{5D5EE50B-4AE1-4A63-A1DC-A29082E411F1}" type="presParOf" srcId="{7384381D-0A90-4842-8CD3-8F1C687AFE88}" destId="{BC11BEBD-6929-43F2-B55A-5DFC80FBF52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D379A7-D017-4112-B6F8-5FD9B29660E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1BA170C-5E70-4A74-B502-13A1E7600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CI/CD Jenkins Test Reports</a:t>
          </a:r>
        </a:p>
      </dgm:t>
    </dgm:pt>
    <dgm:pt modelId="{BEDD7B69-4082-4F63-A31E-B571BF042BD8}" type="parTrans" cxnId="{C11B34B9-071B-412E-96EB-A338E6A9C82A}">
      <dgm:prSet/>
      <dgm:spPr/>
      <dgm:t>
        <a:bodyPr/>
        <a:lstStyle/>
        <a:p>
          <a:endParaRPr lang="en-US"/>
        </a:p>
      </dgm:t>
    </dgm:pt>
    <dgm:pt modelId="{1CF95A02-6AF4-45AF-9A7F-81110AC5FF3A}" type="sibTrans" cxnId="{C11B34B9-071B-412E-96EB-A338E6A9C82A}">
      <dgm:prSet/>
      <dgm:spPr/>
      <dgm:t>
        <a:bodyPr/>
        <a:lstStyle/>
        <a:p>
          <a:endParaRPr lang="en-US"/>
        </a:p>
      </dgm:t>
    </dgm:pt>
    <dgm:pt modelId="{AD9B2E67-45AD-43A2-B4BB-047036CA8C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and Delete Posts</a:t>
          </a:r>
        </a:p>
      </dgm:t>
    </dgm:pt>
    <dgm:pt modelId="{A0025870-2143-4A9A-8599-EA43BA06B1C0}" type="parTrans" cxnId="{4CCD1156-53C0-4558-B543-D2DF37E7280E}">
      <dgm:prSet/>
      <dgm:spPr/>
      <dgm:t>
        <a:bodyPr/>
        <a:lstStyle/>
        <a:p>
          <a:endParaRPr lang="en-US"/>
        </a:p>
      </dgm:t>
    </dgm:pt>
    <dgm:pt modelId="{7F7B94EF-B345-46AB-8B4A-3FC2E7F416F1}" type="sibTrans" cxnId="{4CCD1156-53C0-4558-B543-D2DF37E7280E}">
      <dgm:prSet/>
      <dgm:spPr/>
      <dgm:t>
        <a:bodyPr/>
        <a:lstStyle/>
        <a:p>
          <a:endParaRPr lang="en-US"/>
        </a:p>
      </dgm:t>
    </dgm:pt>
    <dgm:pt modelId="{FFF1EF5F-D446-4289-9593-3E13E55290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and Delete Comments</a:t>
          </a:r>
        </a:p>
      </dgm:t>
    </dgm:pt>
    <dgm:pt modelId="{070EA2C1-3E4D-4478-A0F8-002223CFAF40}" type="parTrans" cxnId="{D089D230-7636-47B0-A4D8-C91AF2D16557}">
      <dgm:prSet/>
      <dgm:spPr/>
      <dgm:t>
        <a:bodyPr/>
        <a:lstStyle/>
        <a:p>
          <a:endParaRPr lang="en-US"/>
        </a:p>
      </dgm:t>
    </dgm:pt>
    <dgm:pt modelId="{FFC6A541-8E7C-4C7A-B002-E76EDCA3CB79}" type="sibTrans" cxnId="{D089D230-7636-47B0-A4D8-C91AF2D16557}">
      <dgm:prSet/>
      <dgm:spPr/>
      <dgm:t>
        <a:bodyPr/>
        <a:lstStyle/>
        <a:p>
          <a:endParaRPr lang="en-US"/>
        </a:p>
      </dgm:t>
    </dgm:pt>
    <dgm:pt modelId="{758915B0-AB59-4440-9473-78F21927B6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Subscribe to Main Forum</a:t>
          </a:r>
        </a:p>
      </dgm:t>
    </dgm:pt>
    <dgm:pt modelId="{04624519-DE65-4371-A29E-2F06616671EB}" type="parTrans" cxnId="{150F4335-42F6-4C0B-B761-2E172F9958B9}">
      <dgm:prSet/>
      <dgm:spPr/>
      <dgm:t>
        <a:bodyPr/>
        <a:lstStyle/>
        <a:p>
          <a:endParaRPr lang="en-US"/>
        </a:p>
      </dgm:t>
    </dgm:pt>
    <dgm:pt modelId="{1B8FC80C-F241-439F-8911-4F7FA6B08E6E}" type="sibTrans" cxnId="{150F4335-42F6-4C0B-B761-2E172F9958B9}">
      <dgm:prSet/>
      <dgm:spPr/>
      <dgm:t>
        <a:bodyPr/>
        <a:lstStyle/>
        <a:p>
          <a:endParaRPr lang="en-US"/>
        </a:p>
      </dgm:t>
    </dgm:pt>
    <dgm:pt modelId="{EAA0B3A0-6988-4FF7-9B5C-4144074A24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See User Profile</a:t>
          </a:r>
        </a:p>
      </dgm:t>
    </dgm:pt>
    <dgm:pt modelId="{4DDBD5A8-E05E-4B82-BDFE-7BC59720CAB7}" type="parTrans" cxnId="{DB673E95-1395-49A7-9915-EBC4277E31A7}">
      <dgm:prSet/>
      <dgm:spPr/>
      <dgm:t>
        <a:bodyPr/>
        <a:lstStyle/>
        <a:p>
          <a:endParaRPr lang="en-US"/>
        </a:p>
      </dgm:t>
    </dgm:pt>
    <dgm:pt modelId="{F18EBD7B-9618-4EEF-99A0-63E09CFF32DA}" type="sibTrans" cxnId="{DB673E95-1395-49A7-9915-EBC4277E31A7}">
      <dgm:prSet/>
      <dgm:spPr/>
      <dgm:t>
        <a:bodyPr/>
        <a:lstStyle/>
        <a:p>
          <a:endParaRPr lang="en-US"/>
        </a:p>
      </dgm:t>
    </dgm:pt>
    <dgm:pt modelId="{0862061E-5F52-4300-BFD0-8EBFC09533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NoSQL Database Schema</a:t>
          </a:r>
        </a:p>
      </dgm:t>
    </dgm:pt>
    <dgm:pt modelId="{A3EB026C-D842-4B81-B706-8AE7EE4203E5}" type="parTrans" cxnId="{A4921318-9A23-42D8-A750-0A646E8474C4}">
      <dgm:prSet/>
      <dgm:spPr/>
      <dgm:t>
        <a:bodyPr/>
        <a:lstStyle/>
        <a:p>
          <a:endParaRPr lang="en-US"/>
        </a:p>
      </dgm:t>
    </dgm:pt>
    <dgm:pt modelId="{5C6BE259-ADFB-4B74-B330-8A7FE79B3085}" type="sibTrans" cxnId="{A4921318-9A23-42D8-A750-0A646E8474C4}">
      <dgm:prSet/>
      <dgm:spPr/>
      <dgm:t>
        <a:bodyPr/>
        <a:lstStyle/>
        <a:p>
          <a:endParaRPr lang="en-US"/>
        </a:p>
      </dgm:t>
    </dgm:pt>
    <dgm:pt modelId="{12902125-518D-4E1F-B0B2-9A0DD8A0B98F}" type="pres">
      <dgm:prSet presAssocID="{0ED379A7-D017-4112-B6F8-5FD9B29660EC}" presName="root" presStyleCnt="0">
        <dgm:presLayoutVars>
          <dgm:dir/>
          <dgm:resizeHandles val="exact"/>
        </dgm:presLayoutVars>
      </dgm:prSet>
      <dgm:spPr/>
    </dgm:pt>
    <dgm:pt modelId="{708FE598-B9B5-4D34-9EF4-6A84D1B228BA}" type="pres">
      <dgm:prSet presAssocID="{B1BA170C-5E70-4A74-B502-13A1E7600FF0}" presName="compNode" presStyleCnt="0"/>
      <dgm:spPr/>
    </dgm:pt>
    <dgm:pt modelId="{314FF334-F686-43F7-86D7-EA5D27CE1BC4}" type="pres">
      <dgm:prSet presAssocID="{B1BA170C-5E70-4A74-B502-13A1E7600FF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3C07E58-99F1-4108-BBA7-0C3959054F7B}" type="pres">
      <dgm:prSet presAssocID="{B1BA170C-5E70-4A74-B502-13A1E7600FF0}" presName="spaceRect" presStyleCnt="0"/>
      <dgm:spPr/>
    </dgm:pt>
    <dgm:pt modelId="{442E0389-2C52-4F34-8213-39078943D62B}" type="pres">
      <dgm:prSet presAssocID="{B1BA170C-5E70-4A74-B502-13A1E7600FF0}" presName="textRect" presStyleLbl="revTx" presStyleIdx="0" presStyleCnt="6">
        <dgm:presLayoutVars>
          <dgm:chMax val="1"/>
          <dgm:chPref val="1"/>
        </dgm:presLayoutVars>
      </dgm:prSet>
      <dgm:spPr/>
    </dgm:pt>
    <dgm:pt modelId="{3B4F3367-4637-48A6-BC97-6D722223DFA3}" type="pres">
      <dgm:prSet presAssocID="{1CF95A02-6AF4-45AF-9A7F-81110AC5FF3A}" presName="sibTrans" presStyleCnt="0"/>
      <dgm:spPr/>
    </dgm:pt>
    <dgm:pt modelId="{16ECCD9B-C417-4F63-8665-0D350FD284CC}" type="pres">
      <dgm:prSet presAssocID="{AD9B2E67-45AD-43A2-B4BB-047036CA8CDC}" presName="compNode" presStyleCnt="0"/>
      <dgm:spPr/>
    </dgm:pt>
    <dgm:pt modelId="{642B3471-4CE3-4697-A9E7-D85F87375B0D}" type="pres">
      <dgm:prSet presAssocID="{AD9B2E67-45AD-43A2-B4BB-047036CA8CD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1F16F9A-57ED-4D8D-A1CF-C6682FFE9EEC}" type="pres">
      <dgm:prSet presAssocID="{AD9B2E67-45AD-43A2-B4BB-047036CA8CDC}" presName="spaceRect" presStyleCnt="0"/>
      <dgm:spPr/>
    </dgm:pt>
    <dgm:pt modelId="{E1B6F779-6646-4CF5-AA1B-C7B3C79996D0}" type="pres">
      <dgm:prSet presAssocID="{AD9B2E67-45AD-43A2-B4BB-047036CA8CDC}" presName="textRect" presStyleLbl="revTx" presStyleIdx="1" presStyleCnt="6">
        <dgm:presLayoutVars>
          <dgm:chMax val="1"/>
          <dgm:chPref val="1"/>
        </dgm:presLayoutVars>
      </dgm:prSet>
      <dgm:spPr/>
    </dgm:pt>
    <dgm:pt modelId="{4F862729-18BA-4184-8A3C-3D6E3B47534A}" type="pres">
      <dgm:prSet presAssocID="{7F7B94EF-B345-46AB-8B4A-3FC2E7F416F1}" presName="sibTrans" presStyleCnt="0"/>
      <dgm:spPr/>
    </dgm:pt>
    <dgm:pt modelId="{9C251F85-000A-4D7E-A398-1ADCF2D50C08}" type="pres">
      <dgm:prSet presAssocID="{FFF1EF5F-D446-4289-9593-3E13E5529025}" presName="compNode" presStyleCnt="0"/>
      <dgm:spPr/>
    </dgm:pt>
    <dgm:pt modelId="{B3D7B07A-1EF6-40F2-8ABB-0FF1A3EE6B34}" type="pres">
      <dgm:prSet presAssocID="{FFF1EF5F-D446-4289-9593-3E13E552902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C2FEF855-5703-4F9F-994C-83C1A4B0A052}" type="pres">
      <dgm:prSet presAssocID="{FFF1EF5F-D446-4289-9593-3E13E5529025}" presName="spaceRect" presStyleCnt="0"/>
      <dgm:spPr/>
    </dgm:pt>
    <dgm:pt modelId="{0BA2EC27-92DF-4321-886E-9109E6145001}" type="pres">
      <dgm:prSet presAssocID="{FFF1EF5F-D446-4289-9593-3E13E5529025}" presName="textRect" presStyleLbl="revTx" presStyleIdx="2" presStyleCnt="6">
        <dgm:presLayoutVars>
          <dgm:chMax val="1"/>
          <dgm:chPref val="1"/>
        </dgm:presLayoutVars>
      </dgm:prSet>
      <dgm:spPr/>
    </dgm:pt>
    <dgm:pt modelId="{9621C5CD-CC22-4F6D-BCED-985AD0863037}" type="pres">
      <dgm:prSet presAssocID="{FFC6A541-8E7C-4C7A-B002-E76EDCA3CB79}" presName="sibTrans" presStyleCnt="0"/>
      <dgm:spPr/>
    </dgm:pt>
    <dgm:pt modelId="{545891A5-BA04-4214-8B21-77D8339550C4}" type="pres">
      <dgm:prSet presAssocID="{758915B0-AB59-4440-9473-78F21927B63E}" presName="compNode" presStyleCnt="0"/>
      <dgm:spPr/>
    </dgm:pt>
    <dgm:pt modelId="{4B3DECD1-2297-4422-BE29-985F3C8EE3A6}" type="pres">
      <dgm:prSet presAssocID="{758915B0-AB59-4440-9473-78F21927B63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C2595CF-FF0E-41F7-AD81-700D5EBDC8F0}" type="pres">
      <dgm:prSet presAssocID="{758915B0-AB59-4440-9473-78F21927B63E}" presName="spaceRect" presStyleCnt="0"/>
      <dgm:spPr/>
    </dgm:pt>
    <dgm:pt modelId="{5BBA8568-6333-41AE-BBD8-225BEE4DDE0D}" type="pres">
      <dgm:prSet presAssocID="{758915B0-AB59-4440-9473-78F21927B63E}" presName="textRect" presStyleLbl="revTx" presStyleIdx="3" presStyleCnt="6">
        <dgm:presLayoutVars>
          <dgm:chMax val="1"/>
          <dgm:chPref val="1"/>
        </dgm:presLayoutVars>
      </dgm:prSet>
      <dgm:spPr/>
    </dgm:pt>
    <dgm:pt modelId="{0B06EBF6-DE6F-491E-A620-00D98D4D911C}" type="pres">
      <dgm:prSet presAssocID="{1B8FC80C-F241-439F-8911-4F7FA6B08E6E}" presName="sibTrans" presStyleCnt="0"/>
      <dgm:spPr/>
    </dgm:pt>
    <dgm:pt modelId="{A305FA18-4A45-40B1-8DEF-091F11150A99}" type="pres">
      <dgm:prSet presAssocID="{EAA0B3A0-6988-4FF7-9B5C-4144074A247D}" presName="compNode" presStyleCnt="0"/>
      <dgm:spPr/>
    </dgm:pt>
    <dgm:pt modelId="{AAA6E72A-38D1-490A-A16E-D4BE68A1E22B}" type="pres">
      <dgm:prSet presAssocID="{EAA0B3A0-6988-4FF7-9B5C-4144074A247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DF6061E-0AE2-425F-807C-E2D651138203}" type="pres">
      <dgm:prSet presAssocID="{EAA0B3A0-6988-4FF7-9B5C-4144074A247D}" presName="spaceRect" presStyleCnt="0"/>
      <dgm:spPr/>
    </dgm:pt>
    <dgm:pt modelId="{957535BD-0094-4ACC-8163-2F91904365E6}" type="pres">
      <dgm:prSet presAssocID="{EAA0B3A0-6988-4FF7-9B5C-4144074A247D}" presName="textRect" presStyleLbl="revTx" presStyleIdx="4" presStyleCnt="6">
        <dgm:presLayoutVars>
          <dgm:chMax val="1"/>
          <dgm:chPref val="1"/>
        </dgm:presLayoutVars>
      </dgm:prSet>
      <dgm:spPr/>
    </dgm:pt>
    <dgm:pt modelId="{2932406F-E7B7-482C-B41E-410E81D936B0}" type="pres">
      <dgm:prSet presAssocID="{F18EBD7B-9618-4EEF-99A0-63E09CFF32DA}" presName="sibTrans" presStyleCnt="0"/>
      <dgm:spPr/>
    </dgm:pt>
    <dgm:pt modelId="{1FDB97A4-E9E8-456F-946E-F8E7EED25287}" type="pres">
      <dgm:prSet presAssocID="{0862061E-5F52-4300-BFD0-8EBFC0953383}" presName="compNode" presStyleCnt="0"/>
      <dgm:spPr/>
    </dgm:pt>
    <dgm:pt modelId="{EF477DE2-D8E2-4299-B19E-25884650232F}" type="pres">
      <dgm:prSet presAssocID="{0862061E-5F52-4300-BFD0-8EBFC095338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59FDCA8-CBCE-4CEB-9903-2160E57261FF}" type="pres">
      <dgm:prSet presAssocID="{0862061E-5F52-4300-BFD0-8EBFC0953383}" presName="spaceRect" presStyleCnt="0"/>
      <dgm:spPr/>
    </dgm:pt>
    <dgm:pt modelId="{F29A4E43-010B-4A9D-9B2E-506CBDC94C19}" type="pres">
      <dgm:prSet presAssocID="{0862061E-5F52-4300-BFD0-8EBFC095338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4921318-9A23-42D8-A750-0A646E8474C4}" srcId="{0ED379A7-D017-4112-B6F8-5FD9B29660EC}" destId="{0862061E-5F52-4300-BFD0-8EBFC0953383}" srcOrd="5" destOrd="0" parTransId="{A3EB026C-D842-4B81-B706-8AE7EE4203E5}" sibTransId="{5C6BE259-ADFB-4B74-B330-8A7FE79B3085}"/>
    <dgm:cxn modelId="{D089D230-7636-47B0-A4D8-C91AF2D16557}" srcId="{0ED379A7-D017-4112-B6F8-5FD9B29660EC}" destId="{FFF1EF5F-D446-4289-9593-3E13E5529025}" srcOrd="2" destOrd="0" parTransId="{070EA2C1-3E4D-4478-A0F8-002223CFAF40}" sibTransId="{FFC6A541-8E7C-4C7A-B002-E76EDCA3CB79}"/>
    <dgm:cxn modelId="{150F4335-42F6-4C0B-B761-2E172F9958B9}" srcId="{0ED379A7-D017-4112-B6F8-5FD9B29660EC}" destId="{758915B0-AB59-4440-9473-78F21927B63E}" srcOrd="3" destOrd="0" parTransId="{04624519-DE65-4371-A29E-2F06616671EB}" sibTransId="{1B8FC80C-F241-439F-8911-4F7FA6B08E6E}"/>
    <dgm:cxn modelId="{8FED2150-5D55-4113-910A-61FFCE80373B}" type="presOf" srcId="{B1BA170C-5E70-4A74-B502-13A1E7600FF0}" destId="{442E0389-2C52-4F34-8213-39078943D62B}" srcOrd="0" destOrd="0" presId="urn:microsoft.com/office/officeart/2018/2/layout/IconLabelList"/>
    <dgm:cxn modelId="{4CCD1156-53C0-4558-B543-D2DF37E7280E}" srcId="{0ED379A7-D017-4112-B6F8-5FD9B29660EC}" destId="{AD9B2E67-45AD-43A2-B4BB-047036CA8CDC}" srcOrd="1" destOrd="0" parTransId="{A0025870-2143-4A9A-8599-EA43BA06B1C0}" sibTransId="{7F7B94EF-B345-46AB-8B4A-3FC2E7F416F1}"/>
    <dgm:cxn modelId="{98EFF07B-5B5A-4320-9D84-8BC14D2AD4C3}" type="presOf" srcId="{758915B0-AB59-4440-9473-78F21927B63E}" destId="{5BBA8568-6333-41AE-BBD8-225BEE4DDE0D}" srcOrd="0" destOrd="0" presId="urn:microsoft.com/office/officeart/2018/2/layout/IconLabelList"/>
    <dgm:cxn modelId="{B6351281-1BF1-4089-B0E7-1DA439C46D5C}" type="presOf" srcId="{AD9B2E67-45AD-43A2-B4BB-047036CA8CDC}" destId="{E1B6F779-6646-4CF5-AA1B-C7B3C79996D0}" srcOrd="0" destOrd="0" presId="urn:microsoft.com/office/officeart/2018/2/layout/IconLabelList"/>
    <dgm:cxn modelId="{DB673E95-1395-49A7-9915-EBC4277E31A7}" srcId="{0ED379A7-D017-4112-B6F8-5FD9B29660EC}" destId="{EAA0B3A0-6988-4FF7-9B5C-4144074A247D}" srcOrd="4" destOrd="0" parTransId="{4DDBD5A8-E05E-4B82-BDFE-7BC59720CAB7}" sibTransId="{F18EBD7B-9618-4EEF-99A0-63E09CFF32DA}"/>
    <dgm:cxn modelId="{9FCA0CAD-7D7E-4237-971E-9B4EDFDBE468}" type="presOf" srcId="{EAA0B3A0-6988-4FF7-9B5C-4144074A247D}" destId="{957535BD-0094-4ACC-8163-2F91904365E6}" srcOrd="0" destOrd="0" presId="urn:microsoft.com/office/officeart/2018/2/layout/IconLabelList"/>
    <dgm:cxn modelId="{C11B34B9-071B-412E-96EB-A338E6A9C82A}" srcId="{0ED379A7-D017-4112-B6F8-5FD9B29660EC}" destId="{B1BA170C-5E70-4A74-B502-13A1E7600FF0}" srcOrd="0" destOrd="0" parTransId="{BEDD7B69-4082-4F63-A31E-B571BF042BD8}" sibTransId="{1CF95A02-6AF4-45AF-9A7F-81110AC5FF3A}"/>
    <dgm:cxn modelId="{2F8C7AC0-9BF6-475E-A56B-B236B9C96E84}" type="presOf" srcId="{0ED379A7-D017-4112-B6F8-5FD9B29660EC}" destId="{12902125-518D-4E1F-B0B2-9A0DD8A0B98F}" srcOrd="0" destOrd="0" presId="urn:microsoft.com/office/officeart/2018/2/layout/IconLabelList"/>
    <dgm:cxn modelId="{ED030EDA-3886-433F-A674-BC8500F1EEDA}" type="presOf" srcId="{0862061E-5F52-4300-BFD0-8EBFC0953383}" destId="{F29A4E43-010B-4A9D-9B2E-506CBDC94C19}" srcOrd="0" destOrd="0" presId="urn:microsoft.com/office/officeart/2018/2/layout/IconLabelList"/>
    <dgm:cxn modelId="{580A40F8-4688-4618-A71E-D9DC1B9FEF99}" type="presOf" srcId="{FFF1EF5F-D446-4289-9593-3E13E5529025}" destId="{0BA2EC27-92DF-4321-886E-9109E6145001}" srcOrd="0" destOrd="0" presId="urn:microsoft.com/office/officeart/2018/2/layout/IconLabelList"/>
    <dgm:cxn modelId="{01423E93-3087-4BBF-B45B-9B98B2E166D4}" type="presParOf" srcId="{12902125-518D-4E1F-B0B2-9A0DD8A0B98F}" destId="{708FE598-B9B5-4D34-9EF4-6A84D1B228BA}" srcOrd="0" destOrd="0" presId="urn:microsoft.com/office/officeart/2018/2/layout/IconLabelList"/>
    <dgm:cxn modelId="{5BA4E9B4-47C5-4760-A169-416BB00BFF17}" type="presParOf" srcId="{708FE598-B9B5-4D34-9EF4-6A84D1B228BA}" destId="{314FF334-F686-43F7-86D7-EA5D27CE1BC4}" srcOrd="0" destOrd="0" presId="urn:microsoft.com/office/officeart/2018/2/layout/IconLabelList"/>
    <dgm:cxn modelId="{2F5952AD-4AFE-4604-92B8-A45395731A4E}" type="presParOf" srcId="{708FE598-B9B5-4D34-9EF4-6A84D1B228BA}" destId="{23C07E58-99F1-4108-BBA7-0C3959054F7B}" srcOrd="1" destOrd="0" presId="urn:microsoft.com/office/officeart/2018/2/layout/IconLabelList"/>
    <dgm:cxn modelId="{C19A0717-1486-48E2-A897-333337E3B4B0}" type="presParOf" srcId="{708FE598-B9B5-4D34-9EF4-6A84D1B228BA}" destId="{442E0389-2C52-4F34-8213-39078943D62B}" srcOrd="2" destOrd="0" presId="urn:microsoft.com/office/officeart/2018/2/layout/IconLabelList"/>
    <dgm:cxn modelId="{C90D4FA6-4AC3-4C35-8ADF-5A026808F179}" type="presParOf" srcId="{12902125-518D-4E1F-B0B2-9A0DD8A0B98F}" destId="{3B4F3367-4637-48A6-BC97-6D722223DFA3}" srcOrd="1" destOrd="0" presId="urn:microsoft.com/office/officeart/2018/2/layout/IconLabelList"/>
    <dgm:cxn modelId="{CAD3F054-7B84-45B6-B265-6C7FA558B650}" type="presParOf" srcId="{12902125-518D-4E1F-B0B2-9A0DD8A0B98F}" destId="{16ECCD9B-C417-4F63-8665-0D350FD284CC}" srcOrd="2" destOrd="0" presId="urn:microsoft.com/office/officeart/2018/2/layout/IconLabelList"/>
    <dgm:cxn modelId="{D46AF31C-F766-41F1-8B0F-550418C95BB6}" type="presParOf" srcId="{16ECCD9B-C417-4F63-8665-0D350FD284CC}" destId="{642B3471-4CE3-4697-A9E7-D85F87375B0D}" srcOrd="0" destOrd="0" presId="urn:microsoft.com/office/officeart/2018/2/layout/IconLabelList"/>
    <dgm:cxn modelId="{EA61DE93-96EE-4A60-AEAC-A3D10E186853}" type="presParOf" srcId="{16ECCD9B-C417-4F63-8665-0D350FD284CC}" destId="{11F16F9A-57ED-4D8D-A1CF-C6682FFE9EEC}" srcOrd="1" destOrd="0" presId="urn:microsoft.com/office/officeart/2018/2/layout/IconLabelList"/>
    <dgm:cxn modelId="{14D67E3B-F89D-40C3-99B8-73600BA5C179}" type="presParOf" srcId="{16ECCD9B-C417-4F63-8665-0D350FD284CC}" destId="{E1B6F779-6646-4CF5-AA1B-C7B3C79996D0}" srcOrd="2" destOrd="0" presId="urn:microsoft.com/office/officeart/2018/2/layout/IconLabelList"/>
    <dgm:cxn modelId="{175B4232-E517-4359-80B0-3D57B5D306A1}" type="presParOf" srcId="{12902125-518D-4E1F-B0B2-9A0DD8A0B98F}" destId="{4F862729-18BA-4184-8A3C-3D6E3B47534A}" srcOrd="3" destOrd="0" presId="urn:microsoft.com/office/officeart/2018/2/layout/IconLabelList"/>
    <dgm:cxn modelId="{73904DA1-C196-4336-B5D9-D397F8801B51}" type="presParOf" srcId="{12902125-518D-4E1F-B0B2-9A0DD8A0B98F}" destId="{9C251F85-000A-4D7E-A398-1ADCF2D50C08}" srcOrd="4" destOrd="0" presId="urn:microsoft.com/office/officeart/2018/2/layout/IconLabelList"/>
    <dgm:cxn modelId="{06B17AC3-4CE4-458E-B968-084741A0B062}" type="presParOf" srcId="{9C251F85-000A-4D7E-A398-1ADCF2D50C08}" destId="{B3D7B07A-1EF6-40F2-8ABB-0FF1A3EE6B34}" srcOrd="0" destOrd="0" presId="urn:microsoft.com/office/officeart/2018/2/layout/IconLabelList"/>
    <dgm:cxn modelId="{D239681E-D8E6-4C1B-8E9A-E3EDFA696DC5}" type="presParOf" srcId="{9C251F85-000A-4D7E-A398-1ADCF2D50C08}" destId="{C2FEF855-5703-4F9F-994C-83C1A4B0A052}" srcOrd="1" destOrd="0" presId="urn:microsoft.com/office/officeart/2018/2/layout/IconLabelList"/>
    <dgm:cxn modelId="{22BAE7B8-C5C8-4339-AB9B-02A34525C13B}" type="presParOf" srcId="{9C251F85-000A-4D7E-A398-1ADCF2D50C08}" destId="{0BA2EC27-92DF-4321-886E-9109E6145001}" srcOrd="2" destOrd="0" presId="urn:microsoft.com/office/officeart/2018/2/layout/IconLabelList"/>
    <dgm:cxn modelId="{FC4D7D29-CA5D-48DA-820D-24E0E0BC5DD9}" type="presParOf" srcId="{12902125-518D-4E1F-B0B2-9A0DD8A0B98F}" destId="{9621C5CD-CC22-4F6D-BCED-985AD0863037}" srcOrd="5" destOrd="0" presId="urn:microsoft.com/office/officeart/2018/2/layout/IconLabelList"/>
    <dgm:cxn modelId="{204CA28F-39C1-4569-AB2D-206C73C3240D}" type="presParOf" srcId="{12902125-518D-4E1F-B0B2-9A0DD8A0B98F}" destId="{545891A5-BA04-4214-8B21-77D8339550C4}" srcOrd="6" destOrd="0" presId="urn:microsoft.com/office/officeart/2018/2/layout/IconLabelList"/>
    <dgm:cxn modelId="{D298BB28-5F20-4EC8-8619-C605DE34AAE4}" type="presParOf" srcId="{545891A5-BA04-4214-8B21-77D8339550C4}" destId="{4B3DECD1-2297-4422-BE29-985F3C8EE3A6}" srcOrd="0" destOrd="0" presId="urn:microsoft.com/office/officeart/2018/2/layout/IconLabelList"/>
    <dgm:cxn modelId="{B8B2C408-765E-403F-93CE-D2EF97D06AF4}" type="presParOf" srcId="{545891A5-BA04-4214-8B21-77D8339550C4}" destId="{CC2595CF-FF0E-41F7-AD81-700D5EBDC8F0}" srcOrd="1" destOrd="0" presId="urn:microsoft.com/office/officeart/2018/2/layout/IconLabelList"/>
    <dgm:cxn modelId="{47321B53-60B6-492D-8EAD-BB9C5C68225C}" type="presParOf" srcId="{545891A5-BA04-4214-8B21-77D8339550C4}" destId="{5BBA8568-6333-41AE-BBD8-225BEE4DDE0D}" srcOrd="2" destOrd="0" presId="urn:microsoft.com/office/officeart/2018/2/layout/IconLabelList"/>
    <dgm:cxn modelId="{E39D757C-BD2B-44B3-B29E-6C16439B1C41}" type="presParOf" srcId="{12902125-518D-4E1F-B0B2-9A0DD8A0B98F}" destId="{0B06EBF6-DE6F-491E-A620-00D98D4D911C}" srcOrd="7" destOrd="0" presId="urn:microsoft.com/office/officeart/2018/2/layout/IconLabelList"/>
    <dgm:cxn modelId="{992528B9-36E6-42B8-A3A9-76509A7B4195}" type="presParOf" srcId="{12902125-518D-4E1F-B0B2-9A0DD8A0B98F}" destId="{A305FA18-4A45-40B1-8DEF-091F11150A99}" srcOrd="8" destOrd="0" presId="urn:microsoft.com/office/officeart/2018/2/layout/IconLabelList"/>
    <dgm:cxn modelId="{238EAD2A-CCAE-48E5-9171-037ABDAF0B19}" type="presParOf" srcId="{A305FA18-4A45-40B1-8DEF-091F11150A99}" destId="{AAA6E72A-38D1-490A-A16E-D4BE68A1E22B}" srcOrd="0" destOrd="0" presId="urn:microsoft.com/office/officeart/2018/2/layout/IconLabelList"/>
    <dgm:cxn modelId="{665A4BE7-AE40-422C-9F85-4A6451B946D3}" type="presParOf" srcId="{A305FA18-4A45-40B1-8DEF-091F11150A99}" destId="{CDF6061E-0AE2-425F-807C-E2D651138203}" srcOrd="1" destOrd="0" presId="urn:microsoft.com/office/officeart/2018/2/layout/IconLabelList"/>
    <dgm:cxn modelId="{413DC801-5FC2-4CB0-94F6-6CD181B6475E}" type="presParOf" srcId="{A305FA18-4A45-40B1-8DEF-091F11150A99}" destId="{957535BD-0094-4ACC-8163-2F91904365E6}" srcOrd="2" destOrd="0" presId="urn:microsoft.com/office/officeart/2018/2/layout/IconLabelList"/>
    <dgm:cxn modelId="{6594F893-8B6F-4D1B-B97E-12F09C7071A1}" type="presParOf" srcId="{12902125-518D-4E1F-B0B2-9A0DD8A0B98F}" destId="{2932406F-E7B7-482C-B41E-410E81D936B0}" srcOrd="9" destOrd="0" presId="urn:microsoft.com/office/officeart/2018/2/layout/IconLabelList"/>
    <dgm:cxn modelId="{90DE2CED-B371-441D-BCAA-AB9CB2032F5C}" type="presParOf" srcId="{12902125-518D-4E1F-B0B2-9A0DD8A0B98F}" destId="{1FDB97A4-E9E8-456F-946E-F8E7EED25287}" srcOrd="10" destOrd="0" presId="urn:microsoft.com/office/officeart/2018/2/layout/IconLabelList"/>
    <dgm:cxn modelId="{FE0232B9-EAD3-4613-81FE-5C70D6011987}" type="presParOf" srcId="{1FDB97A4-E9E8-456F-946E-F8E7EED25287}" destId="{EF477DE2-D8E2-4299-B19E-25884650232F}" srcOrd="0" destOrd="0" presId="urn:microsoft.com/office/officeart/2018/2/layout/IconLabelList"/>
    <dgm:cxn modelId="{459CF7D9-B6D3-4125-981E-F83BFAD5A714}" type="presParOf" srcId="{1FDB97A4-E9E8-456F-946E-F8E7EED25287}" destId="{859FDCA8-CBCE-4CEB-9903-2160E57261FF}" srcOrd="1" destOrd="0" presId="urn:microsoft.com/office/officeart/2018/2/layout/IconLabelList"/>
    <dgm:cxn modelId="{426A35C1-63FA-419F-AFCE-F0E104F1DD6A}" type="presParOf" srcId="{1FDB97A4-E9E8-456F-946E-F8E7EED25287}" destId="{F29A4E43-010B-4A9D-9B2E-506CBDC94C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2BCC6-0DC1-42E8-9B32-3BDC26D711D4}">
      <dsp:nvSpPr>
        <dsp:cNvPr id="0" name=""/>
        <dsp:cNvSpPr/>
      </dsp:nvSpPr>
      <dsp:spPr>
        <a:xfrm>
          <a:off x="411832" y="445463"/>
          <a:ext cx="625693" cy="6256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42EAB-77BB-44BE-B34F-E618F5AF23BB}">
      <dsp:nvSpPr>
        <dsp:cNvPr id="0" name=""/>
        <dsp:cNvSpPr/>
      </dsp:nvSpPr>
      <dsp:spPr>
        <a:xfrm>
          <a:off x="29464" y="1316765"/>
          <a:ext cx="1390429" cy="55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CI/CD Jenkins Build Automations</a:t>
          </a:r>
        </a:p>
      </dsp:txBody>
      <dsp:txXfrm>
        <a:off x="29464" y="1316765"/>
        <a:ext cx="1390429" cy="556171"/>
      </dsp:txXfrm>
    </dsp:sp>
    <dsp:sp modelId="{D1BEA1BF-0DB9-4BAB-B51B-916A4B4077FC}">
      <dsp:nvSpPr>
        <dsp:cNvPr id="0" name=""/>
        <dsp:cNvSpPr/>
      </dsp:nvSpPr>
      <dsp:spPr>
        <a:xfrm>
          <a:off x="2045587" y="445463"/>
          <a:ext cx="625693" cy="6256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4E121-BE7F-4BC1-8F17-C35CFCD6C20D}">
      <dsp:nvSpPr>
        <dsp:cNvPr id="0" name=""/>
        <dsp:cNvSpPr/>
      </dsp:nvSpPr>
      <dsp:spPr>
        <a:xfrm>
          <a:off x="1663219" y="1316765"/>
          <a:ext cx="1390429" cy="55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MVVM Architecture</a:t>
          </a:r>
        </a:p>
      </dsp:txBody>
      <dsp:txXfrm>
        <a:off x="1663219" y="1316765"/>
        <a:ext cx="1390429" cy="556171"/>
      </dsp:txXfrm>
    </dsp:sp>
    <dsp:sp modelId="{E7FA690A-3874-4C31-9034-41B0C98AD799}">
      <dsp:nvSpPr>
        <dsp:cNvPr id="0" name=""/>
        <dsp:cNvSpPr/>
      </dsp:nvSpPr>
      <dsp:spPr>
        <a:xfrm>
          <a:off x="3679342" y="445463"/>
          <a:ext cx="625693" cy="6256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DB927-0303-48A8-BF63-DBE80075ACED}">
      <dsp:nvSpPr>
        <dsp:cNvPr id="0" name=""/>
        <dsp:cNvSpPr/>
      </dsp:nvSpPr>
      <dsp:spPr>
        <a:xfrm>
          <a:off x="3296974" y="1316765"/>
          <a:ext cx="1390429" cy="55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Main Forum</a:t>
          </a:r>
        </a:p>
      </dsp:txBody>
      <dsp:txXfrm>
        <a:off x="3296974" y="1316765"/>
        <a:ext cx="1390429" cy="556171"/>
      </dsp:txXfrm>
    </dsp:sp>
    <dsp:sp modelId="{40CBB45E-A7D6-4C2C-A75F-63A39CFA2FAB}">
      <dsp:nvSpPr>
        <dsp:cNvPr id="0" name=""/>
        <dsp:cNvSpPr/>
      </dsp:nvSpPr>
      <dsp:spPr>
        <a:xfrm>
          <a:off x="5313097" y="445463"/>
          <a:ext cx="625693" cy="6256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10409-D23F-4492-A3CF-7A7949E5CF36}">
      <dsp:nvSpPr>
        <dsp:cNvPr id="0" name=""/>
        <dsp:cNvSpPr/>
      </dsp:nvSpPr>
      <dsp:spPr>
        <a:xfrm>
          <a:off x="4930729" y="1316765"/>
          <a:ext cx="1390429" cy="55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Login/Register Activities</a:t>
          </a:r>
        </a:p>
      </dsp:txBody>
      <dsp:txXfrm>
        <a:off x="4930729" y="1316765"/>
        <a:ext cx="1390429" cy="556171"/>
      </dsp:txXfrm>
    </dsp:sp>
    <dsp:sp modelId="{B27A17A8-62A0-420A-8862-6CD53129368C}">
      <dsp:nvSpPr>
        <dsp:cNvPr id="0" name=""/>
        <dsp:cNvSpPr/>
      </dsp:nvSpPr>
      <dsp:spPr>
        <a:xfrm>
          <a:off x="6946852" y="445463"/>
          <a:ext cx="625693" cy="6256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F2F36-98CA-4D69-8E9F-1FAB30267438}">
      <dsp:nvSpPr>
        <dsp:cNvPr id="0" name=""/>
        <dsp:cNvSpPr/>
      </dsp:nvSpPr>
      <dsp:spPr>
        <a:xfrm>
          <a:off x="6564483" y="1316765"/>
          <a:ext cx="1390429" cy="55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Dependency Injection and Dagger</a:t>
          </a:r>
        </a:p>
      </dsp:txBody>
      <dsp:txXfrm>
        <a:off x="6564483" y="1316765"/>
        <a:ext cx="1390429" cy="556171"/>
      </dsp:txXfrm>
    </dsp:sp>
    <dsp:sp modelId="{047C0838-FAFA-470C-800F-D754EE2BBE5A}">
      <dsp:nvSpPr>
        <dsp:cNvPr id="0" name=""/>
        <dsp:cNvSpPr/>
      </dsp:nvSpPr>
      <dsp:spPr>
        <a:xfrm>
          <a:off x="8580607" y="445463"/>
          <a:ext cx="625693" cy="62569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73987-291C-4A60-848D-DF23DC823682}">
      <dsp:nvSpPr>
        <dsp:cNvPr id="0" name=""/>
        <dsp:cNvSpPr/>
      </dsp:nvSpPr>
      <dsp:spPr>
        <a:xfrm>
          <a:off x="8198238" y="1316765"/>
          <a:ext cx="1390429" cy="55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Firebase Realtime Database</a:t>
          </a:r>
        </a:p>
      </dsp:txBody>
      <dsp:txXfrm>
        <a:off x="8198238" y="1316765"/>
        <a:ext cx="1390429" cy="556171"/>
      </dsp:txXfrm>
    </dsp:sp>
    <dsp:sp modelId="{979E38A6-2D97-4116-8305-8B5AC81CC33C}">
      <dsp:nvSpPr>
        <dsp:cNvPr id="0" name=""/>
        <dsp:cNvSpPr/>
      </dsp:nvSpPr>
      <dsp:spPr>
        <a:xfrm>
          <a:off x="4496219" y="2220544"/>
          <a:ext cx="625693" cy="62569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1BEBD-6929-43F2-B55A-5DFC80FBF526}">
      <dsp:nvSpPr>
        <dsp:cNvPr id="0" name=""/>
        <dsp:cNvSpPr/>
      </dsp:nvSpPr>
      <dsp:spPr>
        <a:xfrm>
          <a:off x="4113851" y="3091846"/>
          <a:ext cx="1390429" cy="55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NoSQL Database Schema</a:t>
          </a:r>
        </a:p>
      </dsp:txBody>
      <dsp:txXfrm>
        <a:off x="4113851" y="3091846"/>
        <a:ext cx="1390429" cy="556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FF334-F686-43F7-86D7-EA5D27CE1BC4}">
      <dsp:nvSpPr>
        <dsp:cNvPr id="0" name=""/>
        <dsp:cNvSpPr/>
      </dsp:nvSpPr>
      <dsp:spPr>
        <a:xfrm>
          <a:off x="794747" y="381299"/>
          <a:ext cx="612246" cy="612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E0389-2C52-4F34-8213-39078943D62B}">
      <dsp:nvSpPr>
        <dsp:cNvPr id="0" name=""/>
        <dsp:cNvSpPr/>
      </dsp:nvSpPr>
      <dsp:spPr>
        <a:xfrm>
          <a:off x="420597" y="1226431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CI/CD Jenkins Test Reports</a:t>
          </a:r>
        </a:p>
      </dsp:txBody>
      <dsp:txXfrm>
        <a:off x="420597" y="1226431"/>
        <a:ext cx="1360546" cy="544218"/>
      </dsp:txXfrm>
    </dsp:sp>
    <dsp:sp modelId="{642B3471-4CE3-4697-A9E7-D85F87375B0D}">
      <dsp:nvSpPr>
        <dsp:cNvPr id="0" name=""/>
        <dsp:cNvSpPr/>
      </dsp:nvSpPr>
      <dsp:spPr>
        <a:xfrm>
          <a:off x="2393390" y="381299"/>
          <a:ext cx="612246" cy="612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6F779-6646-4CF5-AA1B-C7B3C79996D0}">
      <dsp:nvSpPr>
        <dsp:cNvPr id="0" name=""/>
        <dsp:cNvSpPr/>
      </dsp:nvSpPr>
      <dsp:spPr>
        <a:xfrm>
          <a:off x="2019239" y="1226431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and Delete Posts</a:t>
          </a:r>
        </a:p>
      </dsp:txBody>
      <dsp:txXfrm>
        <a:off x="2019239" y="1226431"/>
        <a:ext cx="1360546" cy="544218"/>
      </dsp:txXfrm>
    </dsp:sp>
    <dsp:sp modelId="{B3D7B07A-1EF6-40F2-8ABB-0FF1A3EE6B34}">
      <dsp:nvSpPr>
        <dsp:cNvPr id="0" name=""/>
        <dsp:cNvSpPr/>
      </dsp:nvSpPr>
      <dsp:spPr>
        <a:xfrm>
          <a:off x="3992032" y="381299"/>
          <a:ext cx="612246" cy="612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2EC27-92DF-4321-886E-9109E6145001}">
      <dsp:nvSpPr>
        <dsp:cNvPr id="0" name=""/>
        <dsp:cNvSpPr/>
      </dsp:nvSpPr>
      <dsp:spPr>
        <a:xfrm>
          <a:off x="3617882" y="1226431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and Delete Comments</a:t>
          </a:r>
        </a:p>
      </dsp:txBody>
      <dsp:txXfrm>
        <a:off x="3617882" y="1226431"/>
        <a:ext cx="1360546" cy="544218"/>
      </dsp:txXfrm>
    </dsp:sp>
    <dsp:sp modelId="{4B3DECD1-2297-4422-BE29-985F3C8EE3A6}">
      <dsp:nvSpPr>
        <dsp:cNvPr id="0" name=""/>
        <dsp:cNvSpPr/>
      </dsp:nvSpPr>
      <dsp:spPr>
        <a:xfrm>
          <a:off x="5590675" y="381299"/>
          <a:ext cx="612246" cy="6122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A8568-6333-41AE-BBD8-225BEE4DDE0D}">
      <dsp:nvSpPr>
        <dsp:cNvPr id="0" name=""/>
        <dsp:cNvSpPr/>
      </dsp:nvSpPr>
      <dsp:spPr>
        <a:xfrm>
          <a:off x="5216525" y="1226431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Subscribe to Main Forum</a:t>
          </a:r>
        </a:p>
      </dsp:txBody>
      <dsp:txXfrm>
        <a:off x="5216525" y="1226431"/>
        <a:ext cx="1360546" cy="544218"/>
      </dsp:txXfrm>
    </dsp:sp>
    <dsp:sp modelId="{AAA6E72A-38D1-490A-A16E-D4BE68A1E22B}">
      <dsp:nvSpPr>
        <dsp:cNvPr id="0" name=""/>
        <dsp:cNvSpPr/>
      </dsp:nvSpPr>
      <dsp:spPr>
        <a:xfrm>
          <a:off x="7189318" y="381299"/>
          <a:ext cx="612246" cy="6122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535BD-0094-4ACC-8163-2F91904365E6}">
      <dsp:nvSpPr>
        <dsp:cNvPr id="0" name=""/>
        <dsp:cNvSpPr/>
      </dsp:nvSpPr>
      <dsp:spPr>
        <a:xfrm>
          <a:off x="6815167" y="1226431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See User Profile</a:t>
          </a:r>
        </a:p>
      </dsp:txBody>
      <dsp:txXfrm>
        <a:off x="6815167" y="1226431"/>
        <a:ext cx="1360546" cy="544218"/>
      </dsp:txXfrm>
    </dsp:sp>
    <dsp:sp modelId="{EF477DE2-D8E2-4299-B19E-25884650232F}">
      <dsp:nvSpPr>
        <dsp:cNvPr id="0" name=""/>
        <dsp:cNvSpPr/>
      </dsp:nvSpPr>
      <dsp:spPr>
        <a:xfrm>
          <a:off x="3992032" y="2110786"/>
          <a:ext cx="612246" cy="61224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A4E43-010B-4A9D-9B2E-506CBDC94C19}">
      <dsp:nvSpPr>
        <dsp:cNvPr id="0" name=""/>
        <dsp:cNvSpPr/>
      </dsp:nvSpPr>
      <dsp:spPr>
        <a:xfrm>
          <a:off x="3617882" y="2955919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NoSQL Database Schema</a:t>
          </a:r>
        </a:p>
      </dsp:txBody>
      <dsp:txXfrm>
        <a:off x="3617882" y="2955919"/>
        <a:ext cx="1360546" cy="544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83D9F-B294-4796-8484-963B9993E48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3848D-8BC1-4598-BCFC-340B7B27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3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Present: Adeel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3848D-8BC1-4598-BCFC-340B7B2765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8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Present: Hala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3848D-8BC1-4598-BCFC-340B7B2765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40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Present: Palak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3848D-8BC1-4598-BCFC-340B7B2765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9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Present: Palak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3848D-8BC1-4598-BCFC-340B7B2765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2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Present: Adeel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3848D-8BC1-4598-BCFC-340B7B2765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39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Present: 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3848D-8BC1-4598-BCFC-340B7B2765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16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Present: 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3848D-8BC1-4598-BCFC-340B7B2765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5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9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2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285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19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422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17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7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4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8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8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8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1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5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5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7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7200">
                <a:solidFill>
                  <a:srgbClr val="FFFFFF"/>
                </a:solidFill>
                <a:ea typeface="+mj-lt"/>
                <a:cs typeface="+mj-lt"/>
              </a:rPr>
              <a:t>COLLABORATIVE</a:t>
            </a:r>
            <a:br>
              <a:rPr lang="en-US" sz="72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7200">
                <a:solidFill>
                  <a:srgbClr val="FFFFFF"/>
                </a:solidFill>
                <a:ea typeface="+mj-lt"/>
                <a:cs typeface="+mj-lt"/>
              </a:rPr>
              <a:t>UNIVERSITY ANDROID APP</a:t>
            </a:r>
            <a:endParaRPr lang="en-US" sz="7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120" y="3985208"/>
            <a:ext cx="6112077" cy="2568996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600"/>
              </a:spcBef>
            </a:pPr>
            <a:r>
              <a:rPr lang="en-US" sz="2800">
                <a:solidFill>
                  <a:srgbClr val="FFFFFF">
                    <a:alpha val="70000"/>
                  </a:srgbClr>
                </a:solidFill>
                <a:latin typeface="Trebuchet MS"/>
              </a:rPr>
              <a:t>Adeel Asghar</a:t>
            </a:r>
            <a:endParaRPr lang="en-US" sz="28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algn="l">
              <a:spcBef>
                <a:spcPts val="600"/>
              </a:spcBef>
            </a:pPr>
            <a:r>
              <a:rPr lang="en-US" sz="2800">
                <a:solidFill>
                  <a:srgbClr val="FFFFFF">
                    <a:alpha val="70000"/>
                  </a:srgbClr>
                </a:solidFill>
                <a:latin typeface="Trebuchet MS"/>
              </a:rPr>
              <a:t>Palak Patel</a:t>
            </a:r>
            <a:endParaRPr lang="en-US" sz="28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algn="l">
              <a:spcBef>
                <a:spcPts val="600"/>
              </a:spcBef>
            </a:pPr>
            <a:r>
              <a:rPr lang="en-US" sz="2800" err="1">
                <a:solidFill>
                  <a:srgbClr val="FFFFFF">
                    <a:alpha val="70000"/>
                  </a:srgbClr>
                </a:solidFill>
                <a:latin typeface="Trebuchet MS"/>
              </a:rPr>
              <a:t>Hala</a:t>
            </a:r>
            <a:r>
              <a:rPr lang="en-US" sz="2800">
                <a:solidFill>
                  <a:srgbClr val="FFFFFF">
                    <a:alpha val="70000"/>
                  </a:srgbClr>
                </a:solidFill>
                <a:latin typeface="Trebuchet MS"/>
              </a:rPr>
              <a:t> Ali</a:t>
            </a:r>
            <a:endParaRPr lang="en-US" sz="28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algn="l">
              <a:spcBef>
                <a:spcPts val="600"/>
              </a:spcBef>
            </a:pPr>
            <a:r>
              <a:rPr lang="en-US" sz="2800">
                <a:solidFill>
                  <a:srgbClr val="FFFFFF">
                    <a:alpha val="70000"/>
                  </a:srgbClr>
                </a:solidFill>
                <a:latin typeface="Trebuchet MS"/>
              </a:rPr>
              <a:t>Tyler Gross</a:t>
            </a:r>
            <a:endParaRPr lang="en-US" sz="28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29BFDE-08F4-44D1-A74C-8C3A8D486C97}"/>
              </a:ext>
            </a:extLst>
          </p:cNvPr>
          <p:cNvSpPr/>
          <p:nvPr/>
        </p:nvSpPr>
        <p:spPr>
          <a:xfrm>
            <a:off x="757084" y="3048000"/>
            <a:ext cx="691216" cy="633413"/>
          </a:xfrm>
          <a:prstGeom prst="rect">
            <a:avLst/>
          </a:prstGeom>
          <a:solidFill>
            <a:srgbClr val="3494BA"/>
          </a:solidFill>
          <a:ln>
            <a:solidFill>
              <a:srgbClr val="3494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252EC-10B9-4F83-BF6E-EFE7A398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Prototype 1 Feature Implementations</a:t>
            </a:r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F676635-2645-479A-A29C-70B1F191E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04221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215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252EC-10B9-4F83-BF6E-EFE7A398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Prototype 2 Feature Implementations</a:t>
            </a:r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406A9B8-77D8-4D8A-A0DD-3A8D0547B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57225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849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252EC-10B9-4F83-BF6E-EFE7A398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Prototype 1 Screenshot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BB0C-8932-1642-8D86-67E99DF8A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D7DB02-C114-43D2-9288-0E83E05775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b="6667"/>
          <a:stretch/>
        </p:blipFill>
        <p:spPr>
          <a:xfrm>
            <a:off x="6405181" y="164064"/>
            <a:ext cx="4161587" cy="6529871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304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5D27F9-7623-4A6E-89FF-87E6C4E0D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B7CFC0-1E17-41C5-BF93-16E99B1F8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8640594F-E37B-4D91-8E95-9DA62A9B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93C9D004-5359-4937-9D4B-EC898880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DE8B4BF-A71A-4324-A033-7886CF70A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5697F627-1058-435C-96D4-98AB552C6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92EF457-D744-4C61-8670-518EC1D2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645924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49E61018-BC96-47DC-B47F-FFBA96BA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CA434EC-618C-4787-86BA-1BF4747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7378863-CDB3-4B0F-A65C-98A1252DD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D52234-DF89-45E8-A5A2-0FA2FE6E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607" y="2552946"/>
            <a:ext cx="7268787" cy="17521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1150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7562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252EC-10B9-4F83-BF6E-EFE7A398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Next Steps</a:t>
            </a:r>
            <a:endParaRPr lang="en-US"/>
          </a:p>
        </p:txBody>
      </p:sp>
      <p:sp>
        <p:nvSpPr>
          <p:cNvPr id="11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BB0C-8932-1642-8D86-67E99DF8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Create Private Chat Messaging</a:t>
            </a:r>
          </a:p>
          <a:p>
            <a:r>
              <a:rPr lang="en-US"/>
              <a:t>Implement Coroutines with Kotlin Flow API using Observable Booleans</a:t>
            </a:r>
          </a:p>
          <a:p>
            <a:r>
              <a:rPr lang="en-US"/>
              <a:t>Complete all Test Cases with </a:t>
            </a:r>
            <a:r>
              <a:rPr lang="en-US" err="1"/>
              <a:t>MockK</a:t>
            </a:r>
            <a:r>
              <a:rPr lang="en-US"/>
              <a:t> framework</a:t>
            </a:r>
          </a:p>
          <a:p>
            <a:r>
              <a:rPr lang="en-US"/>
              <a:t>Sorting Posts with Filters</a:t>
            </a:r>
          </a:p>
          <a:p>
            <a:r>
              <a:rPr lang="en-US"/>
              <a:t>Search for Class Forums</a:t>
            </a:r>
          </a:p>
          <a:p>
            <a:r>
              <a:rPr lang="en-US"/>
              <a:t>Enhance UI/UX Experience</a:t>
            </a:r>
          </a:p>
          <a:p>
            <a:r>
              <a:rPr lang="en-US"/>
              <a:t>Implement Real-time Updates</a:t>
            </a:r>
          </a:p>
          <a:p>
            <a:r>
              <a:rPr lang="en-US"/>
              <a:t>Add Shared Flashcards</a:t>
            </a:r>
          </a:p>
          <a:p>
            <a:r>
              <a:rPr lang="en-US"/>
              <a:t>Add Image Post</a:t>
            </a:r>
          </a:p>
          <a:p>
            <a:r>
              <a:rPr lang="en-US"/>
              <a:t>Add Likes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0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5D27F9-7623-4A6E-89FF-87E6C4E0D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B7CFC0-1E17-41C5-BF93-16E99B1F8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8640594F-E37B-4D91-8E95-9DA62A9B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93C9D004-5359-4937-9D4B-EC898880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DE8B4BF-A71A-4324-A033-7886CF70A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5697F627-1058-435C-96D4-98AB552C6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92EF457-D744-4C61-8670-518EC1D2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645924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49E61018-BC96-47DC-B47F-FFBA96BA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CA434EC-618C-4787-86BA-1BF4747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7378863-CDB3-4B0F-A65C-98A1252DD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D52234-DF89-45E8-A5A2-0FA2FE6E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607" y="2552946"/>
            <a:ext cx="7268787" cy="17521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115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768472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COLLABORATIVE UNIVERSITY ANDROID APP</vt:lpstr>
      <vt:lpstr>Prototype 1 Feature Implementations</vt:lpstr>
      <vt:lpstr>Prototype 2 Feature Implementations</vt:lpstr>
      <vt:lpstr>Prototype 1 Screenshot</vt:lpstr>
      <vt:lpstr>DEMO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UNIVERSITY ANDROID APP</dc:title>
  <dc:creator>Adeel Asghar</dc:creator>
  <cp:revision>1</cp:revision>
  <dcterms:created xsi:type="dcterms:W3CDTF">2020-03-05T18:39:35Z</dcterms:created>
  <dcterms:modified xsi:type="dcterms:W3CDTF">2020-03-05T22:44:56Z</dcterms:modified>
</cp:coreProperties>
</file>