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74" r:id="rId4"/>
    <p:sldId id="275" r:id="rId5"/>
    <p:sldId id="277" r:id="rId6"/>
    <p:sldId id="259" r:id="rId7"/>
    <p:sldId id="260" r:id="rId8"/>
    <p:sldId id="261" r:id="rId9"/>
    <p:sldId id="269" r:id="rId10"/>
    <p:sldId id="262" r:id="rId11"/>
    <p:sldId id="279" r:id="rId12"/>
    <p:sldId id="263" r:id="rId13"/>
    <p:sldId id="265" r:id="rId14"/>
    <p:sldId id="266"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B5F1F-1D47-4249-9B4D-5DB3BCE571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97E8E5B-315C-4835-9C85-6A8D676B10A7}">
      <dgm:prSet/>
      <dgm:spPr/>
      <dgm:t>
        <a:bodyPr/>
        <a:lstStyle/>
        <a:p>
          <a:r>
            <a:rPr lang="en-US"/>
            <a:t>Introduction</a:t>
          </a:r>
        </a:p>
      </dgm:t>
    </dgm:pt>
    <dgm:pt modelId="{48C84A0B-85B4-4905-80DF-A5A7CAD6E6D0}" type="parTrans" cxnId="{5556511B-D043-4C34-BE23-99FF27C927DF}">
      <dgm:prSet/>
      <dgm:spPr/>
      <dgm:t>
        <a:bodyPr/>
        <a:lstStyle/>
        <a:p>
          <a:endParaRPr lang="en-US"/>
        </a:p>
      </dgm:t>
    </dgm:pt>
    <dgm:pt modelId="{901386AD-3607-4A2D-8D41-755C92C21A48}" type="sibTrans" cxnId="{5556511B-D043-4C34-BE23-99FF27C927DF}">
      <dgm:prSet/>
      <dgm:spPr/>
      <dgm:t>
        <a:bodyPr/>
        <a:lstStyle/>
        <a:p>
          <a:endParaRPr lang="en-US"/>
        </a:p>
      </dgm:t>
    </dgm:pt>
    <dgm:pt modelId="{1D58CB14-262B-442C-9569-1D1317D602C7}">
      <dgm:prSet/>
      <dgm:spPr/>
      <dgm:t>
        <a:bodyPr/>
        <a:lstStyle/>
        <a:p>
          <a:r>
            <a:rPr lang="en-US"/>
            <a:t>Background</a:t>
          </a:r>
        </a:p>
      </dgm:t>
    </dgm:pt>
    <dgm:pt modelId="{AC958ED4-9E67-4501-A435-52294EE5C0BE}" type="parTrans" cxnId="{918B2B20-094F-4491-8912-64095FA978AD}">
      <dgm:prSet/>
      <dgm:spPr/>
      <dgm:t>
        <a:bodyPr/>
        <a:lstStyle/>
        <a:p>
          <a:endParaRPr lang="en-US"/>
        </a:p>
      </dgm:t>
    </dgm:pt>
    <dgm:pt modelId="{E9194A5E-5DC8-494B-9189-D69892A5515F}" type="sibTrans" cxnId="{918B2B20-094F-4491-8912-64095FA978AD}">
      <dgm:prSet/>
      <dgm:spPr/>
      <dgm:t>
        <a:bodyPr/>
        <a:lstStyle/>
        <a:p>
          <a:endParaRPr lang="en-US"/>
        </a:p>
      </dgm:t>
    </dgm:pt>
    <dgm:pt modelId="{56586921-7A5E-4EAE-B190-F50A79BC48F7}">
      <dgm:prSet/>
      <dgm:spPr/>
      <dgm:t>
        <a:bodyPr/>
        <a:lstStyle/>
        <a:p>
          <a:r>
            <a:rPr lang="en-US" i="0" baseline="0"/>
            <a:t>Methodology </a:t>
          </a:r>
          <a:endParaRPr lang="en-US"/>
        </a:p>
      </dgm:t>
    </dgm:pt>
    <dgm:pt modelId="{A1C5BE90-D0F2-4371-B086-4441E25066C6}" type="parTrans" cxnId="{1A797D5D-76D7-4746-A157-02809EC63485}">
      <dgm:prSet/>
      <dgm:spPr/>
      <dgm:t>
        <a:bodyPr/>
        <a:lstStyle/>
        <a:p>
          <a:endParaRPr lang="en-US"/>
        </a:p>
      </dgm:t>
    </dgm:pt>
    <dgm:pt modelId="{B04ED3E4-776F-4120-B73D-23A8D2C7A2C0}" type="sibTrans" cxnId="{1A797D5D-76D7-4746-A157-02809EC63485}">
      <dgm:prSet/>
      <dgm:spPr/>
      <dgm:t>
        <a:bodyPr/>
        <a:lstStyle/>
        <a:p>
          <a:endParaRPr lang="en-US"/>
        </a:p>
      </dgm:t>
    </dgm:pt>
    <dgm:pt modelId="{90AF9E6F-CCCC-4D5C-B318-6241C52BF8D4}">
      <dgm:prSet/>
      <dgm:spPr/>
      <dgm:t>
        <a:bodyPr/>
        <a:lstStyle/>
        <a:p>
          <a:r>
            <a:rPr lang="en-US"/>
            <a:t>Results </a:t>
          </a:r>
        </a:p>
      </dgm:t>
    </dgm:pt>
    <dgm:pt modelId="{27E9AFE9-DD32-4304-8F11-9DD5FCF85E97}" type="parTrans" cxnId="{3C67161B-8174-412A-91DC-B9719011D9F3}">
      <dgm:prSet/>
      <dgm:spPr/>
      <dgm:t>
        <a:bodyPr/>
        <a:lstStyle/>
        <a:p>
          <a:endParaRPr lang="en-US"/>
        </a:p>
      </dgm:t>
    </dgm:pt>
    <dgm:pt modelId="{FEADE862-9671-456F-B567-CC3E195250A5}" type="sibTrans" cxnId="{3C67161B-8174-412A-91DC-B9719011D9F3}">
      <dgm:prSet/>
      <dgm:spPr/>
      <dgm:t>
        <a:bodyPr/>
        <a:lstStyle/>
        <a:p>
          <a:endParaRPr lang="en-US"/>
        </a:p>
      </dgm:t>
    </dgm:pt>
    <dgm:pt modelId="{C7E6C093-3796-4894-8B8E-D8CE5511D275}">
      <dgm:prSet/>
      <dgm:spPr/>
      <dgm:t>
        <a:bodyPr/>
        <a:lstStyle/>
        <a:p>
          <a:r>
            <a:rPr lang="en-US"/>
            <a:t>Conclusion </a:t>
          </a:r>
        </a:p>
      </dgm:t>
    </dgm:pt>
    <dgm:pt modelId="{95061472-1C19-4E3B-8588-904A53774C1D}" type="parTrans" cxnId="{BABA3AC7-6B78-4A15-944B-D1F3ED65F096}">
      <dgm:prSet/>
      <dgm:spPr/>
      <dgm:t>
        <a:bodyPr/>
        <a:lstStyle/>
        <a:p>
          <a:endParaRPr lang="en-US"/>
        </a:p>
      </dgm:t>
    </dgm:pt>
    <dgm:pt modelId="{770D5A60-8B58-4BB4-9755-3552A967FE12}" type="sibTrans" cxnId="{BABA3AC7-6B78-4A15-944B-D1F3ED65F096}">
      <dgm:prSet/>
      <dgm:spPr/>
      <dgm:t>
        <a:bodyPr/>
        <a:lstStyle/>
        <a:p>
          <a:endParaRPr lang="en-US"/>
        </a:p>
      </dgm:t>
    </dgm:pt>
    <dgm:pt modelId="{2892D97C-C100-441D-873D-76DCB86C7AD4}" type="pres">
      <dgm:prSet presAssocID="{55EB5F1F-1D47-4249-9B4D-5DB3BCE57131}" presName="root" presStyleCnt="0">
        <dgm:presLayoutVars>
          <dgm:dir/>
          <dgm:resizeHandles val="exact"/>
        </dgm:presLayoutVars>
      </dgm:prSet>
      <dgm:spPr/>
    </dgm:pt>
    <dgm:pt modelId="{F77413A2-EC18-4050-B3B7-5ED4BAF6E36E}" type="pres">
      <dgm:prSet presAssocID="{997E8E5B-315C-4835-9C85-6A8D676B10A7}" presName="compNode" presStyleCnt="0"/>
      <dgm:spPr/>
    </dgm:pt>
    <dgm:pt modelId="{A5F15BDE-53DC-4542-A344-1AC27A107649}" type="pres">
      <dgm:prSet presAssocID="{997E8E5B-315C-4835-9C85-6A8D676B10A7}" presName="bgRect" presStyleLbl="bgShp" presStyleIdx="0" presStyleCnt="5"/>
      <dgm:spPr/>
    </dgm:pt>
    <dgm:pt modelId="{F01AE816-0EBC-4EFB-83FD-E923CA66D80D}" type="pres">
      <dgm:prSet presAssocID="{997E8E5B-315C-4835-9C85-6A8D676B10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ED64AD8E-A915-4BE8-A304-1FD6B96F820A}" type="pres">
      <dgm:prSet presAssocID="{997E8E5B-315C-4835-9C85-6A8D676B10A7}" presName="spaceRect" presStyleCnt="0"/>
      <dgm:spPr/>
    </dgm:pt>
    <dgm:pt modelId="{C2B2083B-C623-464E-B8B0-8ADF67ED50AC}" type="pres">
      <dgm:prSet presAssocID="{997E8E5B-315C-4835-9C85-6A8D676B10A7}" presName="parTx" presStyleLbl="revTx" presStyleIdx="0" presStyleCnt="5">
        <dgm:presLayoutVars>
          <dgm:chMax val="0"/>
          <dgm:chPref val="0"/>
        </dgm:presLayoutVars>
      </dgm:prSet>
      <dgm:spPr/>
    </dgm:pt>
    <dgm:pt modelId="{65ADE6E4-C066-48DF-803A-F9E1F544125C}" type="pres">
      <dgm:prSet presAssocID="{901386AD-3607-4A2D-8D41-755C92C21A48}" presName="sibTrans" presStyleCnt="0"/>
      <dgm:spPr/>
    </dgm:pt>
    <dgm:pt modelId="{EF0B7185-E0CD-491E-91EA-AFD47FEBD543}" type="pres">
      <dgm:prSet presAssocID="{1D58CB14-262B-442C-9569-1D1317D602C7}" presName="compNode" presStyleCnt="0"/>
      <dgm:spPr/>
    </dgm:pt>
    <dgm:pt modelId="{C71852E6-721F-4856-8FA3-2A221158ADBD}" type="pres">
      <dgm:prSet presAssocID="{1D58CB14-262B-442C-9569-1D1317D602C7}" presName="bgRect" presStyleLbl="bgShp" presStyleIdx="1" presStyleCnt="5"/>
      <dgm:spPr/>
    </dgm:pt>
    <dgm:pt modelId="{E57C452F-0F86-4760-A527-A674C99BD79D}" type="pres">
      <dgm:prSet presAssocID="{1D58CB14-262B-442C-9569-1D1317D602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08F85711-8F9C-4D3E-903D-C01EF62E59D4}" type="pres">
      <dgm:prSet presAssocID="{1D58CB14-262B-442C-9569-1D1317D602C7}" presName="spaceRect" presStyleCnt="0"/>
      <dgm:spPr/>
    </dgm:pt>
    <dgm:pt modelId="{514FD56D-44B0-4404-B061-AF45F4899E7E}" type="pres">
      <dgm:prSet presAssocID="{1D58CB14-262B-442C-9569-1D1317D602C7}" presName="parTx" presStyleLbl="revTx" presStyleIdx="1" presStyleCnt="5">
        <dgm:presLayoutVars>
          <dgm:chMax val="0"/>
          <dgm:chPref val="0"/>
        </dgm:presLayoutVars>
      </dgm:prSet>
      <dgm:spPr/>
    </dgm:pt>
    <dgm:pt modelId="{6855EBD5-0305-47C9-B398-83098EC493BB}" type="pres">
      <dgm:prSet presAssocID="{E9194A5E-5DC8-494B-9189-D69892A5515F}" presName="sibTrans" presStyleCnt="0"/>
      <dgm:spPr/>
    </dgm:pt>
    <dgm:pt modelId="{12C7BA5D-5881-4607-8047-08DE59F0103B}" type="pres">
      <dgm:prSet presAssocID="{56586921-7A5E-4EAE-B190-F50A79BC48F7}" presName="compNode" presStyleCnt="0"/>
      <dgm:spPr/>
    </dgm:pt>
    <dgm:pt modelId="{465C6603-A1F8-4B9A-9FC3-AEBE97E97832}" type="pres">
      <dgm:prSet presAssocID="{56586921-7A5E-4EAE-B190-F50A79BC48F7}" presName="bgRect" presStyleLbl="bgShp" presStyleIdx="2" presStyleCnt="5"/>
      <dgm:spPr/>
    </dgm:pt>
    <dgm:pt modelId="{31D0137D-1BA0-40E5-A882-0622494893C1}" type="pres">
      <dgm:prSet presAssocID="{56586921-7A5E-4EAE-B190-F50A79BC48F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E3CA331C-2FED-40BA-8294-DD6AA8BE442B}" type="pres">
      <dgm:prSet presAssocID="{56586921-7A5E-4EAE-B190-F50A79BC48F7}" presName="spaceRect" presStyleCnt="0"/>
      <dgm:spPr/>
    </dgm:pt>
    <dgm:pt modelId="{D747C025-7829-4756-A36F-FB2F9DD8F98D}" type="pres">
      <dgm:prSet presAssocID="{56586921-7A5E-4EAE-B190-F50A79BC48F7}" presName="parTx" presStyleLbl="revTx" presStyleIdx="2" presStyleCnt="5">
        <dgm:presLayoutVars>
          <dgm:chMax val="0"/>
          <dgm:chPref val="0"/>
        </dgm:presLayoutVars>
      </dgm:prSet>
      <dgm:spPr/>
    </dgm:pt>
    <dgm:pt modelId="{DF4008B2-F0BB-4C45-B9D0-F0E6AA734F5E}" type="pres">
      <dgm:prSet presAssocID="{B04ED3E4-776F-4120-B73D-23A8D2C7A2C0}" presName="sibTrans" presStyleCnt="0"/>
      <dgm:spPr/>
    </dgm:pt>
    <dgm:pt modelId="{484E9B31-AA20-416C-AF35-DC60B6338FFD}" type="pres">
      <dgm:prSet presAssocID="{90AF9E6F-CCCC-4D5C-B318-6241C52BF8D4}" presName="compNode" presStyleCnt="0"/>
      <dgm:spPr/>
    </dgm:pt>
    <dgm:pt modelId="{01805ACD-2C2B-4BEB-A211-026C1D31F560}" type="pres">
      <dgm:prSet presAssocID="{90AF9E6F-CCCC-4D5C-B318-6241C52BF8D4}" presName="bgRect" presStyleLbl="bgShp" presStyleIdx="3" presStyleCnt="5"/>
      <dgm:spPr/>
    </dgm:pt>
    <dgm:pt modelId="{6A383F79-568D-4C02-A47B-BC221638A392}" type="pres">
      <dgm:prSet presAssocID="{90AF9E6F-CCCC-4D5C-B318-6241C52BF8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5A51BF02-E8F7-4682-8D7B-8568DCDDD111}" type="pres">
      <dgm:prSet presAssocID="{90AF9E6F-CCCC-4D5C-B318-6241C52BF8D4}" presName="spaceRect" presStyleCnt="0"/>
      <dgm:spPr/>
    </dgm:pt>
    <dgm:pt modelId="{89C84A24-9769-4F9F-9EC0-C80492720790}" type="pres">
      <dgm:prSet presAssocID="{90AF9E6F-CCCC-4D5C-B318-6241C52BF8D4}" presName="parTx" presStyleLbl="revTx" presStyleIdx="3" presStyleCnt="5">
        <dgm:presLayoutVars>
          <dgm:chMax val="0"/>
          <dgm:chPref val="0"/>
        </dgm:presLayoutVars>
      </dgm:prSet>
      <dgm:spPr/>
    </dgm:pt>
    <dgm:pt modelId="{6AC82FE5-EAC5-4ED2-BDE7-D9CD8261320A}" type="pres">
      <dgm:prSet presAssocID="{FEADE862-9671-456F-B567-CC3E195250A5}" presName="sibTrans" presStyleCnt="0"/>
      <dgm:spPr/>
    </dgm:pt>
    <dgm:pt modelId="{26823CE8-5CE4-4147-BD9A-319378072AEE}" type="pres">
      <dgm:prSet presAssocID="{C7E6C093-3796-4894-8B8E-D8CE5511D275}" presName="compNode" presStyleCnt="0"/>
      <dgm:spPr/>
    </dgm:pt>
    <dgm:pt modelId="{A2EADDC3-B1DE-421E-9C9C-9A9B657DFF3D}" type="pres">
      <dgm:prSet presAssocID="{C7E6C093-3796-4894-8B8E-D8CE5511D275}" presName="bgRect" presStyleLbl="bgShp" presStyleIdx="4" presStyleCnt="5"/>
      <dgm:spPr/>
    </dgm:pt>
    <dgm:pt modelId="{F240BE8D-9217-4EEF-825D-9E45EBF9ABDF}" type="pres">
      <dgm:prSet presAssocID="{C7E6C093-3796-4894-8B8E-D8CE5511D27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9942F5D0-E821-4653-BDE4-CDC22BD15C76}" type="pres">
      <dgm:prSet presAssocID="{C7E6C093-3796-4894-8B8E-D8CE5511D275}" presName="spaceRect" presStyleCnt="0"/>
      <dgm:spPr/>
    </dgm:pt>
    <dgm:pt modelId="{3718030E-15A2-4BF5-B244-656E5664E014}" type="pres">
      <dgm:prSet presAssocID="{C7E6C093-3796-4894-8B8E-D8CE5511D275}" presName="parTx" presStyleLbl="revTx" presStyleIdx="4" presStyleCnt="5">
        <dgm:presLayoutVars>
          <dgm:chMax val="0"/>
          <dgm:chPref val="0"/>
        </dgm:presLayoutVars>
      </dgm:prSet>
      <dgm:spPr/>
    </dgm:pt>
  </dgm:ptLst>
  <dgm:cxnLst>
    <dgm:cxn modelId="{3C67161B-8174-412A-91DC-B9719011D9F3}" srcId="{55EB5F1F-1D47-4249-9B4D-5DB3BCE57131}" destId="{90AF9E6F-CCCC-4D5C-B318-6241C52BF8D4}" srcOrd="3" destOrd="0" parTransId="{27E9AFE9-DD32-4304-8F11-9DD5FCF85E97}" sibTransId="{FEADE862-9671-456F-B567-CC3E195250A5}"/>
    <dgm:cxn modelId="{5556511B-D043-4C34-BE23-99FF27C927DF}" srcId="{55EB5F1F-1D47-4249-9B4D-5DB3BCE57131}" destId="{997E8E5B-315C-4835-9C85-6A8D676B10A7}" srcOrd="0" destOrd="0" parTransId="{48C84A0B-85B4-4905-80DF-A5A7CAD6E6D0}" sibTransId="{901386AD-3607-4A2D-8D41-755C92C21A48}"/>
    <dgm:cxn modelId="{918B2B20-094F-4491-8912-64095FA978AD}" srcId="{55EB5F1F-1D47-4249-9B4D-5DB3BCE57131}" destId="{1D58CB14-262B-442C-9569-1D1317D602C7}" srcOrd="1" destOrd="0" parTransId="{AC958ED4-9E67-4501-A435-52294EE5C0BE}" sibTransId="{E9194A5E-5DC8-494B-9189-D69892A5515F}"/>
    <dgm:cxn modelId="{04461927-D06F-48B9-BC3D-43637BCE66B3}" type="presOf" srcId="{56586921-7A5E-4EAE-B190-F50A79BC48F7}" destId="{D747C025-7829-4756-A36F-FB2F9DD8F98D}" srcOrd="0" destOrd="0" presId="urn:microsoft.com/office/officeart/2018/2/layout/IconVerticalSolidList"/>
    <dgm:cxn modelId="{1A797D5D-76D7-4746-A157-02809EC63485}" srcId="{55EB5F1F-1D47-4249-9B4D-5DB3BCE57131}" destId="{56586921-7A5E-4EAE-B190-F50A79BC48F7}" srcOrd="2" destOrd="0" parTransId="{A1C5BE90-D0F2-4371-B086-4441E25066C6}" sibTransId="{B04ED3E4-776F-4120-B73D-23A8D2C7A2C0}"/>
    <dgm:cxn modelId="{3C115463-F44E-4130-B89F-5A35759B3652}" type="presOf" srcId="{1D58CB14-262B-442C-9569-1D1317D602C7}" destId="{514FD56D-44B0-4404-B061-AF45F4899E7E}" srcOrd="0" destOrd="0" presId="urn:microsoft.com/office/officeart/2018/2/layout/IconVerticalSolidList"/>
    <dgm:cxn modelId="{0ED52DB5-26C3-4577-86EA-2F8C0364AAB9}" type="presOf" srcId="{C7E6C093-3796-4894-8B8E-D8CE5511D275}" destId="{3718030E-15A2-4BF5-B244-656E5664E014}" srcOrd="0" destOrd="0" presId="urn:microsoft.com/office/officeart/2018/2/layout/IconVerticalSolidList"/>
    <dgm:cxn modelId="{C70E9EC0-B6F9-4795-94B5-D219338935C7}" type="presOf" srcId="{90AF9E6F-CCCC-4D5C-B318-6241C52BF8D4}" destId="{89C84A24-9769-4F9F-9EC0-C80492720790}" srcOrd="0" destOrd="0" presId="urn:microsoft.com/office/officeart/2018/2/layout/IconVerticalSolidList"/>
    <dgm:cxn modelId="{BABA3AC7-6B78-4A15-944B-D1F3ED65F096}" srcId="{55EB5F1F-1D47-4249-9B4D-5DB3BCE57131}" destId="{C7E6C093-3796-4894-8B8E-D8CE5511D275}" srcOrd="4" destOrd="0" parTransId="{95061472-1C19-4E3B-8588-904A53774C1D}" sibTransId="{770D5A60-8B58-4BB4-9755-3552A967FE12}"/>
    <dgm:cxn modelId="{F3F570C8-9E49-41A2-8F59-70A2656B35FB}" type="presOf" srcId="{997E8E5B-315C-4835-9C85-6A8D676B10A7}" destId="{C2B2083B-C623-464E-B8B0-8ADF67ED50AC}" srcOrd="0" destOrd="0" presId="urn:microsoft.com/office/officeart/2018/2/layout/IconVerticalSolidList"/>
    <dgm:cxn modelId="{D51E98D0-F71D-4A77-BADD-A23129828AB4}" type="presOf" srcId="{55EB5F1F-1D47-4249-9B4D-5DB3BCE57131}" destId="{2892D97C-C100-441D-873D-76DCB86C7AD4}" srcOrd="0" destOrd="0" presId="urn:microsoft.com/office/officeart/2018/2/layout/IconVerticalSolidList"/>
    <dgm:cxn modelId="{453E0FD9-7EB0-4267-AE4E-E147F2327A69}" type="presParOf" srcId="{2892D97C-C100-441D-873D-76DCB86C7AD4}" destId="{F77413A2-EC18-4050-B3B7-5ED4BAF6E36E}" srcOrd="0" destOrd="0" presId="urn:microsoft.com/office/officeart/2018/2/layout/IconVerticalSolidList"/>
    <dgm:cxn modelId="{D94A0192-148F-4EE4-A8AF-2B6F2FA16843}" type="presParOf" srcId="{F77413A2-EC18-4050-B3B7-5ED4BAF6E36E}" destId="{A5F15BDE-53DC-4542-A344-1AC27A107649}" srcOrd="0" destOrd="0" presId="urn:microsoft.com/office/officeart/2018/2/layout/IconVerticalSolidList"/>
    <dgm:cxn modelId="{E8A021BC-9D7F-4F3E-AE64-5045B0D1B600}" type="presParOf" srcId="{F77413A2-EC18-4050-B3B7-5ED4BAF6E36E}" destId="{F01AE816-0EBC-4EFB-83FD-E923CA66D80D}" srcOrd="1" destOrd="0" presId="urn:microsoft.com/office/officeart/2018/2/layout/IconVerticalSolidList"/>
    <dgm:cxn modelId="{6DB24CA6-4F3E-44A6-9DF2-F915ABE40797}" type="presParOf" srcId="{F77413A2-EC18-4050-B3B7-5ED4BAF6E36E}" destId="{ED64AD8E-A915-4BE8-A304-1FD6B96F820A}" srcOrd="2" destOrd="0" presId="urn:microsoft.com/office/officeart/2018/2/layout/IconVerticalSolidList"/>
    <dgm:cxn modelId="{30413E30-28E9-4B4C-8B6F-773D4306B876}" type="presParOf" srcId="{F77413A2-EC18-4050-B3B7-5ED4BAF6E36E}" destId="{C2B2083B-C623-464E-B8B0-8ADF67ED50AC}" srcOrd="3" destOrd="0" presId="urn:microsoft.com/office/officeart/2018/2/layout/IconVerticalSolidList"/>
    <dgm:cxn modelId="{6C28CF68-A9BC-4659-97A4-35459BCC484C}" type="presParOf" srcId="{2892D97C-C100-441D-873D-76DCB86C7AD4}" destId="{65ADE6E4-C066-48DF-803A-F9E1F544125C}" srcOrd="1" destOrd="0" presId="urn:microsoft.com/office/officeart/2018/2/layout/IconVerticalSolidList"/>
    <dgm:cxn modelId="{B3BDB56D-9C9E-47D0-8E70-4CD9A4107EA6}" type="presParOf" srcId="{2892D97C-C100-441D-873D-76DCB86C7AD4}" destId="{EF0B7185-E0CD-491E-91EA-AFD47FEBD543}" srcOrd="2" destOrd="0" presId="urn:microsoft.com/office/officeart/2018/2/layout/IconVerticalSolidList"/>
    <dgm:cxn modelId="{17A25CC1-DE7C-4D3F-B81C-F837DD062BF7}" type="presParOf" srcId="{EF0B7185-E0CD-491E-91EA-AFD47FEBD543}" destId="{C71852E6-721F-4856-8FA3-2A221158ADBD}" srcOrd="0" destOrd="0" presId="urn:microsoft.com/office/officeart/2018/2/layout/IconVerticalSolidList"/>
    <dgm:cxn modelId="{D315FA28-50D6-48E6-B3DC-5076B5B7FA49}" type="presParOf" srcId="{EF0B7185-E0CD-491E-91EA-AFD47FEBD543}" destId="{E57C452F-0F86-4760-A527-A674C99BD79D}" srcOrd="1" destOrd="0" presId="urn:microsoft.com/office/officeart/2018/2/layout/IconVerticalSolidList"/>
    <dgm:cxn modelId="{A688CD7F-B8B8-4553-A736-42693040EFC0}" type="presParOf" srcId="{EF0B7185-E0CD-491E-91EA-AFD47FEBD543}" destId="{08F85711-8F9C-4D3E-903D-C01EF62E59D4}" srcOrd="2" destOrd="0" presId="urn:microsoft.com/office/officeart/2018/2/layout/IconVerticalSolidList"/>
    <dgm:cxn modelId="{7308A83E-FC52-404B-B385-8AB633D2C8D9}" type="presParOf" srcId="{EF0B7185-E0CD-491E-91EA-AFD47FEBD543}" destId="{514FD56D-44B0-4404-B061-AF45F4899E7E}" srcOrd="3" destOrd="0" presId="urn:microsoft.com/office/officeart/2018/2/layout/IconVerticalSolidList"/>
    <dgm:cxn modelId="{5C8DF933-F473-4FDF-A199-9378221B6F91}" type="presParOf" srcId="{2892D97C-C100-441D-873D-76DCB86C7AD4}" destId="{6855EBD5-0305-47C9-B398-83098EC493BB}" srcOrd="3" destOrd="0" presId="urn:microsoft.com/office/officeart/2018/2/layout/IconVerticalSolidList"/>
    <dgm:cxn modelId="{0097D825-DE09-4C31-8F28-10C2A71DD45D}" type="presParOf" srcId="{2892D97C-C100-441D-873D-76DCB86C7AD4}" destId="{12C7BA5D-5881-4607-8047-08DE59F0103B}" srcOrd="4" destOrd="0" presId="urn:microsoft.com/office/officeart/2018/2/layout/IconVerticalSolidList"/>
    <dgm:cxn modelId="{FF7295C9-08CA-47B8-8E5B-535FA27EE436}" type="presParOf" srcId="{12C7BA5D-5881-4607-8047-08DE59F0103B}" destId="{465C6603-A1F8-4B9A-9FC3-AEBE97E97832}" srcOrd="0" destOrd="0" presId="urn:microsoft.com/office/officeart/2018/2/layout/IconVerticalSolidList"/>
    <dgm:cxn modelId="{1DCD6665-B3C9-45CF-8256-11BF4B49DAEF}" type="presParOf" srcId="{12C7BA5D-5881-4607-8047-08DE59F0103B}" destId="{31D0137D-1BA0-40E5-A882-0622494893C1}" srcOrd="1" destOrd="0" presId="urn:microsoft.com/office/officeart/2018/2/layout/IconVerticalSolidList"/>
    <dgm:cxn modelId="{0DFDB2B3-990B-4D11-A132-00EAF2E64079}" type="presParOf" srcId="{12C7BA5D-5881-4607-8047-08DE59F0103B}" destId="{E3CA331C-2FED-40BA-8294-DD6AA8BE442B}" srcOrd="2" destOrd="0" presId="urn:microsoft.com/office/officeart/2018/2/layout/IconVerticalSolidList"/>
    <dgm:cxn modelId="{6D907EC2-482D-4683-82CF-081FFB203EAF}" type="presParOf" srcId="{12C7BA5D-5881-4607-8047-08DE59F0103B}" destId="{D747C025-7829-4756-A36F-FB2F9DD8F98D}" srcOrd="3" destOrd="0" presId="urn:microsoft.com/office/officeart/2018/2/layout/IconVerticalSolidList"/>
    <dgm:cxn modelId="{D99A38B8-16E0-4407-87B0-C5CAB027A98C}" type="presParOf" srcId="{2892D97C-C100-441D-873D-76DCB86C7AD4}" destId="{DF4008B2-F0BB-4C45-B9D0-F0E6AA734F5E}" srcOrd="5" destOrd="0" presId="urn:microsoft.com/office/officeart/2018/2/layout/IconVerticalSolidList"/>
    <dgm:cxn modelId="{D0DFAFC6-93A6-403B-B3DD-BB10ED2D3D01}" type="presParOf" srcId="{2892D97C-C100-441D-873D-76DCB86C7AD4}" destId="{484E9B31-AA20-416C-AF35-DC60B6338FFD}" srcOrd="6" destOrd="0" presId="urn:microsoft.com/office/officeart/2018/2/layout/IconVerticalSolidList"/>
    <dgm:cxn modelId="{90CA99A2-E4B8-442D-8CB8-8F5A3DF4E594}" type="presParOf" srcId="{484E9B31-AA20-416C-AF35-DC60B6338FFD}" destId="{01805ACD-2C2B-4BEB-A211-026C1D31F560}" srcOrd="0" destOrd="0" presId="urn:microsoft.com/office/officeart/2018/2/layout/IconVerticalSolidList"/>
    <dgm:cxn modelId="{76769F52-23AE-445A-8CE3-B1F142A87747}" type="presParOf" srcId="{484E9B31-AA20-416C-AF35-DC60B6338FFD}" destId="{6A383F79-568D-4C02-A47B-BC221638A392}" srcOrd="1" destOrd="0" presId="urn:microsoft.com/office/officeart/2018/2/layout/IconVerticalSolidList"/>
    <dgm:cxn modelId="{42CE8F6B-2BCF-4236-A206-AB1B715CD7C4}" type="presParOf" srcId="{484E9B31-AA20-416C-AF35-DC60B6338FFD}" destId="{5A51BF02-E8F7-4682-8D7B-8568DCDDD111}" srcOrd="2" destOrd="0" presId="urn:microsoft.com/office/officeart/2018/2/layout/IconVerticalSolidList"/>
    <dgm:cxn modelId="{3344E606-3755-4DD6-A355-A59DB8EEE9C7}" type="presParOf" srcId="{484E9B31-AA20-416C-AF35-DC60B6338FFD}" destId="{89C84A24-9769-4F9F-9EC0-C80492720790}" srcOrd="3" destOrd="0" presId="urn:microsoft.com/office/officeart/2018/2/layout/IconVerticalSolidList"/>
    <dgm:cxn modelId="{CEEBE01E-7569-4CB9-820B-E6EC3CDA2689}" type="presParOf" srcId="{2892D97C-C100-441D-873D-76DCB86C7AD4}" destId="{6AC82FE5-EAC5-4ED2-BDE7-D9CD8261320A}" srcOrd="7" destOrd="0" presId="urn:microsoft.com/office/officeart/2018/2/layout/IconVerticalSolidList"/>
    <dgm:cxn modelId="{B0D629EF-CACC-4A63-8BF1-F4065A422E0C}" type="presParOf" srcId="{2892D97C-C100-441D-873D-76DCB86C7AD4}" destId="{26823CE8-5CE4-4147-BD9A-319378072AEE}" srcOrd="8" destOrd="0" presId="urn:microsoft.com/office/officeart/2018/2/layout/IconVerticalSolidList"/>
    <dgm:cxn modelId="{CD106C11-C8B7-4D9B-9A60-0C7BA29053D4}" type="presParOf" srcId="{26823CE8-5CE4-4147-BD9A-319378072AEE}" destId="{A2EADDC3-B1DE-421E-9C9C-9A9B657DFF3D}" srcOrd="0" destOrd="0" presId="urn:microsoft.com/office/officeart/2018/2/layout/IconVerticalSolidList"/>
    <dgm:cxn modelId="{3082F024-A963-4B85-B5FF-2123868AFE37}" type="presParOf" srcId="{26823CE8-5CE4-4147-BD9A-319378072AEE}" destId="{F240BE8D-9217-4EEF-825D-9E45EBF9ABDF}" srcOrd="1" destOrd="0" presId="urn:microsoft.com/office/officeart/2018/2/layout/IconVerticalSolidList"/>
    <dgm:cxn modelId="{D28FA7A8-5B59-47D3-962C-C51DDE9B2928}" type="presParOf" srcId="{26823CE8-5CE4-4147-BD9A-319378072AEE}" destId="{9942F5D0-E821-4653-BDE4-CDC22BD15C76}" srcOrd="2" destOrd="0" presId="urn:microsoft.com/office/officeart/2018/2/layout/IconVerticalSolidList"/>
    <dgm:cxn modelId="{9D910E58-BF4A-4DDD-B7E0-FECE9B6B607C}" type="presParOf" srcId="{26823CE8-5CE4-4147-BD9A-319378072AEE}" destId="{3718030E-15A2-4BF5-B244-656E5664E0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85AD63-B81F-4959-9E56-A0AE9FE6AFD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E181580-2810-47D3-B1B9-8C358A7ABBC0}">
      <dgm:prSet/>
      <dgm:spPr/>
      <dgm:t>
        <a:bodyPr/>
        <a:lstStyle/>
        <a:p>
          <a:r>
            <a:rPr lang="en-US"/>
            <a:t>Data</a:t>
          </a:r>
        </a:p>
      </dgm:t>
    </dgm:pt>
    <dgm:pt modelId="{A05E4052-DD8C-4CA6-892B-AB227D6E412B}" type="parTrans" cxnId="{6A18E23F-7210-4B88-8D85-A02D986E587A}">
      <dgm:prSet/>
      <dgm:spPr/>
      <dgm:t>
        <a:bodyPr/>
        <a:lstStyle/>
        <a:p>
          <a:endParaRPr lang="en-US"/>
        </a:p>
      </dgm:t>
    </dgm:pt>
    <dgm:pt modelId="{CBF38FD6-CB0F-4050-92D6-181DE139875C}" type="sibTrans" cxnId="{6A18E23F-7210-4B88-8D85-A02D986E587A}">
      <dgm:prSet/>
      <dgm:spPr/>
      <dgm:t>
        <a:bodyPr/>
        <a:lstStyle/>
        <a:p>
          <a:endParaRPr lang="en-US"/>
        </a:p>
      </dgm:t>
    </dgm:pt>
    <dgm:pt modelId="{2C355174-FBCA-4324-8681-087FE51AD6C3}">
      <dgm:prSet/>
      <dgm:spPr/>
      <dgm:t>
        <a:bodyPr/>
        <a:lstStyle/>
        <a:p>
          <a:r>
            <a:rPr lang="en-US" i="0" baseline="0"/>
            <a:t>Preprocessing and Exploratory Data Analysis </a:t>
          </a:r>
          <a:endParaRPr lang="en-US"/>
        </a:p>
      </dgm:t>
    </dgm:pt>
    <dgm:pt modelId="{F217C7D4-F054-4EA8-BC04-AD00474FB926}" type="parTrans" cxnId="{C5B8AA1F-D44E-4E9D-BB9D-EA76DECB2076}">
      <dgm:prSet/>
      <dgm:spPr/>
      <dgm:t>
        <a:bodyPr/>
        <a:lstStyle/>
        <a:p>
          <a:endParaRPr lang="en-US"/>
        </a:p>
      </dgm:t>
    </dgm:pt>
    <dgm:pt modelId="{C2DBEAE5-86B6-47AD-884C-82E784E773DE}" type="sibTrans" cxnId="{C5B8AA1F-D44E-4E9D-BB9D-EA76DECB2076}">
      <dgm:prSet/>
      <dgm:spPr/>
      <dgm:t>
        <a:bodyPr/>
        <a:lstStyle/>
        <a:p>
          <a:endParaRPr lang="en-US"/>
        </a:p>
      </dgm:t>
    </dgm:pt>
    <dgm:pt modelId="{0FCDFF8A-7333-4AC9-93E4-2DE7D657E9ED}">
      <dgm:prSet/>
      <dgm:spPr/>
      <dgm:t>
        <a:bodyPr/>
        <a:lstStyle/>
        <a:p>
          <a:r>
            <a:rPr lang="en-US" i="0" baseline="0"/>
            <a:t>Feature selection and Principal component analysis (PCA) </a:t>
          </a:r>
          <a:endParaRPr lang="en-US"/>
        </a:p>
      </dgm:t>
    </dgm:pt>
    <dgm:pt modelId="{ED7E348D-FAF7-4CCD-9C56-A898FE61F515}" type="parTrans" cxnId="{2316078E-9692-4798-ACA3-B41C8227F22A}">
      <dgm:prSet/>
      <dgm:spPr/>
      <dgm:t>
        <a:bodyPr/>
        <a:lstStyle/>
        <a:p>
          <a:endParaRPr lang="en-US"/>
        </a:p>
      </dgm:t>
    </dgm:pt>
    <dgm:pt modelId="{670DB9CD-0A28-47ED-A333-25E2CAABBC4D}" type="sibTrans" cxnId="{2316078E-9692-4798-ACA3-B41C8227F22A}">
      <dgm:prSet/>
      <dgm:spPr/>
      <dgm:t>
        <a:bodyPr/>
        <a:lstStyle/>
        <a:p>
          <a:endParaRPr lang="en-US"/>
        </a:p>
      </dgm:t>
    </dgm:pt>
    <dgm:pt modelId="{F1AB6506-76FE-47DC-AA9C-0EC6A7583071}">
      <dgm:prSet/>
      <dgm:spPr/>
      <dgm:t>
        <a:bodyPr/>
        <a:lstStyle/>
        <a:p>
          <a:r>
            <a:rPr lang="en-US" i="0" baseline="0" dirty="0"/>
            <a:t>Classifiers selec</a:t>
          </a:r>
          <a:r>
            <a:rPr lang="en-US" dirty="0"/>
            <a:t>tion and model building </a:t>
          </a:r>
        </a:p>
      </dgm:t>
    </dgm:pt>
    <dgm:pt modelId="{06A06ED2-DA69-4F76-A2A2-F7609D0E7C42}" type="parTrans" cxnId="{7C6DBA5A-79B1-4940-A8D9-4C3699643445}">
      <dgm:prSet/>
      <dgm:spPr/>
      <dgm:t>
        <a:bodyPr/>
        <a:lstStyle/>
        <a:p>
          <a:endParaRPr lang="en-US"/>
        </a:p>
      </dgm:t>
    </dgm:pt>
    <dgm:pt modelId="{548B8811-1C78-4F9A-965F-96B34684484A}" type="sibTrans" cxnId="{7C6DBA5A-79B1-4940-A8D9-4C3699643445}">
      <dgm:prSet/>
      <dgm:spPr/>
      <dgm:t>
        <a:bodyPr/>
        <a:lstStyle/>
        <a:p>
          <a:endParaRPr lang="en-US"/>
        </a:p>
      </dgm:t>
    </dgm:pt>
    <dgm:pt modelId="{DC916EB4-8F51-43E6-9B08-B8464E4A3E8B}" type="pres">
      <dgm:prSet presAssocID="{F385AD63-B81F-4959-9E56-A0AE9FE6AFD8}" presName="root" presStyleCnt="0">
        <dgm:presLayoutVars>
          <dgm:dir/>
          <dgm:resizeHandles val="exact"/>
        </dgm:presLayoutVars>
      </dgm:prSet>
      <dgm:spPr/>
    </dgm:pt>
    <dgm:pt modelId="{C249F66D-2EE4-4640-84AD-DE2CDDD8F4BB}" type="pres">
      <dgm:prSet presAssocID="{8E181580-2810-47D3-B1B9-8C358A7ABBC0}" presName="compNode" presStyleCnt="0"/>
      <dgm:spPr/>
    </dgm:pt>
    <dgm:pt modelId="{9BBD3091-9938-4583-9A07-5B9FCC033769}" type="pres">
      <dgm:prSet presAssocID="{8E181580-2810-47D3-B1B9-8C358A7ABBC0}" presName="bgRect" presStyleLbl="bgShp" presStyleIdx="0" presStyleCnt="4"/>
      <dgm:spPr/>
    </dgm:pt>
    <dgm:pt modelId="{59B2AD3A-0097-4B19-B09B-6FF8E54BA458}" type="pres">
      <dgm:prSet presAssocID="{8E181580-2810-47D3-B1B9-8C358A7A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FDAC10E1-B06A-4ACC-8540-249616134E43}" type="pres">
      <dgm:prSet presAssocID="{8E181580-2810-47D3-B1B9-8C358A7ABBC0}" presName="spaceRect" presStyleCnt="0"/>
      <dgm:spPr/>
    </dgm:pt>
    <dgm:pt modelId="{35E6A4AF-DB17-4C0B-98ED-1DF4ADCB1D19}" type="pres">
      <dgm:prSet presAssocID="{8E181580-2810-47D3-B1B9-8C358A7ABBC0}" presName="parTx" presStyleLbl="revTx" presStyleIdx="0" presStyleCnt="4">
        <dgm:presLayoutVars>
          <dgm:chMax val="0"/>
          <dgm:chPref val="0"/>
        </dgm:presLayoutVars>
      </dgm:prSet>
      <dgm:spPr/>
    </dgm:pt>
    <dgm:pt modelId="{4C74495F-5168-49C6-866F-5B972EF9C310}" type="pres">
      <dgm:prSet presAssocID="{CBF38FD6-CB0F-4050-92D6-181DE139875C}" presName="sibTrans" presStyleCnt="0"/>
      <dgm:spPr/>
    </dgm:pt>
    <dgm:pt modelId="{2FD69407-3D81-43CB-A8F0-7F06B23AEB22}" type="pres">
      <dgm:prSet presAssocID="{2C355174-FBCA-4324-8681-087FE51AD6C3}" presName="compNode" presStyleCnt="0"/>
      <dgm:spPr/>
    </dgm:pt>
    <dgm:pt modelId="{235EFC39-2F96-4EE4-A2C2-F031DBE7B1F3}" type="pres">
      <dgm:prSet presAssocID="{2C355174-FBCA-4324-8681-087FE51AD6C3}" presName="bgRect" presStyleLbl="bgShp" presStyleIdx="1" presStyleCnt="4"/>
      <dgm:spPr/>
    </dgm:pt>
    <dgm:pt modelId="{1592744A-1E78-44DC-97E2-174E7670F24B}" type="pres">
      <dgm:prSet presAssocID="{2C355174-FBCA-4324-8681-087FE51AD6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00D7DCE-50DC-4B6F-8FA4-1C7DDD7B7389}" type="pres">
      <dgm:prSet presAssocID="{2C355174-FBCA-4324-8681-087FE51AD6C3}" presName="spaceRect" presStyleCnt="0"/>
      <dgm:spPr/>
    </dgm:pt>
    <dgm:pt modelId="{06251B64-9B19-4B4F-A619-867520DB70DB}" type="pres">
      <dgm:prSet presAssocID="{2C355174-FBCA-4324-8681-087FE51AD6C3}" presName="parTx" presStyleLbl="revTx" presStyleIdx="1" presStyleCnt="4">
        <dgm:presLayoutVars>
          <dgm:chMax val="0"/>
          <dgm:chPref val="0"/>
        </dgm:presLayoutVars>
      </dgm:prSet>
      <dgm:spPr/>
    </dgm:pt>
    <dgm:pt modelId="{D19DDA78-EFBA-4576-A93F-CDF8A761AEF2}" type="pres">
      <dgm:prSet presAssocID="{C2DBEAE5-86B6-47AD-884C-82E784E773DE}" presName="sibTrans" presStyleCnt="0"/>
      <dgm:spPr/>
    </dgm:pt>
    <dgm:pt modelId="{C533D79F-A0BD-4636-B0E3-AE8822942920}" type="pres">
      <dgm:prSet presAssocID="{0FCDFF8A-7333-4AC9-93E4-2DE7D657E9ED}" presName="compNode" presStyleCnt="0"/>
      <dgm:spPr/>
    </dgm:pt>
    <dgm:pt modelId="{72ADC4BC-80D3-4A6D-A0FF-A5FC6E7D1F28}" type="pres">
      <dgm:prSet presAssocID="{0FCDFF8A-7333-4AC9-93E4-2DE7D657E9ED}" presName="bgRect" presStyleLbl="bgShp" presStyleIdx="2" presStyleCnt="4"/>
      <dgm:spPr/>
    </dgm:pt>
    <dgm:pt modelId="{C89C07ED-0B38-469F-B074-03BB7AA9AB96}" type="pres">
      <dgm:prSet presAssocID="{0FCDFF8A-7333-4AC9-93E4-2DE7D657E9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B7F796BA-C245-43F2-B9B0-0FBF805004D3}" type="pres">
      <dgm:prSet presAssocID="{0FCDFF8A-7333-4AC9-93E4-2DE7D657E9ED}" presName="spaceRect" presStyleCnt="0"/>
      <dgm:spPr/>
    </dgm:pt>
    <dgm:pt modelId="{177321BE-DE64-4353-94A5-072F8423C47F}" type="pres">
      <dgm:prSet presAssocID="{0FCDFF8A-7333-4AC9-93E4-2DE7D657E9ED}" presName="parTx" presStyleLbl="revTx" presStyleIdx="2" presStyleCnt="4">
        <dgm:presLayoutVars>
          <dgm:chMax val="0"/>
          <dgm:chPref val="0"/>
        </dgm:presLayoutVars>
      </dgm:prSet>
      <dgm:spPr/>
    </dgm:pt>
    <dgm:pt modelId="{07D1213F-9949-4734-BE04-7BD3F1E58B0A}" type="pres">
      <dgm:prSet presAssocID="{670DB9CD-0A28-47ED-A333-25E2CAABBC4D}" presName="sibTrans" presStyleCnt="0"/>
      <dgm:spPr/>
    </dgm:pt>
    <dgm:pt modelId="{DDCEE4AD-CD8F-4768-A3D6-C642660DEC8C}" type="pres">
      <dgm:prSet presAssocID="{F1AB6506-76FE-47DC-AA9C-0EC6A7583071}" presName="compNode" presStyleCnt="0"/>
      <dgm:spPr/>
    </dgm:pt>
    <dgm:pt modelId="{36151220-B63B-4B9F-A88D-2DCE5730FAD4}" type="pres">
      <dgm:prSet presAssocID="{F1AB6506-76FE-47DC-AA9C-0EC6A7583071}" presName="bgRect" presStyleLbl="bgShp" presStyleIdx="3" presStyleCnt="4"/>
      <dgm:spPr/>
    </dgm:pt>
    <dgm:pt modelId="{61B9E716-2BE3-4070-B073-3EC933A2D73E}" type="pres">
      <dgm:prSet presAssocID="{F1AB6506-76FE-47DC-AA9C-0EC6A75830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E3D418F2-355E-4C72-8529-616CBD2F667C}" type="pres">
      <dgm:prSet presAssocID="{F1AB6506-76FE-47DC-AA9C-0EC6A7583071}" presName="spaceRect" presStyleCnt="0"/>
      <dgm:spPr/>
    </dgm:pt>
    <dgm:pt modelId="{3ACD0760-E001-4D8E-BF5F-F9DAE892C724}" type="pres">
      <dgm:prSet presAssocID="{F1AB6506-76FE-47DC-AA9C-0EC6A7583071}" presName="parTx" presStyleLbl="revTx" presStyleIdx="3" presStyleCnt="4">
        <dgm:presLayoutVars>
          <dgm:chMax val="0"/>
          <dgm:chPref val="0"/>
        </dgm:presLayoutVars>
      </dgm:prSet>
      <dgm:spPr/>
    </dgm:pt>
  </dgm:ptLst>
  <dgm:cxnLst>
    <dgm:cxn modelId="{2DA0FE04-1C02-4EB6-9A08-572003BBF712}" type="presOf" srcId="{8E181580-2810-47D3-B1B9-8C358A7ABBC0}" destId="{35E6A4AF-DB17-4C0B-98ED-1DF4ADCB1D19}" srcOrd="0" destOrd="0" presId="urn:microsoft.com/office/officeart/2018/2/layout/IconVerticalSolidList"/>
    <dgm:cxn modelId="{C5B8AA1F-D44E-4E9D-BB9D-EA76DECB2076}" srcId="{F385AD63-B81F-4959-9E56-A0AE9FE6AFD8}" destId="{2C355174-FBCA-4324-8681-087FE51AD6C3}" srcOrd="1" destOrd="0" parTransId="{F217C7D4-F054-4EA8-BC04-AD00474FB926}" sibTransId="{C2DBEAE5-86B6-47AD-884C-82E784E773DE}"/>
    <dgm:cxn modelId="{6A18E23F-7210-4B88-8D85-A02D986E587A}" srcId="{F385AD63-B81F-4959-9E56-A0AE9FE6AFD8}" destId="{8E181580-2810-47D3-B1B9-8C358A7ABBC0}" srcOrd="0" destOrd="0" parTransId="{A05E4052-DD8C-4CA6-892B-AB227D6E412B}" sibTransId="{CBF38FD6-CB0F-4050-92D6-181DE139875C}"/>
    <dgm:cxn modelId="{F30D8A55-B1C8-446E-8BDA-E31DECF03E5E}" type="presOf" srcId="{2C355174-FBCA-4324-8681-087FE51AD6C3}" destId="{06251B64-9B19-4B4F-A619-867520DB70DB}" srcOrd="0" destOrd="0" presId="urn:microsoft.com/office/officeart/2018/2/layout/IconVerticalSolidList"/>
    <dgm:cxn modelId="{7C6DBA5A-79B1-4940-A8D9-4C3699643445}" srcId="{F385AD63-B81F-4959-9E56-A0AE9FE6AFD8}" destId="{F1AB6506-76FE-47DC-AA9C-0EC6A7583071}" srcOrd="3" destOrd="0" parTransId="{06A06ED2-DA69-4F76-A2A2-F7609D0E7C42}" sibTransId="{548B8811-1C78-4F9A-965F-96B34684484A}"/>
    <dgm:cxn modelId="{2316078E-9692-4798-ACA3-B41C8227F22A}" srcId="{F385AD63-B81F-4959-9E56-A0AE9FE6AFD8}" destId="{0FCDFF8A-7333-4AC9-93E4-2DE7D657E9ED}" srcOrd="2" destOrd="0" parTransId="{ED7E348D-FAF7-4CCD-9C56-A898FE61F515}" sibTransId="{670DB9CD-0A28-47ED-A333-25E2CAABBC4D}"/>
    <dgm:cxn modelId="{5D845E93-8A9D-4FD3-B593-52FDDD678337}" type="presOf" srcId="{F1AB6506-76FE-47DC-AA9C-0EC6A7583071}" destId="{3ACD0760-E001-4D8E-BF5F-F9DAE892C724}" srcOrd="0" destOrd="0" presId="urn:microsoft.com/office/officeart/2018/2/layout/IconVerticalSolidList"/>
    <dgm:cxn modelId="{39A9B793-8ACC-4A74-A1C4-43733873FE8A}" type="presOf" srcId="{F385AD63-B81F-4959-9E56-A0AE9FE6AFD8}" destId="{DC916EB4-8F51-43E6-9B08-B8464E4A3E8B}" srcOrd="0" destOrd="0" presId="urn:microsoft.com/office/officeart/2018/2/layout/IconVerticalSolidList"/>
    <dgm:cxn modelId="{904196F6-B82F-4025-BDE2-763D11703E3E}" type="presOf" srcId="{0FCDFF8A-7333-4AC9-93E4-2DE7D657E9ED}" destId="{177321BE-DE64-4353-94A5-072F8423C47F}" srcOrd="0" destOrd="0" presId="urn:microsoft.com/office/officeart/2018/2/layout/IconVerticalSolidList"/>
    <dgm:cxn modelId="{5962348E-7209-4C55-85B6-4D6BC31588F8}" type="presParOf" srcId="{DC916EB4-8F51-43E6-9B08-B8464E4A3E8B}" destId="{C249F66D-2EE4-4640-84AD-DE2CDDD8F4BB}" srcOrd="0" destOrd="0" presId="urn:microsoft.com/office/officeart/2018/2/layout/IconVerticalSolidList"/>
    <dgm:cxn modelId="{5A083520-292A-4D9B-B86D-AD97FB271753}" type="presParOf" srcId="{C249F66D-2EE4-4640-84AD-DE2CDDD8F4BB}" destId="{9BBD3091-9938-4583-9A07-5B9FCC033769}" srcOrd="0" destOrd="0" presId="urn:microsoft.com/office/officeart/2018/2/layout/IconVerticalSolidList"/>
    <dgm:cxn modelId="{C65B334B-95D3-48FC-9289-4C05430AF3F8}" type="presParOf" srcId="{C249F66D-2EE4-4640-84AD-DE2CDDD8F4BB}" destId="{59B2AD3A-0097-4B19-B09B-6FF8E54BA458}" srcOrd="1" destOrd="0" presId="urn:microsoft.com/office/officeart/2018/2/layout/IconVerticalSolidList"/>
    <dgm:cxn modelId="{3282A633-4E3B-4100-B7EB-90747E57935A}" type="presParOf" srcId="{C249F66D-2EE4-4640-84AD-DE2CDDD8F4BB}" destId="{FDAC10E1-B06A-4ACC-8540-249616134E43}" srcOrd="2" destOrd="0" presId="urn:microsoft.com/office/officeart/2018/2/layout/IconVerticalSolidList"/>
    <dgm:cxn modelId="{B34BF557-AF2B-49BF-A34D-FD2FFAA547A1}" type="presParOf" srcId="{C249F66D-2EE4-4640-84AD-DE2CDDD8F4BB}" destId="{35E6A4AF-DB17-4C0B-98ED-1DF4ADCB1D19}" srcOrd="3" destOrd="0" presId="urn:microsoft.com/office/officeart/2018/2/layout/IconVerticalSolidList"/>
    <dgm:cxn modelId="{66573D76-5425-462F-B1F0-09638A3D66C6}" type="presParOf" srcId="{DC916EB4-8F51-43E6-9B08-B8464E4A3E8B}" destId="{4C74495F-5168-49C6-866F-5B972EF9C310}" srcOrd="1" destOrd="0" presId="urn:microsoft.com/office/officeart/2018/2/layout/IconVerticalSolidList"/>
    <dgm:cxn modelId="{B53C2128-882F-4FEC-9539-13829CF5E0B8}" type="presParOf" srcId="{DC916EB4-8F51-43E6-9B08-B8464E4A3E8B}" destId="{2FD69407-3D81-43CB-A8F0-7F06B23AEB22}" srcOrd="2" destOrd="0" presId="urn:microsoft.com/office/officeart/2018/2/layout/IconVerticalSolidList"/>
    <dgm:cxn modelId="{88DA6459-6E33-4F5D-9088-9CF28197A892}" type="presParOf" srcId="{2FD69407-3D81-43CB-A8F0-7F06B23AEB22}" destId="{235EFC39-2F96-4EE4-A2C2-F031DBE7B1F3}" srcOrd="0" destOrd="0" presId="urn:microsoft.com/office/officeart/2018/2/layout/IconVerticalSolidList"/>
    <dgm:cxn modelId="{CE7196A2-006C-4198-A21D-4B12830C0AD6}" type="presParOf" srcId="{2FD69407-3D81-43CB-A8F0-7F06B23AEB22}" destId="{1592744A-1E78-44DC-97E2-174E7670F24B}" srcOrd="1" destOrd="0" presId="urn:microsoft.com/office/officeart/2018/2/layout/IconVerticalSolidList"/>
    <dgm:cxn modelId="{642E849A-0C0B-4F99-A344-B758645CA14F}" type="presParOf" srcId="{2FD69407-3D81-43CB-A8F0-7F06B23AEB22}" destId="{B00D7DCE-50DC-4B6F-8FA4-1C7DDD7B7389}" srcOrd="2" destOrd="0" presId="urn:microsoft.com/office/officeart/2018/2/layout/IconVerticalSolidList"/>
    <dgm:cxn modelId="{26909E61-9C7E-4F16-90E2-78C2F731F69E}" type="presParOf" srcId="{2FD69407-3D81-43CB-A8F0-7F06B23AEB22}" destId="{06251B64-9B19-4B4F-A619-867520DB70DB}" srcOrd="3" destOrd="0" presId="urn:microsoft.com/office/officeart/2018/2/layout/IconVerticalSolidList"/>
    <dgm:cxn modelId="{DE83F1D1-6EA1-4319-90DF-BA95962C6861}" type="presParOf" srcId="{DC916EB4-8F51-43E6-9B08-B8464E4A3E8B}" destId="{D19DDA78-EFBA-4576-A93F-CDF8A761AEF2}" srcOrd="3" destOrd="0" presId="urn:microsoft.com/office/officeart/2018/2/layout/IconVerticalSolidList"/>
    <dgm:cxn modelId="{9B0FE8E9-0E7C-4ABA-ACAC-B0901FB6F0BF}" type="presParOf" srcId="{DC916EB4-8F51-43E6-9B08-B8464E4A3E8B}" destId="{C533D79F-A0BD-4636-B0E3-AE8822942920}" srcOrd="4" destOrd="0" presId="urn:microsoft.com/office/officeart/2018/2/layout/IconVerticalSolidList"/>
    <dgm:cxn modelId="{4979B4C5-C626-4E5E-BD4C-2800845DD685}" type="presParOf" srcId="{C533D79F-A0BD-4636-B0E3-AE8822942920}" destId="{72ADC4BC-80D3-4A6D-A0FF-A5FC6E7D1F28}" srcOrd="0" destOrd="0" presId="urn:microsoft.com/office/officeart/2018/2/layout/IconVerticalSolidList"/>
    <dgm:cxn modelId="{7D2D389F-E5BD-412B-ACBC-267F83900797}" type="presParOf" srcId="{C533D79F-A0BD-4636-B0E3-AE8822942920}" destId="{C89C07ED-0B38-469F-B074-03BB7AA9AB96}" srcOrd="1" destOrd="0" presId="urn:microsoft.com/office/officeart/2018/2/layout/IconVerticalSolidList"/>
    <dgm:cxn modelId="{7EE9D274-73B9-4C25-A3E3-4CE8AEBD2302}" type="presParOf" srcId="{C533D79F-A0BD-4636-B0E3-AE8822942920}" destId="{B7F796BA-C245-43F2-B9B0-0FBF805004D3}" srcOrd="2" destOrd="0" presId="urn:microsoft.com/office/officeart/2018/2/layout/IconVerticalSolidList"/>
    <dgm:cxn modelId="{2C1C78C9-2CD8-4E15-A3C5-01FD688C99CF}" type="presParOf" srcId="{C533D79F-A0BD-4636-B0E3-AE8822942920}" destId="{177321BE-DE64-4353-94A5-072F8423C47F}" srcOrd="3" destOrd="0" presId="urn:microsoft.com/office/officeart/2018/2/layout/IconVerticalSolidList"/>
    <dgm:cxn modelId="{64844461-A3B8-469C-BE95-180F46742538}" type="presParOf" srcId="{DC916EB4-8F51-43E6-9B08-B8464E4A3E8B}" destId="{07D1213F-9949-4734-BE04-7BD3F1E58B0A}" srcOrd="5" destOrd="0" presId="urn:microsoft.com/office/officeart/2018/2/layout/IconVerticalSolidList"/>
    <dgm:cxn modelId="{455CE78F-4F2C-4890-AC86-E8A5F3C707E7}" type="presParOf" srcId="{DC916EB4-8F51-43E6-9B08-B8464E4A3E8B}" destId="{DDCEE4AD-CD8F-4768-A3D6-C642660DEC8C}" srcOrd="6" destOrd="0" presId="urn:microsoft.com/office/officeart/2018/2/layout/IconVerticalSolidList"/>
    <dgm:cxn modelId="{B965C191-FB83-46D7-9DC6-FAC30DE4D1FE}" type="presParOf" srcId="{DDCEE4AD-CD8F-4768-A3D6-C642660DEC8C}" destId="{36151220-B63B-4B9F-A88D-2DCE5730FAD4}" srcOrd="0" destOrd="0" presId="urn:microsoft.com/office/officeart/2018/2/layout/IconVerticalSolidList"/>
    <dgm:cxn modelId="{B682C44F-4C8F-4F4C-9946-C6F74DA58724}" type="presParOf" srcId="{DDCEE4AD-CD8F-4768-A3D6-C642660DEC8C}" destId="{61B9E716-2BE3-4070-B073-3EC933A2D73E}" srcOrd="1" destOrd="0" presId="urn:microsoft.com/office/officeart/2018/2/layout/IconVerticalSolidList"/>
    <dgm:cxn modelId="{BF56A7E3-26A8-478D-8974-A2C4CEEA56C4}" type="presParOf" srcId="{DDCEE4AD-CD8F-4768-A3D6-C642660DEC8C}" destId="{E3D418F2-355E-4C72-8529-616CBD2F667C}" srcOrd="2" destOrd="0" presId="urn:microsoft.com/office/officeart/2018/2/layout/IconVerticalSolidList"/>
    <dgm:cxn modelId="{A27CDDF0-C06E-46B9-ABC2-DBDE10B42995}" type="presParOf" srcId="{DDCEE4AD-CD8F-4768-A3D6-C642660DEC8C}" destId="{3ACD0760-E001-4D8E-BF5F-F9DAE892C7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15BDE-53DC-4542-A344-1AC27A107649}">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AE816-0EBC-4EFB-83FD-E923CA66D80D}">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B2083B-C623-464E-B8B0-8ADF67ED50AC}">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1087129" y="4418"/>
        <a:ext cx="5161270" cy="941237"/>
      </dsp:txXfrm>
    </dsp:sp>
    <dsp:sp modelId="{C71852E6-721F-4856-8FA3-2A221158ADBD}">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C452F-0F86-4760-A527-A674C99BD79D}">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4FD56D-44B0-4404-B061-AF45F4899E7E}">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Background</a:t>
          </a:r>
        </a:p>
      </dsp:txBody>
      <dsp:txXfrm>
        <a:off x="1087129" y="1180965"/>
        <a:ext cx="5161270" cy="941237"/>
      </dsp:txXfrm>
    </dsp:sp>
    <dsp:sp modelId="{465C6603-A1F8-4B9A-9FC3-AEBE97E97832}">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0137D-1BA0-40E5-A882-0622494893C1}">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47C025-7829-4756-A36F-FB2F9DD8F98D}">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i="0" kern="1200" baseline="0"/>
            <a:t>Methodology </a:t>
          </a:r>
          <a:endParaRPr lang="en-US" sz="1900" kern="1200"/>
        </a:p>
      </dsp:txBody>
      <dsp:txXfrm>
        <a:off x="1087129" y="2357512"/>
        <a:ext cx="5161270" cy="941237"/>
      </dsp:txXfrm>
    </dsp:sp>
    <dsp:sp modelId="{01805ACD-2C2B-4BEB-A211-026C1D31F560}">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83F79-568D-4C02-A47B-BC221638A392}">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C84A24-9769-4F9F-9EC0-C80492720790}">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Results </a:t>
          </a:r>
        </a:p>
      </dsp:txBody>
      <dsp:txXfrm>
        <a:off x="1087129" y="3534059"/>
        <a:ext cx="5161270" cy="941237"/>
      </dsp:txXfrm>
    </dsp:sp>
    <dsp:sp modelId="{A2EADDC3-B1DE-421E-9C9C-9A9B657DFF3D}">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0BE8D-9217-4EEF-825D-9E45EBF9ABDF}">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8030E-15A2-4BF5-B244-656E5664E014}">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Conclusion </a:t>
          </a:r>
        </a:p>
      </dsp:txBody>
      <dsp:txXfrm>
        <a:off x="1087129" y="4710606"/>
        <a:ext cx="5161270" cy="941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D3091-9938-4583-9A07-5B9FCC033769}">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2AD3A-0097-4B19-B09B-6FF8E54BA458}">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6A4AF-DB17-4C0B-98ED-1DF4ADCB1D19}">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Data</a:t>
          </a:r>
        </a:p>
      </dsp:txBody>
      <dsp:txXfrm>
        <a:off x="1374223" y="2347"/>
        <a:ext cx="4874176" cy="1189803"/>
      </dsp:txXfrm>
    </dsp:sp>
    <dsp:sp modelId="{235EFC39-2F96-4EE4-A2C2-F031DBE7B1F3}">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2744A-1E78-44DC-97E2-174E7670F24B}">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251B64-9B19-4B4F-A619-867520DB70DB}">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i="0" kern="1200" baseline="0"/>
            <a:t>Preprocessing and Exploratory Data Analysis </a:t>
          </a:r>
          <a:endParaRPr lang="en-US" sz="2200" kern="1200"/>
        </a:p>
      </dsp:txBody>
      <dsp:txXfrm>
        <a:off x="1374223" y="1489602"/>
        <a:ext cx="4874176" cy="1189803"/>
      </dsp:txXfrm>
    </dsp:sp>
    <dsp:sp modelId="{72ADC4BC-80D3-4A6D-A0FF-A5FC6E7D1F28}">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C07ED-0B38-469F-B074-03BB7AA9AB96}">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321BE-DE64-4353-94A5-072F8423C47F}">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i="0" kern="1200" baseline="0"/>
            <a:t>Feature selection and Principal component analysis (PCA) </a:t>
          </a:r>
          <a:endParaRPr lang="en-US" sz="2200" kern="1200"/>
        </a:p>
      </dsp:txBody>
      <dsp:txXfrm>
        <a:off x="1374223" y="2976856"/>
        <a:ext cx="4874176" cy="1189803"/>
      </dsp:txXfrm>
    </dsp:sp>
    <dsp:sp modelId="{36151220-B63B-4B9F-A88D-2DCE5730FAD4}">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9E716-2BE3-4070-B073-3EC933A2D73E}">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D0760-E001-4D8E-BF5F-F9DAE892C724}">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i="0" kern="1200" baseline="0" dirty="0"/>
            <a:t>Classifiers selec</a:t>
          </a:r>
          <a:r>
            <a:rPr lang="en-US" sz="2200" kern="1200" dirty="0"/>
            <a:t>tion and model building </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2C24-B91F-4D27-B80D-D5A930F1C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490CF-4C84-47C6-B918-7F35014EE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34AFF-D8EC-48F4-BF26-020E0E219228}"/>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A2E68459-145F-40A6-98F5-B647E2E7A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D56B9-7EDA-46EC-ABB7-EAD6305DA4DE}"/>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24346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A065-03F7-45BC-A8E8-2636C18EA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848A84-5835-4506-96C4-7D0963E837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25D5C-0107-478E-B0C2-230BA8EEB7D4}"/>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8C1C4F6E-8559-4AF9-A9D9-C5112CF2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016B0-5821-43CD-AB55-A710B92ECCC8}"/>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15829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A1A6B-1846-4654-9A42-759B64E7D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35B4-5BE8-45A8-A2BC-037DB18CE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ABA5F-AB92-4C4C-A9CB-782F1D7ED118}"/>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982AAC99-E612-4036-B198-F621C59C6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A9385-FDD9-466F-9369-F70CCBC3A738}"/>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84939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497A-1CA2-4ED8-9845-543C6742F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0D5E2-A65F-4D7C-A3A1-3F0817054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50225-E4E1-42A6-8E1B-780D300210B6}"/>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AFC4F40C-BE98-4222-8595-97CDEFEFD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A407E-2E33-4245-962A-9868D320E49F}"/>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6376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BA06-F78F-42CD-98B4-24C6AFEE6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D5088-3A19-4E31-B771-6BD1652F9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094F2-171C-4DDE-9DF6-F3FD24C1A61D}"/>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850D3120-7324-4BAF-87C6-3EBDC9F3C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2A2B5-7E2D-42D9-B339-237AA41CF9BE}"/>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138663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826B-FCCA-4A42-99D5-74F81B19C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F78F2-63DA-4C36-A90C-9933E25D8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14B036-4F39-4761-BAF0-FECD4972F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49060-2F8A-41E4-98B3-ACBA70630541}"/>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6" name="Footer Placeholder 5">
            <a:extLst>
              <a:ext uri="{FF2B5EF4-FFF2-40B4-BE49-F238E27FC236}">
                <a16:creationId xmlns:a16="http://schemas.microsoft.com/office/drawing/2014/main" id="{79A83D3C-42D2-4192-9ED0-53A0EAB26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C1A09-2E53-4B5F-8B75-31A29B5F4457}"/>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72302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C0A5-BCE5-4FB7-8B5E-8B0638DBCD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DE7CD-275A-4F85-955A-B250AA81C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BE83E-927D-49F0-81C5-B77AE2A2B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2915F4-60C1-4FD6-BFAE-1D2AD9602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2D9DD-66C3-45E8-818C-9C77E2C89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4AFB0-96F5-4E33-81BA-D2DFDC407DFB}"/>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8" name="Footer Placeholder 7">
            <a:extLst>
              <a:ext uri="{FF2B5EF4-FFF2-40B4-BE49-F238E27FC236}">
                <a16:creationId xmlns:a16="http://schemas.microsoft.com/office/drawing/2014/main" id="{68E5B114-EBC1-4BAA-B896-8ED664A0D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1D23B-0A7F-4725-B8FB-E1A2DF18F70E}"/>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186739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6F8E-430C-4211-A902-29F915542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C5EC34-149E-4632-988A-8FA60D45D596}"/>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4" name="Footer Placeholder 3">
            <a:extLst>
              <a:ext uri="{FF2B5EF4-FFF2-40B4-BE49-F238E27FC236}">
                <a16:creationId xmlns:a16="http://schemas.microsoft.com/office/drawing/2014/main" id="{D4DA8308-9223-4B56-B7C7-99D16B5D5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E6FE3-DC92-445E-963C-ADB9FE36EE53}"/>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80675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6E189-E648-46E0-900A-FC1EB7F3355F}"/>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3" name="Footer Placeholder 2">
            <a:extLst>
              <a:ext uri="{FF2B5EF4-FFF2-40B4-BE49-F238E27FC236}">
                <a16:creationId xmlns:a16="http://schemas.microsoft.com/office/drawing/2014/main" id="{D2FC47D2-5AF9-4554-BD43-CF8364749E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EFB1A9-0468-410C-B641-3BE984E379C0}"/>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414589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BDD1-1186-4CCB-B1FA-B6B01415E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4F1DD-15E6-4F4A-ACE6-C52FD163E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9041E-51E8-403B-B1B6-2B1A13F81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C38D1-CD51-47E0-9507-6F83F07F87A8}"/>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6" name="Footer Placeholder 5">
            <a:extLst>
              <a:ext uri="{FF2B5EF4-FFF2-40B4-BE49-F238E27FC236}">
                <a16:creationId xmlns:a16="http://schemas.microsoft.com/office/drawing/2014/main" id="{B78AF236-258C-44DE-ACB4-2227352B1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2688F-12E7-43E9-8B48-B4BD9600884A}"/>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385790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DEB9-8172-46B5-B6CA-DF13D5826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14C53-9EFA-4A93-8338-F8A7E4186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BD2DE-1E46-4061-B14F-C09B1EF3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BEA68-B002-498D-8943-1B300824C5C6}"/>
              </a:ext>
            </a:extLst>
          </p:cNvPr>
          <p:cNvSpPr>
            <a:spLocks noGrp="1"/>
          </p:cNvSpPr>
          <p:nvPr>
            <p:ph type="dt" sz="half" idx="10"/>
          </p:nvPr>
        </p:nvSpPr>
        <p:spPr/>
        <p:txBody>
          <a:bodyPr/>
          <a:lstStyle/>
          <a:p>
            <a:fld id="{343BCF9F-53AC-4236-BB02-53F9EF6AB5B6}" type="datetimeFigureOut">
              <a:rPr lang="en-US" smtClean="0"/>
              <a:t>2/11/2021</a:t>
            </a:fld>
            <a:endParaRPr lang="en-US"/>
          </a:p>
        </p:txBody>
      </p:sp>
      <p:sp>
        <p:nvSpPr>
          <p:cNvPr id="6" name="Footer Placeholder 5">
            <a:extLst>
              <a:ext uri="{FF2B5EF4-FFF2-40B4-BE49-F238E27FC236}">
                <a16:creationId xmlns:a16="http://schemas.microsoft.com/office/drawing/2014/main" id="{ACFCA02D-50A4-4649-8ED9-FC0FC5799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71CBD-FCD3-4C4A-9020-0AB71A9596EC}"/>
              </a:ext>
            </a:extLst>
          </p:cNvPr>
          <p:cNvSpPr>
            <a:spLocks noGrp="1"/>
          </p:cNvSpPr>
          <p:nvPr>
            <p:ph type="sldNum" sz="quarter" idx="12"/>
          </p:nvPr>
        </p:nvSpPr>
        <p:spPr/>
        <p:txBody>
          <a:bodyPr/>
          <a:lstStyle/>
          <a:p>
            <a:fld id="{6CCEA05D-472C-495D-BEDB-BAB71F8860B2}" type="slidenum">
              <a:rPr lang="en-US" smtClean="0"/>
              <a:t>‹#›</a:t>
            </a:fld>
            <a:endParaRPr lang="en-US"/>
          </a:p>
        </p:txBody>
      </p:sp>
    </p:spTree>
    <p:extLst>
      <p:ext uri="{BB962C8B-B14F-4D97-AF65-F5344CB8AC3E}">
        <p14:creationId xmlns:p14="http://schemas.microsoft.com/office/powerpoint/2010/main" val="427878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CB719-04E1-4EBF-B0F7-BA978A615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A1FE7-9953-4124-A435-8AAD8CB90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80086-A619-4058-A2DE-2730EA5D7E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BCF9F-53AC-4236-BB02-53F9EF6AB5B6}" type="datetimeFigureOut">
              <a:rPr lang="en-US" smtClean="0"/>
              <a:t>2/11/2021</a:t>
            </a:fld>
            <a:endParaRPr lang="en-US"/>
          </a:p>
        </p:txBody>
      </p:sp>
      <p:sp>
        <p:nvSpPr>
          <p:cNvPr id="5" name="Footer Placeholder 4">
            <a:extLst>
              <a:ext uri="{FF2B5EF4-FFF2-40B4-BE49-F238E27FC236}">
                <a16:creationId xmlns:a16="http://schemas.microsoft.com/office/drawing/2014/main" id="{946E3ABF-908C-4671-96F7-ACE1B8002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65B3D-4433-4E20-B72E-B7BA9AD8B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EA05D-472C-495D-BEDB-BAB71F8860B2}" type="slidenum">
              <a:rPr lang="en-US" smtClean="0"/>
              <a:t>‹#›</a:t>
            </a:fld>
            <a:endParaRPr lang="en-US"/>
          </a:p>
        </p:txBody>
      </p:sp>
    </p:spTree>
    <p:extLst>
      <p:ext uri="{BB962C8B-B14F-4D97-AF65-F5344CB8AC3E}">
        <p14:creationId xmlns:p14="http://schemas.microsoft.com/office/powerpoint/2010/main" val="232437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458BA10A-D980-41D2-B403-6757A6A3CF07}"/>
              </a:ext>
            </a:extLst>
          </p:cNvPr>
          <p:cNvSpPr txBox="1">
            <a:spLocks/>
          </p:cNvSpPr>
          <p:nvPr/>
        </p:nvSpPr>
        <p:spPr>
          <a:xfrm>
            <a:off x="767290" y="1030286"/>
            <a:ext cx="4566710" cy="2547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br>
              <a:rPr lang="en-US" sz="3000" kern="1200" dirty="0">
                <a:solidFill>
                  <a:schemeClr val="bg1"/>
                </a:solidFill>
                <a:latin typeface="+mj-lt"/>
                <a:ea typeface="+mj-ea"/>
                <a:cs typeface="+mj-cs"/>
              </a:rPr>
            </a:br>
            <a:r>
              <a:rPr lang="en-US" sz="3600" b="1" kern="1200" dirty="0">
                <a:solidFill>
                  <a:schemeClr val="bg1"/>
                </a:solidFill>
                <a:latin typeface="+mj-lt"/>
                <a:ea typeface="+mj-ea"/>
                <a:cs typeface="+mj-cs"/>
              </a:rPr>
              <a:t>Human Activity Recognition Classification Using Python </a:t>
            </a:r>
          </a:p>
        </p:txBody>
      </p:sp>
      <p:grpSp>
        <p:nvGrpSpPr>
          <p:cNvPr id="15" name="Group 14">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6"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Subtitle 2">
            <a:extLst>
              <a:ext uri="{FF2B5EF4-FFF2-40B4-BE49-F238E27FC236}">
                <a16:creationId xmlns:a16="http://schemas.microsoft.com/office/drawing/2014/main" id="{BE24E29F-A6DC-4F19-9788-4C621D47A647}"/>
              </a:ext>
            </a:extLst>
          </p:cNvPr>
          <p:cNvSpPr txBox="1">
            <a:spLocks/>
          </p:cNvSpPr>
          <p:nvPr/>
        </p:nvSpPr>
        <p:spPr>
          <a:xfrm>
            <a:off x="767290" y="4254710"/>
            <a:ext cx="4075054" cy="1284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3600" b="1" dirty="0">
                <a:solidFill>
                  <a:schemeClr val="bg1"/>
                </a:solidFill>
              </a:rPr>
              <a:t>Hala Waseem Aye </a:t>
            </a:r>
          </a:p>
        </p:txBody>
      </p:sp>
      <p:pic>
        <p:nvPicPr>
          <p:cNvPr id="4" name="Picture 3">
            <a:extLst>
              <a:ext uri="{FF2B5EF4-FFF2-40B4-BE49-F238E27FC236}">
                <a16:creationId xmlns:a16="http://schemas.microsoft.com/office/drawing/2014/main" id="{D672452D-EF29-4D0E-8AEB-5BB502963160}"/>
              </a:ext>
            </a:extLst>
          </p:cNvPr>
          <p:cNvPicPr>
            <a:picLocks noChangeAspect="1"/>
          </p:cNvPicPr>
          <p:nvPr/>
        </p:nvPicPr>
        <p:blipFill>
          <a:blip r:embed="rId2"/>
          <a:stretch>
            <a:fillRect/>
          </a:stretch>
        </p:blipFill>
        <p:spPr>
          <a:xfrm>
            <a:off x="6643856" y="1789043"/>
            <a:ext cx="5051320" cy="2955235"/>
          </a:xfrm>
          <a:prstGeom prst="rect">
            <a:avLst/>
          </a:prstGeom>
        </p:spPr>
      </p:pic>
    </p:spTree>
    <p:extLst>
      <p:ext uri="{BB962C8B-B14F-4D97-AF65-F5344CB8AC3E}">
        <p14:creationId xmlns:p14="http://schemas.microsoft.com/office/powerpoint/2010/main" val="98402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EEBE-FCF7-4333-97D3-888EF3BA5E62}"/>
              </a:ext>
            </a:extLst>
          </p:cNvPr>
          <p:cNvSpPr>
            <a:spLocks noGrp="1"/>
          </p:cNvSpPr>
          <p:nvPr>
            <p:ph type="title"/>
          </p:nvPr>
        </p:nvSpPr>
        <p:spPr>
          <a:xfrm>
            <a:off x="0" y="0"/>
            <a:ext cx="12192000" cy="1466850"/>
          </a:xfrm>
          <a:solidFill>
            <a:schemeClr val="tx1"/>
          </a:solidFill>
        </p:spPr>
        <p:txBody>
          <a:bodyPr>
            <a:noAutofit/>
          </a:bodyPr>
          <a:lstStyle/>
          <a:p>
            <a:pPr algn="ctr"/>
            <a:br>
              <a:rPr lang="en-US" sz="4000" i="0" u="none" strike="noStrike" baseline="0" dirty="0">
                <a:solidFill>
                  <a:schemeClr val="bg1"/>
                </a:solidFill>
                <a:latin typeface="Times New Roman" panose="02020603050405020304" pitchFamily="18" charset="0"/>
                <a:cs typeface="Times New Roman" panose="02020603050405020304" pitchFamily="18" charset="0"/>
              </a:rPr>
            </a:br>
            <a:r>
              <a:rPr lang="en-US" sz="4000" i="0" u="none" strike="noStrike" baseline="0" dirty="0">
                <a:solidFill>
                  <a:schemeClr val="bg1"/>
                </a:solidFill>
                <a:latin typeface="Times New Roman" panose="02020603050405020304" pitchFamily="18" charset="0"/>
                <a:cs typeface="Times New Roman" panose="02020603050405020304" pitchFamily="18" charset="0"/>
              </a:rPr>
              <a:t>3) Feature Selection and Principal Component </a:t>
            </a:r>
            <a:r>
              <a:rPr lang="en-US" sz="4000" dirty="0">
                <a:solidFill>
                  <a:schemeClr val="bg1"/>
                </a:solidFill>
                <a:latin typeface="Times New Roman" panose="02020603050405020304" pitchFamily="18" charset="0"/>
                <a:cs typeface="Times New Roman" panose="02020603050405020304" pitchFamily="18" charset="0"/>
              </a:rPr>
              <a:t>A</a:t>
            </a:r>
            <a:r>
              <a:rPr lang="en-US" sz="4000" i="0" u="none" strike="noStrike" baseline="0" dirty="0">
                <a:solidFill>
                  <a:schemeClr val="bg1"/>
                </a:solidFill>
                <a:latin typeface="Times New Roman" panose="02020603050405020304" pitchFamily="18" charset="0"/>
                <a:cs typeface="Times New Roman" panose="02020603050405020304" pitchFamily="18" charset="0"/>
              </a:rPr>
              <a:t>nalysis (PCA) </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16BEC07E-D689-4861-9B90-6978007D1DDD}"/>
              </a:ext>
            </a:extLst>
          </p:cNvPr>
          <p:cNvSpPr>
            <a:spLocks noGrp="1"/>
          </p:cNvSpPr>
          <p:nvPr>
            <p:ph idx="1"/>
          </p:nvPr>
        </p:nvSpPr>
        <p:spPr>
          <a:xfrm>
            <a:off x="1286933" y="1781175"/>
            <a:ext cx="9911153" cy="3996773"/>
          </a:xfrm>
        </p:spPr>
        <p:txBody>
          <a:bodyPr>
            <a:noAutofit/>
          </a:bodyPr>
          <a:lstStyle/>
          <a:p>
            <a:r>
              <a:rPr lang="en-US" b="0" i="0" u="none" strike="noStrike" baseline="0" dirty="0">
                <a:latin typeface="Times New Roman" panose="02020603050405020304" pitchFamily="18" charset="0"/>
              </a:rPr>
              <a:t>Principal Component Analysis (PCA) is an unsupervised, non-parametric statistical technique primarily used for dimensionality reduction in machine learning. </a:t>
            </a:r>
            <a:endParaRPr lang="en-US" dirty="0">
              <a:latin typeface="Times New Roman" panose="02020603050405020304" pitchFamily="18" charset="0"/>
            </a:endParaRPr>
          </a:p>
          <a:p>
            <a:r>
              <a:rPr lang="en-US" b="0" i="0" u="none" strike="noStrike" baseline="0" dirty="0">
                <a:latin typeface="Times New Roman" panose="02020603050405020304" pitchFamily="18" charset="0"/>
              </a:rPr>
              <a:t>High dimensionality means that the data set has a large number of features. </a:t>
            </a:r>
          </a:p>
          <a:p>
            <a:r>
              <a:rPr lang="en-US" b="0" i="0" u="none" strike="noStrike" baseline="0" dirty="0">
                <a:solidFill>
                  <a:srgbClr val="000000"/>
                </a:solidFill>
                <a:latin typeface="Times New Roman" panose="02020603050405020304" pitchFamily="18" charset="0"/>
              </a:rPr>
              <a:t>To reduce dimensionality therefor, reduce computational power and, avoid over-fitting PCA was used. </a:t>
            </a:r>
            <a:endParaRPr lang="en-US" dirty="0"/>
          </a:p>
        </p:txBody>
      </p:sp>
    </p:spTree>
    <p:extLst>
      <p:ext uri="{BB962C8B-B14F-4D97-AF65-F5344CB8AC3E}">
        <p14:creationId xmlns:p14="http://schemas.microsoft.com/office/powerpoint/2010/main" val="305754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EEBE-FCF7-4333-97D3-888EF3BA5E62}"/>
              </a:ext>
            </a:extLst>
          </p:cNvPr>
          <p:cNvSpPr>
            <a:spLocks noGrp="1"/>
          </p:cNvSpPr>
          <p:nvPr>
            <p:ph type="title"/>
          </p:nvPr>
        </p:nvSpPr>
        <p:spPr>
          <a:xfrm>
            <a:off x="0" y="0"/>
            <a:ext cx="12192000" cy="1466850"/>
          </a:xfrm>
          <a:solidFill>
            <a:schemeClr val="tx1"/>
          </a:solidFill>
        </p:spPr>
        <p:txBody>
          <a:bodyPr>
            <a:noAutofit/>
          </a:bodyPr>
          <a:lstStyle/>
          <a:p>
            <a:pPr algn="ctr"/>
            <a:br>
              <a:rPr lang="en-US" sz="4000" i="0" u="none" strike="noStrike" baseline="0" dirty="0">
                <a:solidFill>
                  <a:schemeClr val="bg1"/>
                </a:solidFill>
                <a:latin typeface="Times New Roman" panose="02020603050405020304" pitchFamily="18" charset="0"/>
                <a:cs typeface="Times New Roman" panose="02020603050405020304" pitchFamily="18" charset="0"/>
              </a:rPr>
            </a:br>
            <a:r>
              <a:rPr lang="en-US" sz="4000" i="0" u="none" strike="noStrike" baseline="0" dirty="0">
                <a:solidFill>
                  <a:schemeClr val="bg1"/>
                </a:solidFill>
                <a:latin typeface="Times New Roman" panose="02020603050405020304" pitchFamily="18" charset="0"/>
                <a:cs typeface="Times New Roman" panose="02020603050405020304" pitchFamily="18" charset="0"/>
              </a:rPr>
              <a:t>3) Feature Selection and Principal Component </a:t>
            </a:r>
            <a:r>
              <a:rPr lang="en-US" sz="4000" dirty="0">
                <a:solidFill>
                  <a:schemeClr val="bg1"/>
                </a:solidFill>
                <a:latin typeface="Times New Roman" panose="02020603050405020304" pitchFamily="18" charset="0"/>
                <a:cs typeface="Times New Roman" panose="02020603050405020304" pitchFamily="18" charset="0"/>
              </a:rPr>
              <a:t>A</a:t>
            </a:r>
            <a:r>
              <a:rPr lang="en-US" sz="4000" i="0" u="none" strike="noStrike" baseline="0" dirty="0">
                <a:solidFill>
                  <a:schemeClr val="bg1"/>
                </a:solidFill>
                <a:latin typeface="Times New Roman" panose="02020603050405020304" pitchFamily="18" charset="0"/>
                <a:cs typeface="Times New Roman" panose="02020603050405020304" pitchFamily="18" charset="0"/>
              </a:rPr>
              <a:t>nalysis (PCA) Cont.</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16BEC07E-D689-4861-9B90-6978007D1DDD}"/>
              </a:ext>
            </a:extLst>
          </p:cNvPr>
          <p:cNvSpPr>
            <a:spLocks noGrp="1"/>
          </p:cNvSpPr>
          <p:nvPr>
            <p:ph idx="1"/>
          </p:nvPr>
        </p:nvSpPr>
        <p:spPr>
          <a:xfrm>
            <a:off x="1286934" y="1781175"/>
            <a:ext cx="9618132" cy="4208808"/>
          </a:xfrm>
        </p:spPr>
        <p:txBody>
          <a:bodyPr>
            <a:noAutofit/>
          </a:bodyPr>
          <a:lstStyle/>
          <a:p>
            <a:r>
              <a:rPr lang="en-US" b="0" i="0" u="none" strike="noStrike" baseline="0" dirty="0">
                <a:solidFill>
                  <a:srgbClr val="000000"/>
                </a:solidFill>
                <a:latin typeface="Times New Roman" panose="02020603050405020304" pitchFamily="18" charset="0"/>
              </a:rPr>
              <a:t>This curve in Figure 3 quantifies how much of the total, 591-dimensional variance is contained within the first N components. </a:t>
            </a:r>
            <a:r>
              <a:rPr lang="en-US" dirty="0">
                <a:solidFill>
                  <a:srgbClr val="000000"/>
                </a:solidFill>
                <a:latin typeface="Times New Roman" panose="02020603050405020304" pitchFamily="18" charset="0"/>
              </a:rPr>
              <a:t>W</a:t>
            </a:r>
            <a:r>
              <a:rPr lang="en-US" b="0" i="0" u="none" strike="noStrike" baseline="0" dirty="0">
                <a:solidFill>
                  <a:srgbClr val="000000"/>
                </a:solidFill>
                <a:latin typeface="Times New Roman" panose="02020603050405020304" pitchFamily="18" charset="0"/>
              </a:rPr>
              <a:t>e see that with the digits, 200 components contain approximately 100% of the data variance. So, we choose 200 features instead of 591 to represent our data. </a:t>
            </a:r>
            <a:endParaRPr lang="en-US" dirty="0"/>
          </a:p>
        </p:txBody>
      </p:sp>
      <p:pic>
        <p:nvPicPr>
          <p:cNvPr id="5" name="image4.png">
            <a:extLst>
              <a:ext uri="{FF2B5EF4-FFF2-40B4-BE49-F238E27FC236}">
                <a16:creationId xmlns:a16="http://schemas.microsoft.com/office/drawing/2014/main" id="{A8844A0A-569B-466B-AE9E-DE390B5AE5F6}"/>
              </a:ext>
            </a:extLst>
          </p:cNvPr>
          <p:cNvPicPr/>
          <p:nvPr/>
        </p:nvPicPr>
        <p:blipFill>
          <a:blip r:embed="rId2" cstate="print"/>
          <a:stretch>
            <a:fillRect/>
          </a:stretch>
        </p:blipFill>
        <p:spPr>
          <a:xfrm>
            <a:off x="3538330" y="3882887"/>
            <a:ext cx="4149389" cy="2527438"/>
          </a:xfrm>
          <a:prstGeom prst="rect">
            <a:avLst/>
          </a:prstGeom>
        </p:spPr>
      </p:pic>
      <p:sp>
        <p:nvSpPr>
          <p:cNvPr id="6" name="TextBox 5">
            <a:extLst>
              <a:ext uri="{FF2B5EF4-FFF2-40B4-BE49-F238E27FC236}">
                <a16:creationId xmlns:a16="http://schemas.microsoft.com/office/drawing/2014/main" id="{B653BD9E-9046-4A04-A920-39F015A5C0DB}"/>
              </a:ext>
            </a:extLst>
          </p:cNvPr>
          <p:cNvSpPr txBox="1"/>
          <p:nvPr/>
        </p:nvSpPr>
        <p:spPr>
          <a:xfrm>
            <a:off x="5109441" y="6410325"/>
            <a:ext cx="1007165" cy="369332"/>
          </a:xfrm>
          <a:prstGeom prst="rect">
            <a:avLst/>
          </a:prstGeom>
          <a:noFill/>
        </p:spPr>
        <p:txBody>
          <a:bodyPr wrap="square" rtlCol="0">
            <a:spAutoFit/>
          </a:bodyPr>
          <a:lstStyle/>
          <a:p>
            <a:r>
              <a:rPr lang="en-US" dirty="0"/>
              <a:t>Figure 3 </a:t>
            </a:r>
          </a:p>
        </p:txBody>
      </p:sp>
    </p:spTree>
    <p:extLst>
      <p:ext uri="{BB962C8B-B14F-4D97-AF65-F5344CB8AC3E}">
        <p14:creationId xmlns:p14="http://schemas.microsoft.com/office/powerpoint/2010/main" val="232565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B031E-3A44-46C3-8CE0-D58ADDE9CB3C}"/>
              </a:ext>
            </a:extLst>
          </p:cNvPr>
          <p:cNvSpPr>
            <a:spLocks noGrp="1"/>
          </p:cNvSpPr>
          <p:nvPr>
            <p:ph type="title"/>
          </p:nvPr>
        </p:nvSpPr>
        <p:spPr>
          <a:xfrm>
            <a:off x="1156851" y="637762"/>
            <a:ext cx="9888496" cy="900131"/>
          </a:xfrm>
        </p:spPr>
        <p:txBody>
          <a:bodyPr anchor="t">
            <a:normAutofit/>
          </a:bodyPr>
          <a:lstStyle/>
          <a:p>
            <a:endParaRPr lang="en-US" sz="32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87FA2-61FB-4901-8C99-AFC09A17B7AC}"/>
              </a:ext>
            </a:extLst>
          </p:cNvPr>
          <p:cNvSpPr>
            <a:spLocks noGrp="1"/>
          </p:cNvSpPr>
          <p:nvPr>
            <p:ph idx="1"/>
          </p:nvPr>
        </p:nvSpPr>
        <p:spPr>
          <a:xfrm>
            <a:off x="1155548" y="2217343"/>
            <a:ext cx="9880893" cy="3959619"/>
          </a:xfrm>
        </p:spPr>
        <p:txBody>
          <a:bodyPr>
            <a:normAutofit/>
          </a:bodyPr>
          <a:lstStyle/>
          <a:p>
            <a:endParaRPr lang="en-US" sz="2400" b="0" i="0" u="none" strike="noStrike" baseline="0" dirty="0">
              <a:latin typeface="Times New Roman" panose="02020603050405020304" pitchFamily="18" charset="0"/>
            </a:endParaRPr>
          </a:p>
          <a:p>
            <a:r>
              <a:rPr lang="en-US" sz="3200" b="0" i="0" u="none" strike="noStrike" baseline="0" dirty="0">
                <a:latin typeface="Times New Roman" panose="02020603050405020304" pitchFamily="18" charset="0"/>
              </a:rPr>
              <a:t>Random Forest Classifier </a:t>
            </a:r>
          </a:p>
          <a:p>
            <a:r>
              <a:rPr lang="en-US" sz="3200" b="0" i="0" u="none" strike="noStrike" baseline="0" dirty="0">
                <a:latin typeface="Times New Roman" panose="02020603050405020304" pitchFamily="18" charset="0"/>
              </a:rPr>
              <a:t>Light Gradient Boosting Machine Classifier</a:t>
            </a:r>
          </a:p>
          <a:p>
            <a:r>
              <a:rPr lang="en-US" sz="3200" b="0" i="0" u="none" strike="noStrike" baseline="0" dirty="0">
                <a:latin typeface="Times New Roman" panose="02020603050405020304" pitchFamily="18" charset="0"/>
              </a:rPr>
              <a:t>K-Nearest Neighbors Classifier </a:t>
            </a:r>
          </a:p>
          <a:p>
            <a:r>
              <a:rPr lang="en-US" sz="3200" b="0" i="0" u="none" strike="noStrike" baseline="0" dirty="0">
                <a:latin typeface="Times New Roman" panose="02020603050405020304" pitchFamily="18" charset="0"/>
              </a:rPr>
              <a:t>Logistic Regression  </a:t>
            </a:r>
          </a:p>
          <a:p>
            <a:r>
              <a:rPr lang="en-US" sz="3200" b="0" i="0" u="none" strike="noStrike" baseline="0" dirty="0">
                <a:latin typeface="Times New Roman" panose="02020603050405020304" pitchFamily="18" charset="0"/>
              </a:rPr>
              <a:t>Support Vector Classifier </a:t>
            </a:r>
            <a:endParaRPr lang="en-US" sz="3200" dirty="0"/>
          </a:p>
        </p:txBody>
      </p:sp>
      <p:sp>
        <p:nvSpPr>
          <p:cNvPr id="7" name="Title 1">
            <a:extLst>
              <a:ext uri="{FF2B5EF4-FFF2-40B4-BE49-F238E27FC236}">
                <a16:creationId xmlns:a16="http://schemas.microsoft.com/office/drawing/2014/main" id="{2286C5FA-E74B-4A51-B63E-EE4EC5DB310E}"/>
              </a:ext>
            </a:extLst>
          </p:cNvPr>
          <p:cNvSpPr txBox="1">
            <a:spLocks/>
          </p:cNvSpPr>
          <p:nvPr/>
        </p:nvSpPr>
        <p:spPr>
          <a:xfrm>
            <a:off x="0" y="-1"/>
            <a:ext cx="12192000" cy="1688641"/>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Times New Roman" panose="02020603050405020304" pitchFamily="18" charset="0"/>
              </a:rPr>
              <a:t>4) Classifiers Selection and Model Building </a:t>
            </a:r>
            <a:endParaRPr lang="en-US" sz="4000" dirty="0">
              <a:solidFill>
                <a:schemeClr val="bg1"/>
              </a:solidFill>
            </a:endParaRPr>
          </a:p>
        </p:txBody>
      </p:sp>
    </p:spTree>
    <p:extLst>
      <p:ext uri="{BB962C8B-B14F-4D97-AF65-F5344CB8AC3E}">
        <p14:creationId xmlns:p14="http://schemas.microsoft.com/office/powerpoint/2010/main" val="60110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DD21B-3D60-45CE-B7F2-7D20C8C4EAB4}"/>
              </a:ext>
            </a:extLst>
          </p:cNvPr>
          <p:cNvSpPr>
            <a:spLocks noGrp="1"/>
          </p:cNvSpPr>
          <p:nvPr>
            <p:ph type="title"/>
          </p:nvPr>
        </p:nvSpPr>
        <p:spPr>
          <a:xfrm>
            <a:off x="556532" y="651752"/>
            <a:ext cx="11210925" cy="736551"/>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Results</a:t>
            </a:r>
          </a:p>
        </p:txBody>
      </p:sp>
      <p:graphicFrame>
        <p:nvGraphicFramePr>
          <p:cNvPr id="5" name="Table 5">
            <a:extLst>
              <a:ext uri="{FF2B5EF4-FFF2-40B4-BE49-F238E27FC236}">
                <a16:creationId xmlns:a16="http://schemas.microsoft.com/office/drawing/2014/main" id="{6FD1DC07-58A8-42F4-BFBC-BCA37F17E262}"/>
              </a:ext>
            </a:extLst>
          </p:cNvPr>
          <p:cNvGraphicFramePr>
            <a:graphicFrameLocks noGrp="1"/>
          </p:cNvGraphicFramePr>
          <p:nvPr>
            <p:extLst>
              <p:ext uri="{D42A27DB-BD31-4B8C-83A1-F6EECF244321}">
                <p14:modId xmlns:p14="http://schemas.microsoft.com/office/powerpoint/2010/main" val="3529378368"/>
              </p:ext>
            </p:extLst>
          </p:nvPr>
        </p:nvGraphicFramePr>
        <p:xfrm>
          <a:off x="2491059" y="1683026"/>
          <a:ext cx="7209882" cy="4426158"/>
        </p:xfrm>
        <a:graphic>
          <a:graphicData uri="http://schemas.openxmlformats.org/drawingml/2006/table">
            <a:tbl>
              <a:tblPr firstRow="1" bandRow="1">
                <a:noFill/>
                <a:tableStyleId>{F2DE63D5-997A-4646-A377-4702673A728D}</a:tableStyleId>
              </a:tblPr>
              <a:tblGrid>
                <a:gridCol w="3591689">
                  <a:extLst>
                    <a:ext uri="{9D8B030D-6E8A-4147-A177-3AD203B41FA5}">
                      <a16:colId xmlns:a16="http://schemas.microsoft.com/office/drawing/2014/main" val="4037963472"/>
                    </a:ext>
                  </a:extLst>
                </a:gridCol>
                <a:gridCol w="3618193">
                  <a:extLst>
                    <a:ext uri="{9D8B030D-6E8A-4147-A177-3AD203B41FA5}">
                      <a16:colId xmlns:a16="http://schemas.microsoft.com/office/drawing/2014/main" val="3285471140"/>
                    </a:ext>
                  </a:extLst>
                </a:gridCol>
              </a:tblGrid>
              <a:tr h="737693">
                <a:tc>
                  <a:txBody>
                    <a:bodyPr/>
                    <a:lstStyle/>
                    <a:p>
                      <a:r>
                        <a:rPr lang="en-US" sz="2300" b="1" u="sng" cap="none" spc="0" dirty="0">
                          <a:solidFill>
                            <a:schemeClr val="tx1"/>
                          </a:solidFill>
                        </a:rPr>
                        <a:t> Classifier </a:t>
                      </a: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300" b="1" u="sng" cap="none" spc="0" dirty="0">
                          <a:solidFill>
                            <a:schemeClr val="tx1"/>
                          </a:solidFill>
                        </a:rPr>
                        <a:t> Accuracy</a:t>
                      </a: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8462146"/>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Logistic Regression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98.08</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084766"/>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Support Vector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97.69</a:t>
                      </a:r>
                      <a:endParaRPr lang="en-US" sz="2100" b="1" cap="none" spc="0" dirty="0">
                        <a:solidFill>
                          <a:schemeClr val="tx1"/>
                        </a:solidFill>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1067003"/>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LGBM Classifier</a:t>
                      </a:r>
                      <a:endParaRPr lang="en-US" sz="2100" b="1" cap="none" spc="0" dirty="0">
                        <a:solidFill>
                          <a:schemeClr val="tx1"/>
                        </a:solidFill>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100" b="1" cap="none" spc="0" dirty="0">
                          <a:solidFill>
                            <a:schemeClr val="tx1"/>
                          </a:solidFill>
                          <a:effectLst/>
                        </a:rPr>
                        <a:t> 96.48</a:t>
                      </a:r>
                      <a:endParaRPr lang="en-US" sz="2100" b="1" cap="none" spc="0" dirty="0">
                        <a:solidFill>
                          <a:schemeClr val="tx1"/>
                        </a:solidFill>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2686779"/>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K Nearest Neighbors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95.99</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57114951"/>
                  </a:ext>
                </a:extLst>
              </a:tr>
              <a:tr h="737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Random Forest Classifier</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cap="none" spc="0" dirty="0">
                          <a:solidFill>
                            <a:schemeClr val="tx1"/>
                          </a:solidFill>
                          <a:effectLst/>
                        </a:rPr>
                        <a:t> 92.35</a:t>
                      </a:r>
                      <a:endParaRPr lang="en-US" sz="2100" b="1" cap="none" spc="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97217" marT="38887" marB="291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2596976"/>
                  </a:ext>
                </a:extLst>
              </a:tr>
            </a:tbl>
          </a:graphicData>
        </a:graphic>
      </p:graphicFrame>
    </p:spTree>
    <p:extLst>
      <p:ext uri="{BB962C8B-B14F-4D97-AF65-F5344CB8AC3E}">
        <p14:creationId xmlns:p14="http://schemas.microsoft.com/office/powerpoint/2010/main" val="212576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B0793-CBB0-4F2F-A985-D4AA0960BDC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Conclusion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B1EAF3-D540-4A79-8889-A06B118F09E5}"/>
              </a:ext>
            </a:extLst>
          </p:cNvPr>
          <p:cNvSpPr>
            <a:spLocks noGrp="1"/>
          </p:cNvSpPr>
          <p:nvPr>
            <p:ph idx="1"/>
          </p:nvPr>
        </p:nvSpPr>
        <p:spPr>
          <a:xfrm>
            <a:off x="1155548" y="2217343"/>
            <a:ext cx="9880893" cy="3959619"/>
          </a:xfrm>
        </p:spPr>
        <p:txBody>
          <a:bodyPr>
            <a:normAutofit fontScale="92500"/>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was</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aimed</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extract</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knowledge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human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recognition</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identify different users activity from the information gathered by the different sensors.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Unsimilar to previous results conducted from previous research we deduced different results.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and Light Gradient Boosting Machine Classifier (LGBM) did not score the best </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accu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racy</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fact,</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Logistic</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Classifier</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got</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highest</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98.08%.</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closest accuracy score to Logistic Regression was Support </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Vector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Classifier 97.69%. K-Nearest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Neigh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bors</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Light</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Gradient</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Boosting</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Classifier</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(LGBM)</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scored</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approximately</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same</a:t>
            </a:r>
            <a:r>
              <a:rPr lang="en-US"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with a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slight difference the score of</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
        <p:nvSpPr>
          <p:cNvPr id="11" name="Title 1">
            <a:extLst>
              <a:ext uri="{FF2B5EF4-FFF2-40B4-BE49-F238E27FC236}">
                <a16:creationId xmlns:a16="http://schemas.microsoft.com/office/drawing/2014/main" id="{C7665AD1-C967-4CCA-8FE5-FE9A7690B4D2}"/>
              </a:ext>
            </a:extLst>
          </p:cNvPr>
          <p:cNvSpPr txBox="1">
            <a:spLocks/>
          </p:cNvSpPr>
          <p:nvPr/>
        </p:nvSpPr>
        <p:spPr>
          <a:xfrm>
            <a:off x="0" y="-1"/>
            <a:ext cx="12192000" cy="1688641"/>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500" dirty="0">
                <a:solidFill>
                  <a:schemeClr val="bg1"/>
                </a:solidFill>
                <a:latin typeface="Times New Roman" panose="02020603050405020304" pitchFamily="18" charset="0"/>
              </a:rPr>
              <a:t>Conclusion</a:t>
            </a:r>
            <a:endParaRPr lang="en-US" dirty="0">
              <a:solidFill>
                <a:schemeClr val="bg1"/>
              </a:solidFill>
            </a:endParaRPr>
          </a:p>
        </p:txBody>
      </p:sp>
    </p:spTree>
    <p:extLst>
      <p:ext uri="{BB962C8B-B14F-4D97-AF65-F5344CB8AC3E}">
        <p14:creationId xmlns:p14="http://schemas.microsoft.com/office/powerpoint/2010/main" val="124185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oup 2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92090F3-2CA1-4F8F-A9AC-12B960997C80}"/>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ctr"/>
            <a:r>
              <a:rPr lang="en-US" sz="7200" b="1" kern="1200" dirty="0">
                <a:solidFill>
                  <a:schemeClr val="bg1"/>
                </a:solidFill>
                <a:latin typeface="+mj-lt"/>
                <a:ea typeface="+mj-ea"/>
                <a:cs typeface="+mj-cs"/>
              </a:rPr>
              <a:t>Questions? </a:t>
            </a:r>
          </a:p>
        </p:txBody>
      </p:sp>
    </p:spTree>
    <p:extLst>
      <p:ext uri="{BB962C8B-B14F-4D97-AF65-F5344CB8AC3E}">
        <p14:creationId xmlns:p14="http://schemas.microsoft.com/office/powerpoint/2010/main" val="282549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A4F00-1D7D-4E51-B301-E096201F17A5}"/>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References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41C947-5120-4112-838D-9CE102746331}"/>
              </a:ext>
            </a:extLst>
          </p:cNvPr>
          <p:cNvSpPr>
            <a:spLocks noGrp="1"/>
          </p:cNvSpPr>
          <p:nvPr>
            <p:ph idx="1"/>
          </p:nvPr>
        </p:nvSpPr>
        <p:spPr>
          <a:xfrm>
            <a:off x="1155548" y="2217343"/>
            <a:ext cx="9880893" cy="3959619"/>
          </a:xfrm>
        </p:spPr>
        <p:txBody>
          <a:bodyPr>
            <a:normAutofit/>
          </a:bodyPr>
          <a:lstStyle/>
          <a:p>
            <a:r>
              <a:rPr lang="en-US" sz="1800" dirty="0">
                <a:latin typeface="Times New Roman" panose="02020603050405020304" pitchFamily="18" charset="0"/>
                <a:ea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Erhan</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Bulbul,</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Aydin</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Cetin,</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and</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Ibrahim</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Alper</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Dogru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Human</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activity</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recognition</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using</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smart- phones.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2018 2nd international symposium on multidisciplinary studies and innovative technologies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ismsit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pages 1–6. IEEE,</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2018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spc="-2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1800" spc="-2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Wanmin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Wu,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Sanjoy Dasgupta, Ernesto E Ramirez,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Carlyn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Peterson, and Gregory J Norman. Classification accuracies of physical activities using smartphone motion sensors.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Journal </a:t>
            </a:r>
            <a:r>
              <a:rPr lang="en-US" sz="1800" i="1" spc="-3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of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medical Internet </a:t>
            </a:r>
            <a:r>
              <a:rPr lang="en-US" sz="1800" i="1" spc="-1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research</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14(5):e130,</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2012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Charissa</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Ann</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Ronao</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and</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Sung-Bae</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Cho.</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Human</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activity</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recognition</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with</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smartphone</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sensors using deep learning neural networks.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Expert systems with applications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59:235–244,</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2016.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Akshay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Malhotra,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Ioannis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Schizas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and </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Vangelis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Metsis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Correlation analysis-based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classi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fication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of human activity time series.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IEEE Sensors Journal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18(19):8085–8095,</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sldjump"/>
              </a:rPr>
              <a:t>2018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sldjump"/>
              </a:rPr>
              <a:t>Kaggle Human activity	recognition </a:t>
            </a:r>
            <a:r>
              <a:rPr lang="en-US" sz="1800" u="none" strike="noStrike"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sldjump"/>
              </a:rPr>
              <a:t>https://www.kaggle.com/uciml/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sldjump"/>
              </a:rPr>
              <a:t>human-activity-recognition-with-smartphones.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2400" dirty="0"/>
          </a:p>
        </p:txBody>
      </p:sp>
      <p:sp>
        <p:nvSpPr>
          <p:cNvPr id="7" name="Title 1">
            <a:extLst>
              <a:ext uri="{FF2B5EF4-FFF2-40B4-BE49-F238E27FC236}">
                <a16:creationId xmlns:a16="http://schemas.microsoft.com/office/drawing/2014/main" id="{C68FE0FC-7527-44F3-94DF-2EFAA30B08C0}"/>
              </a:ext>
            </a:extLst>
          </p:cNvPr>
          <p:cNvSpPr txBox="1">
            <a:spLocks/>
          </p:cNvSpPr>
          <p:nvPr/>
        </p:nvSpPr>
        <p:spPr>
          <a:xfrm>
            <a:off x="0" y="-1"/>
            <a:ext cx="12192000" cy="1688642"/>
          </a:xfrm>
          <a:prstGeom prst="rect">
            <a:avLst/>
          </a:prstGeom>
          <a:solidFill>
            <a:schemeClr val="tx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solidFill>
                  <a:schemeClr val="bg1"/>
                </a:solidFill>
                <a:latin typeface="Times New Roman" panose="02020603050405020304" pitchFamily="18" charset="0"/>
              </a:rPr>
              <a:t>References</a:t>
            </a:r>
            <a:endParaRPr lang="en-US" sz="4000" dirty="0">
              <a:solidFill>
                <a:schemeClr val="bg1"/>
              </a:solidFill>
            </a:endParaRPr>
          </a:p>
        </p:txBody>
      </p:sp>
    </p:spTree>
    <p:extLst>
      <p:ext uri="{BB962C8B-B14F-4D97-AF65-F5344CB8AC3E}">
        <p14:creationId xmlns:p14="http://schemas.microsoft.com/office/powerpoint/2010/main" val="38343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1744212-B67E-455A-82C2-E7B731F7DE31}"/>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ctr"/>
            <a:r>
              <a:rPr lang="en-US" sz="7200" b="1" kern="1200" dirty="0">
                <a:solidFill>
                  <a:schemeClr val="bg1"/>
                </a:solidFill>
                <a:latin typeface="+mj-lt"/>
                <a:ea typeface="+mj-ea"/>
                <a:cs typeface="+mj-cs"/>
              </a:rPr>
              <a:t>Thank you!</a:t>
            </a:r>
            <a:br>
              <a:rPr lang="en-US" sz="7200" b="1" kern="1200" dirty="0">
                <a:solidFill>
                  <a:schemeClr val="bg1"/>
                </a:solidFill>
                <a:latin typeface="+mj-lt"/>
                <a:ea typeface="+mj-ea"/>
                <a:cs typeface="+mj-cs"/>
              </a:rPr>
            </a:br>
            <a:r>
              <a:rPr lang="en-US" sz="5000" b="1" kern="1200" dirty="0">
                <a:solidFill>
                  <a:schemeClr val="bg1"/>
                </a:solidFill>
                <a:latin typeface="+mj-lt"/>
                <a:ea typeface="+mj-ea"/>
                <a:cs typeface="+mj-cs"/>
              </a:rPr>
              <a:t>Hala Aye</a:t>
            </a:r>
            <a:r>
              <a:rPr lang="en-US" sz="7200" b="1" kern="1200" dirty="0">
                <a:solidFill>
                  <a:schemeClr val="bg1"/>
                </a:solidFill>
                <a:latin typeface="+mj-lt"/>
                <a:ea typeface="+mj-ea"/>
                <a:cs typeface="+mj-cs"/>
              </a:rPr>
              <a:t>  </a:t>
            </a:r>
          </a:p>
        </p:txBody>
      </p:sp>
    </p:spTree>
    <p:extLst>
      <p:ext uri="{BB962C8B-B14F-4D97-AF65-F5344CB8AC3E}">
        <p14:creationId xmlns:p14="http://schemas.microsoft.com/office/powerpoint/2010/main" val="395047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4514BF-1ED9-4307-AD46-E87E46456BE9}"/>
              </a:ext>
            </a:extLst>
          </p:cNvPr>
          <p:cNvSpPr>
            <a:spLocks noGrp="1"/>
          </p:cNvSpPr>
          <p:nvPr>
            <p:ph type="title"/>
          </p:nvPr>
        </p:nvSpPr>
        <p:spPr>
          <a:xfrm>
            <a:off x="762000" y="559678"/>
            <a:ext cx="3567915" cy="4952492"/>
          </a:xfrm>
        </p:spPr>
        <p:txBody>
          <a:bodyPr>
            <a:normAutofit/>
          </a:bodyPr>
          <a:lstStyle/>
          <a:p>
            <a:r>
              <a:rPr lang="en-US" sz="5400" b="1" dirty="0">
                <a:solidFill>
                  <a:schemeClr val="bg1"/>
                </a:solidFill>
              </a:rPr>
              <a:t>Outline 	</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EB30836-4816-4171-B743-1B76B63261A2}"/>
              </a:ext>
            </a:extLst>
          </p:cNvPr>
          <p:cNvGraphicFramePr>
            <a:graphicFrameLocks noGrp="1"/>
          </p:cNvGraphicFramePr>
          <p:nvPr>
            <p:ph idx="1"/>
            <p:extLst>
              <p:ext uri="{D42A27DB-BD31-4B8C-83A1-F6EECF244321}">
                <p14:modId xmlns:p14="http://schemas.microsoft.com/office/powerpoint/2010/main" val="15967715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68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Smartphones are the most useful tools in our daily lives. It collects a huge amount of data that can be transformed into useful information and knowledge</a:t>
            </a:r>
            <a:r>
              <a:rPr lang="en-US" altLang="en-US" sz="2400" dirty="0">
                <a:latin typeface="Times New Roman" panose="02020603050405020304" pitchFamily="18" charset="0"/>
                <a:cs typeface="Times New Roman" panose="02020603050405020304" pitchFamily="18" charset="0"/>
              </a:rPr>
              <a:t> in order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to fulfill consumers needs and demands.</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One of the data Smartphones collect is sensor movement data. </a:t>
            </a:r>
            <a:r>
              <a:rPr lang="en-US" altLang="en-US" sz="2400" dirty="0">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 has become a very active area of </a:t>
            </a:r>
            <a:r>
              <a:rPr lang="en-US" altLang="en-US" sz="2400" dirty="0">
                <a:latin typeface="Times New Roman" panose="02020603050405020304" pitchFamily="18" charset="0"/>
                <a:cs typeface="Times New Roman" panose="02020603050405020304" pitchFamily="18" charset="0"/>
              </a:rPr>
              <a:t>research to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classify different users' activities for many reasons.</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Classifying users’ activities can be used in health monitoring applications, seniors tracking applications, and even kids. </a:t>
            </a:r>
          </a:p>
          <a:p>
            <a:pPr marL="0" marR="0" lvl="0" indent="0" defTabSz="914400" rtl="0" eaLnBrk="0" fontAlgn="base" latinLnBrk="0" hangingPunct="0">
              <a:spcBef>
                <a:spcPct val="0"/>
              </a:spcBef>
              <a:spcAft>
                <a:spcPts val="600"/>
              </a:spcAft>
              <a:buClrTx/>
              <a:buSzTx/>
              <a:buNone/>
              <a:tabLst/>
            </a:pPr>
            <a:r>
              <a:rPr lang="en-US" altLang="en-US" sz="2400" b="1" dirty="0">
                <a:latin typeface="Times New Roman" panose="02020603050405020304" pitchFamily="18" charset="0"/>
                <a:cs typeface="Times New Roman" panose="02020603050405020304" pitchFamily="18" charset="0"/>
              </a:rPr>
              <a:t>For example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patients of diabetes, obesity, or heart diseases are required to follow a specific exercise routine that needs to be monitored and tracked. </a:t>
            </a:r>
          </a:p>
        </p:txBody>
      </p:sp>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rPr>
              <a:t> </a:t>
            </a:r>
            <a:r>
              <a:rPr lang="en-US" sz="5400" b="1" dirty="0">
                <a:solidFill>
                  <a:schemeClr val="bg1"/>
                </a:solidFill>
              </a:rPr>
              <a:t>Introduction</a:t>
            </a:r>
          </a:p>
        </p:txBody>
      </p:sp>
    </p:spTree>
    <p:extLst>
      <p:ext uri="{BB962C8B-B14F-4D97-AF65-F5344CB8AC3E}">
        <p14:creationId xmlns:p14="http://schemas.microsoft.com/office/powerpoint/2010/main" val="411898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human</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been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focus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studies</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 machine learning algorithms. </a:t>
            </a: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[1]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data set consists of signals from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accelerometer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gyroscope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smartphone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while</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doing</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classified</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Trees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Support</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K-nearest</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neighbors (KNN).</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[2]</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they</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declared</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nearest</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neighbors (KNN) as the best classifier, but still failed to effectively classify very similar activities. </a:t>
            </a:r>
          </a:p>
          <a:p>
            <a:endParaRPr lang="en-US" sz="2400" dirty="0"/>
          </a:p>
        </p:txBody>
      </p:sp>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rPr>
              <a:t>Background</a:t>
            </a:r>
            <a:endParaRPr lang="en-US" sz="4000" b="1" dirty="0">
              <a:solidFill>
                <a:schemeClr val="bg1"/>
              </a:solidFill>
            </a:endParaRPr>
          </a:p>
        </p:txBody>
      </p:sp>
    </p:spTree>
    <p:extLst>
      <p:ext uri="{BB962C8B-B14F-4D97-AF65-F5344CB8AC3E}">
        <p14:creationId xmlns:p14="http://schemas.microsoft.com/office/powerpoint/2010/main" val="13175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Another research has found that the placement of the device affects the accuracy of measured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activity;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placing</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device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thigh</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accurate</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classifying</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activities.</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[3]</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they</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discussed Human activity recognition with smartphone sensors using deep learning neural networks using greedy-wise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tuning</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hyper-parameters</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achieved</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best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approximately</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97%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with 3 dense layers.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sldjump"/>
              </a:rPr>
              <a:t>[4]</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they studied the Correlation Analysis-Based Classification of Human Activity </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Time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Series using both Principal Component Analysis and Canonical Correspondence analysis (CCA),</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cluster</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together</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consecutive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points</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belong</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same</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event. Achieving the accuracy result of 98.8% for PCA and 76.7 % for</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CCA.</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rPr>
              <a:t>Background Cont.</a:t>
            </a:r>
            <a:endParaRPr lang="en-US" sz="4000" b="1" dirty="0">
              <a:solidFill>
                <a:schemeClr val="bg1"/>
              </a:solidFill>
            </a:endParaRPr>
          </a:p>
        </p:txBody>
      </p:sp>
    </p:spTree>
    <p:extLst>
      <p:ext uri="{BB962C8B-B14F-4D97-AF65-F5344CB8AC3E}">
        <p14:creationId xmlns:p14="http://schemas.microsoft.com/office/powerpoint/2010/main" val="14105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BCA245-99D6-4333-8DEC-CBDE147BA7C0}"/>
              </a:ext>
            </a:extLst>
          </p:cNvPr>
          <p:cNvSpPr>
            <a:spLocks noGrp="1"/>
          </p:cNvSpPr>
          <p:nvPr>
            <p:ph type="title"/>
          </p:nvPr>
        </p:nvSpPr>
        <p:spPr>
          <a:xfrm>
            <a:off x="318052" y="559678"/>
            <a:ext cx="4011863" cy="4952492"/>
          </a:xfrm>
        </p:spPr>
        <p:txBody>
          <a:bodyPr>
            <a:normAutofit/>
          </a:bodyPr>
          <a:lstStyle/>
          <a:p>
            <a:r>
              <a:rPr lang="en-US" sz="5400" b="1" i="0" u="none" strike="noStrike" baseline="0" dirty="0">
                <a:solidFill>
                  <a:schemeClr val="bg1"/>
                </a:solidFill>
              </a:rPr>
              <a:t>Methodology</a:t>
            </a:r>
            <a:r>
              <a:rPr lang="en-US" sz="4800" b="0" i="0" u="none" strike="noStrike" baseline="0" dirty="0">
                <a:solidFill>
                  <a:schemeClr val="bg1"/>
                </a:solidFill>
              </a:rPr>
              <a:t> </a:t>
            </a:r>
            <a:br>
              <a:rPr lang="en-US" sz="4800" dirty="0">
                <a:solidFill>
                  <a:schemeClr val="bg1"/>
                </a:solidFill>
              </a:rPr>
            </a:br>
            <a:endParaRPr lang="en-US" sz="4800" dirty="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750666-BA6B-4BDD-82F7-31039CD9C709}"/>
              </a:ext>
            </a:extLst>
          </p:cNvPr>
          <p:cNvGraphicFramePr>
            <a:graphicFrameLocks noGrp="1"/>
          </p:cNvGraphicFramePr>
          <p:nvPr>
            <p:ph idx="1"/>
            <p:extLst>
              <p:ext uri="{D42A27DB-BD31-4B8C-83A1-F6EECF244321}">
                <p14:modId xmlns:p14="http://schemas.microsoft.com/office/powerpoint/2010/main" val="326008408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13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80B-FDB2-48F7-8629-91C9F2C51978}"/>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1) Data</a:t>
            </a:r>
          </a:p>
        </p:txBody>
      </p:sp>
      <p:sp>
        <p:nvSpPr>
          <p:cNvPr id="3" name="Content Placeholder 2">
            <a:extLst>
              <a:ext uri="{FF2B5EF4-FFF2-40B4-BE49-F238E27FC236}">
                <a16:creationId xmlns:a16="http://schemas.microsoft.com/office/drawing/2014/main" id="{62F1C328-634E-4B16-8A3A-AA45E607DBA4}"/>
              </a:ext>
            </a:extLst>
          </p:cNvPr>
          <p:cNvSpPr>
            <a:spLocks noGrp="1"/>
          </p:cNvSpPr>
          <p:nvPr>
            <p:ph idx="1"/>
          </p:nvPr>
        </p:nvSpPr>
        <p:spPr>
          <a:xfrm>
            <a:off x="930965" y="1687513"/>
            <a:ext cx="10515600" cy="4351338"/>
          </a:xfrm>
        </p:spPr>
        <p:txBody>
          <a:bodyPr>
            <a:normAutofit/>
          </a:bodyPr>
          <a:lstStyle/>
          <a:p>
            <a:r>
              <a:rPr lang="en-US" sz="2400" b="0" i="0" u="none" strike="noStrike" baseline="0" dirty="0">
                <a:solidFill>
                  <a:srgbClr val="000000"/>
                </a:solidFill>
                <a:latin typeface="Times New Roman" panose="02020603050405020304" pitchFamily="18" charset="0"/>
              </a:rPr>
              <a:t>We used the Kaggle Human Activity Recognition data set, with a small modification from our instructors. </a:t>
            </a:r>
            <a:r>
              <a:rPr lang="en-US" sz="2400" b="0" i="0" u="none" strike="noStrike" baseline="0" dirty="0">
                <a:solidFill>
                  <a:srgbClr val="000000"/>
                </a:solidFill>
                <a:latin typeface="Times New Roman" panose="02020603050405020304" pitchFamily="18" charset="0"/>
                <a:hlinkClick r:id="rId2" action="ppaction://hlinksldjump"/>
              </a:rPr>
              <a:t>[5]</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The Human Activity Recognition data set was built from the recordings of 30 study participants performing activities of daily living, while carrying a waist-mounted smartphone with embedded inertial sensors. </a:t>
            </a:r>
          </a:p>
          <a:p>
            <a:r>
              <a:rPr lang="en-US" sz="2400" b="0" i="0" u="none" strike="noStrike" baseline="0" dirty="0">
                <a:solidFill>
                  <a:srgbClr val="000000"/>
                </a:solidFill>
                <a:latin typeface="Times New Roman" panose="02020603050405020304" pitchFamily="18" charset="0"/>
              </a:rPr>
              <a:t>The objective is to classify activities into one of the six activities performed</a:t>
            </a:r>
          </a:p>
          <a:p>
            <a:endParaRPr lang="en-US" sz="2400"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It consisted of 591 features, 9990 rows and</a:t>
            </a:r>
            <a:r>
              <a:rPr lang="en-US" sz="240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a class feature</a:t>
            </a:r>
            <a:r>
              <a:rPr lang="en-US" sz="2000" b="0" i="0" u="none" strike="noStrike" baseline="0" dirty="0">
                <a:solidFill>
                  <a:srgbClr val="000000"/>
                </a:solidFill>
                <a:latin typeface="Times New Roman" panose="02020603050405020304" pitchFamily="18" charset="0"/>
              </a:rPr>
              <a:t>. </a:t>
            </a:r>
            <a:endParaRPr lang="en-US" sz="2000" dirty="0"/>
          </a:p>
        </p:txBody>
      </p:sp>
      <p:graphicFrame>
        <p:nvGraphicFramePr>
          <p:cNvPr id="5" name="Table 7">
            <a:extLst>
              <a:ext uri="{FF2B5EF4-FFF2-40B4-BE49-F238E27FC236}">
                <a16:creationId xmlns:a16="http://schemas.microsoft.com/office/drawing/2014/main" id="{B50683A4-7673-4730-9FFB-FEA6EA93B0F0}"/>
              </a:ext>
            </a:extLst>
          </p:cNvPr>
          <p:cNvGraphicFramePr>
            <a:graphicFrameLocks/>
          </p:cNvGraphicFramePr>
          <p:nvPr>
            <p:extLst>
              <p:ext uri="{D42A27DB-BD31-4B8C-83A1-F6EECF244321}">
                <p14:modId xmlns:p14="http://schemas.microsoft.com/office/powerpoint/2010/main" val="2823518392"/>
              </p:ext>
            </p:extLst>
          </p:nvPr>
        </p:nvGraphicFramePr>
        <p:xfrm>
          <a:off x="1258956" y="4266882"/>
          <a:ext cx="8560905" cy="741680"/>
        </p:xfrm>
        <a:graphic>
          <a:graphicData uri="http://schemas.openxmlformats.org/drawingml/2006/table">
            <a:tbl>
              <a:tblPr>
                <a:tableStyleId>{073A0DAA-6AF3-43AB-8588-CEC1D06C72B9}</a:tableStyleId>
              </a:tblPr>
              <a:tblGrid>
                <a:gridCol w="2853635">
                  <a:extLst>
                    <a:ext uri="{9D8B030D-6E8A-4147-A177-3AD203B41FA5}">
                      <a16:colId xmlns:a16="http://schemas.microsoft.com/office/drawing/2014/main" val="1708374516"/>
                    </a:ext>
                  </a:extLst>
                </a:gridCol>
                <a:gridCol w="2853635">
                  <a:extLst>
                    <a:ext uri="{9D8B030D-6E8A-4147-A177-3AD203B41FA5}">
                      <a16:colId xmlns:a16="http://schemas.microsoft.com/office/drawing/2014/main" val="1893838373"/>
                    </a:ext>
                  </a:extLst>
                </a:gridCol>
                <a:gridCol w="2853635">
                  <a:extLst>
                    <a:ext uri="{9D8B030D-6E8A-4147-A177-3AD203B41FA5}">
                      <a16:colId xmlns:a16="http://schemas.microsoft.com/office/drawing/2014/main" val="3181342593"/>
                    </a:ext>
                  </a:extLst>
                </a:gridCol>
              </a:tblGrid>
              <a:tr h="370840">
                <a:tc>
                  <a:txBody>
                    <a:bodyPr/>
                    <a:lstStyle/>
                    <a:p>
                      <a:r>
                        <a:rPr lang="en-US" sz="1800" b="1" i="0" u="none" strike="noStrike" baseline="0" dirty="0">
                          <a:solidFill>
                            <a:srgbClr val="000000"/>
                          </a:solidFill>
                          <a:latin typeface="Times New Roman" panose="02020603050405020304" pitchFamily="18" charset="0"/>
                        </a:rPr>
                        <a:t>Walking</a:t>
                      </a:r>
                      <a:endParaRPr lang="en-US" b="1" dirty="0"/>
                    </a:p>
                  </a:txBody>
                  <a:tcPr/>
                </a:tc>
                <a:tc>
                  <a:txBody>
                    <a:bodyPr/>
                    <a:lstStyle/>
                    <a:p>
                      <a:r>
                        <a:rPr lang="en-US" sz="1800" b="1" i="0" u="none" strike="noStrike" baseline="0" dirty="0">
                          <a:solidFill>
                            <a:srgbClr val="000000"/>
                          </a:solidFill>
                          <a:latin typeface="Times New Roman" panose="02020603050405020304" pitchFamily="18" charset="0"/>
                        </a:rPr>
                        <a:t>Walking Upstairs</a:t>
                      </a:r>
                      <a:endParaRPr lang="en-US" b="1" dirty="0"/>
                    </a:p>
                  </a:txBody>
                  <a:tcPr/>
                </a:tc>
                <a:tc>
                  <a:txBody>
                    <a:bodyPr/>
                    <a:lstStyle/>
                    <a:p>
                      <a:r>
                        <a:rPr lang="en-US" sz="1800" b="1" i="0" u="none" strike="noStrike" baseline="0" dirty="0">
                          <a:solidFill>
                            <a:srgbClr val="000000"/>
                          </a:solidFill>
                          <a:latin typeface="Times New Roman" panose="02020603050405020304" pitchFamily="18" charset="0"/>
                        </a:rPr>
                        <a:t>Laying</a:t>
                      </a:r>
                      <a:endParaRPr lang="en-US" b="1" dirty="0"/>
                    </a:p>
                  </a:txBody>
                  <a:tcPr/>
                </a:tc>
                <a:extLst>
                  <a:ext uri="{0D108BD9-81ED-4DB2-BD59-A6C34878D82A}">
                    <a16:rowId xmlns:a16="http://schemas.microsoft.com/office/drawing/2014/main" val="2821968472"/>
                  </a:ext>
                </a:extLst>
              </a:tr>
              <a:tr h="370840">
                <a:tc>
                  <a:txBody>
                    <a:bodyPr/>
                    <a:lstStyle/>
                    <a:p>
                      <a:r>
                        <a:rPr lang="en-US" sz="1800" b="1" i="0" u="none" strike="noStrike" baseline="0" dirty="0">
                          <a:solidFill>
                            <a:srgbClr val="000000"/>
                          </a:solidFill>
                          <a:latin typeface="Times New Roman" panose="02020603050405020304" pitchFamily="18" charset="0"/>
                        </a:rPr>
                        <a:t>Sitting</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solidFill>
                            <a:srgbClr val="000000"/>
                          </a:solidFill>
                          <a:latin typeface="Times New Roman" panose="02020603050405020304" pitchFamily="18" charset="0"/>
                        </a:rPr>
                        <a:t>Walking Downstairs</a:t>
                      </a:r>
                      <a:endParaRPr lang="en-US" b="1" dirty="0"/>
                    </a:p>
                  </a:txBody>
                  <a:tcPr/>
                </a:tc>
                <a:tc>
                  <a:txBody>
                    <a:bodyPr/>
                    <a:lstStyle/>
                    <a:p>
                      <a:r>
                        <a:rPr lang="en-US" sz="1800" b="1" i="0" u="none" strike="noStrike" baseline="0" dirty="0">
                          <a:solidFill>
                            <a:srgbClr val="000000"/>
                          </a:solidFill>
                          <a:latin typeface="Times New Roman" panose="02020603050405020304" pitchFamily="18" charset="0"/>
                        </a:rPr>
                        <a:t>Standing</a:t>
                      </a:r>
                      <a:endParaRPr lang="en-US" b="1" dirty="0"/>
                    </a:p>
                  </a:txBody>
                  <a:tcPr/>
                </a:tc>
                <a:extLst>
                  <a:ext uri="{0D108BD9-81ED-4DB2-BD59-A6C34878D82A}">
                    <a16:rowId xmlns:a16="http://schemas.microsoft.com/office/drawing/2014/main" val="3113659372"/>
                  </a:ext>
                </a:extLst>
              </a:tr>
            </a:tbl>
          </a:graphicData>
        </a:graphic>
      </p:graphicFrame>
      <p:sp>
        <p:nvSpPr>
          <p:cNvPr id="6" name="Title 1">
            <a:extLst>
              <a:ext uri="{FF2B5EF4-FFF2-40B4-BE49-F238E27FC236}">
                <a16:creationId xmlns:a16="http://schemas.microsoft.com/office/drawing/2014/main" id="{1FFE555C-0D3E-44E7-9912-B18B10921EEC}"/>
              </a:ext>
            </a:extLst>
          </p:cNvPr>
          <p:cNvSpPr txBox="1">
            <a:spLocks/>
          </p:cNvSpPr>
          <p:nvPr/>
        </p:nvSpPr>
        <p:spPr>
          <a:xfrm>
            <a:off x="0" y="0"/>
            <a:ext cx="12192000" cy="1286934"/>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Times New Roman" panose="02020603050405020304" pitchFamily="18" charset="0"/>
              </a:rPr>
              <a:t> </a:t>
            </a:r>
            <a:r>
              <a:rPr lang="en-US" sz="4000" dirty="0">
                <a:solidFill>
                  <a:schemeClr val="bg1"/>
                </a:solidFill>
                <a:latin typeface="Times New Roman" panose="02020603050405020304" pitchFamily="18" charset="0"/>
              </a:rPr>
              <a:t>1) Data</a:t>
            </a:r>
            <a:endParaRPr lang="en-US" sz="4000" dirty="0">
              <a:solidFill>
                <a:schemeClr val="bg1"/>
              </a:solidFill>
            </a:endParaRPr>
          </a:p>
        </p:txBody>
      </p:sp>
    </p:spTree>
    <p:extLst>
      <p:ext uri="{BB962C8B-B14F-4D97-AF65-F5344CB8AC3E}">
        <p14:creationId xmlns:p14="http://schemas.microsoft.com/office/powerpoint/2010/main" val="227581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3AC-45C7-41B0-8799-1BEE31D16CBF}"/>
              </a:ext>
            </a:extLst>
          </p:cNvPr>
          <p:cNvSpPr>
            <a:spLocks noGrp="1"/>
          </p:cNvSpPr>
          <p:nvPr>
            <p:ph type="title"/>
          </p:nvPr>
        </p:nvSpPr>
        <p:spPr>
          <a:xfrm>
            <a:off x="0" y="0"/>
            <a:ext cx="12192000" cy="1286934"/>
          </a:xfrm>
          <a:solidFill>
            <a:schemeClr val="tx1"/>
          </a:solidFill>
        </p:spPr>
        <p:txBody>
          <a:bodyPr>
            <a:normAutofit fontScale="90000"/>
          </a:bodyPr>
          <a:lstStyle/>
          <a:p>
            <a:r>
              <a:rPr lang="en-US" i="0" u="none" strike="noStrike" baseline="0" dirty="0">
                <a:solidFill>
                  <a:schemeClr val="bg1"/>
                </a:solidFill>
                <a:latin typeface="Times New Roman" panose="02020603050405020304" pitchFamily="18" charset="0"/>
                <a:cs typeface="Times New Roman" panose="02020603050405020304" pitchFamily="18" charset="0"/>
              </a:rPr>
              <a:t> </a:t>
            </a:r>
            <a:br>
              <a:rPr lang="en-US" i="0" u="none" strike="noStrike" baseline="0" dirty="0">
                <a:solidFill>
                  <a:schemeClr val="bg1"/>
                </a:solidFill>
                <a:latin typeface="Times New Roman" panose="02020603050405020304" pitchFamily="18" charset="0"/>
                <a:cs typeface="Times New Roman" panose="02020603050405020304" pitchFamily="18" charset="0"/>
              </a:rPr>
            </a:br>
            <a:r>
              <a:rPr lang="en-US" i="0" u="none" strike="noStrike" baseline="0" dirty="0">
                <a:solidFill>
                  <a:schemeClr val="bg1"/>
                </a:solidFill>
                <a:latin typeface="Times New Roman" panose="02020603050405020304" pitchFamily="18" charset="0"/>
                <a:cs typeface="Times New Roman" panose="02020603050405020304" pitchFamily="18" charset="0"/>
              </a:rPr>
              <a:t>2) Preprocessing and Exploratory Data Analysis </a:t>
            </a:r>
            <a:br>
              <a:rPr lang="en-US" i="0" u="none" strike="noStrike" baseline="0"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DF477FAE-7F8C-4B95-A096-3D6B9663E1DC}"/>
              </a:ext>
            </a:extLst>
          </p:cNvPr>
          <p:cNvSpPr>
            <a:spLocks noGrp="1"/>
          </p:cNvSpPr>
          <p:nvPr>
            <p:ph idx="1"/>
          </p:nvPr>
        </p:nvSpPr>
        <p:spPr>
          <a:xfrm>
            <a:off x="1286934" y="1428749"/>
            <a:ext cx="9618132" cy="3438525"/>
          </a:xfrm>
        </p:spPr>
        <p:txBody>
          <a:bodyPr>
            <a:normAutofit/>
          </a:bodyPr>
          <a:lstStyle/>
          <a:p>
            <a:pPr marL="0" indent="0">
              <a:buNone/>
            </a:pPr>
            <a:r>
              <a:rPr lang="en-US" sz="2400" i="0" u="none" strike="noStrike" baseline="0" dirty="0">
                <a:latin typeface="Times New Roman" panose="02020603050405020304" pitchFamily="18" charset="0"/>
              </a:rPr>
              <a:t>2.1)   Concatenating Test and Train Data sets</a:t>
            </a:r>
          </a:p>
          <a:p>
            <a:pPr marL="0" indent="0">
              <a:buNone/>
            </a:pPr>
            <a:r>
              <a:rPr lang="en-US" sz="2400" b="0" i="0" u="none" strike="noStrike" baseline="0" dirty="0">
                <a:latin typeface="Times New Roman" panose="02020603050405020304" pitchFamily="18" charset="0"/>
              </a:rPr>
              <a:t>We started by excluding the class feature and concatenating the train and test data sets so we can do all preprocessing steps on the whole data.</a:t>
            </a:r>
          </a:p>
          <a:p>
            <a:pPr marL="0" indent="0">
              <a:buNone/>
            </a:pPr>
            <a:r>
              <a:rPr lang="en-US" sz="2400" i="0" u="none" strike="noStrike" baseline="0" dirty="0">
                <a:latin typeface="Times New Roman" panose="02020603050405020304" pitchFamily="18" charset="0"/>
              </a:rPr>
              <a:t>2.2)   Check NA values </a:t>
            </a:r>
          </a:p>
          <a:p>
            <a:pPr marL="0" indent="0">
              <a:buNone/>
            </a:pPr>
            <a:r>
              <a:rPr lang="en-US" sz="2400" b="0" i="0" u="none" strike="noStrike" baseline="0" dirty="0">
                <a:latin typeface="Times New Roman" panose="02020603050405020304" pitchFamily="18" charset="0"/>
              </a:rPr>
              <a:t>After checking the data as shown in </a:t>
            </a:r>
            <a:r>
              <a:rPr lang="en-US" sz="2400" dirty="0">
                <a:latin typeface="Times New Roman" panose="02020603050405020304" pitchFamily="18" charset="0"/>
              </a:rPr>
              <a:t>F</a:t>
            </a:r>
            <a:r>
              <a:rPr lang="en-US" sz="2400" b="0" i="0" u="none" strike="noStrike" baseline="0" dirty="0">
                <a:latin typeface="Times New Roman" panose="02020603050405020304" pitchFamily="18" charset="0"/>
              </a:rPr>
              <a:t>igure 1. </a:t>
            </a:r>
            <a:r>
              <a:rPr lang="en-US" sz="2400" dirty="0">
                <a:latin typeface="Times New Roman" panose="02020603050405020304" pitchFamily="18" charset="0"/>
              </a:rPr>
              <a:t>I</a:t>
            </a:r>
            <a:r>
              <a:rPr lang="en-US" sz="2400" b="0" i="0" u="none" strike="noStrike" baseline="0" dirty="0">
                <a:latin typeface="Times New Roman" panose="02020603050405020304" pitchFamily="18" charset="0"/>
              </a:rPr>
              <a:t>t turned out that we have 40000 null values located in 30 features as shown in figure 1. </a:t>
            </a:r>
            <a:br>
              <a:rPr lang="en-US" sz="2400" b="0" i="0" u="none" strike="noStrike" baseline="0" dirty="0">
                <a:latin typeface="Times New Roman" panose="02020603050405020304" pitchFamily="18" charset="0"/>
              </a:rPr>
            </a:br>
            <a:r>
              <a:rPr lang="en-US" sz="2400" b="0" i="0" u="none" strike="noStrike" baseline="0" dirty="0">
                <a:latin typeface="Times New Roman" panose="02020603050405020304" pitchFamily="18" charset="0"/>
              </a:rPr>
              <a:t>We decided to drop those features because, it will not affect the classifiers as a matter of fact it will produce noise and consume unnecessary resources. </a:t>
            </a:r>
            <a:endParaRPr lang="en-US" sz="2400" i="0" u="none" strike="noStrike" baseline="0" dirty="0">
              <a:latin typeface="Times New Roman" panose="02020603050405020304" pitchFamily="18" charset="0"/>
            </a:endParaRPr>
          </a:p>
          <a:p>
            <a:pPr marL="457200" indent="-457200">
              <a:buFont typeface="+mj-lt"/>
              <a:buAutoNum type="arabicPeriod"/>
            </a:pPr>
            <a:endParaRPr lang="en-US" sz="1100" dirty="0">
              <a:latin typeface="Times New Roman" panose="02020603050405020304" pitchFamily="18" charset="0"/>
            </a:endParaRPr>
          </a:p>
        </p:txBody>
      </p:sp>
      <p:pic>
        <p:nvPicPr>
          <p:cNvPr id="4" name="image2.png">
            <a:extLst>
              <a:ext uri="{FF2B5EF4-FFF2-40B4-BE49-F238E27FC236}">
                <a16:creationId xmlns:a16="http://schemas.microsoft.com/office/drawing/2014/main" id="{04B6BA4A-C545-4065-93DD-497367E1624D}"/>
              </a:ext>
            </a:extLst>
          </p:cNvPr>
          <p:cNvPicPr/>
          <p:nvPr/>
        </p:nvPicPr>
        <p:blipFill rotWithShape="1">
          <a:blip r:embed="rId2" cstate="print"/>
          <a:srcRect r="48169"/>
          <a:stretch/>
        </p:blipFill>
        <p:spPr>
          <a:xfrm>
            <a:off x="4075043" y="4804739"/>
            <a:ext cx="4041913" cy="1128506"/>
          </a:xfrm>
          <a:prstGeom prst="rect">
            <a:avLst/>
          </a:prstGeom>
        </p:spPr>
      </p:pic>
      <p:sp>
        <p:nvSpPr>
          <p:cNvPr id="5" name="TextBox 4">
            <a:extLst>
              <a:ext uri="{FF2B5EF4-FFF2-40B4-BE49-F238E27FC236}">
                <a16:creationId xmlns:a16="http://schemas.microsoft.com/office/drawing/2014/main" id="{EFCBE197-34DE-4381-89D2-4D8D3EFBCDB9}"/>
              </a:ext>
            </a:extLst>
          </p:cNvPr>
          <p:cNvSpPr txBox="1"/>
          <p:nvPr/>
        </p:nvSpPr>
        <p:spPr>
          <a:xfrm>
            <a:off x="5612295" y="6216134"/>
            <a:ext cx="967408" cy="369332"/>
          </a:xfrm>
          <a:prstGeom prst="rect">
            <a:avLst/>
          </a:prstGeom>
          <a:noFill/>
        </p:spPr>
        <p:txBody>
          <a:bodyPr wrap="square" rtlCol="0">
            <a:spAutoFit/>
          </a:bodyPr>
          <a:lstStyle/>
          <a:p>
            <a:r>
              <a:rPr lang="en-US" dirty="0"/>
              <a:t>Figure 1 </a:t>
            </a:r>
          </a:p>
        </p:txBody>
      </p:sp>
    </p:spTree>
    <p:extLst>
      <p:ext uri="{BB962C8B-B14F-4D97-AF65-F5344CB8AC3E}">
        <p14:creationId xmlns:p14="http://schemas.microsoft.com/office/powerpoint/2010/main" val="1560137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BCBF5-DE0C-4B1B-8513-8473DF40FCE7}"/>
              </a:ext>
            </a:extLst>
          </p:cNvPr>
          <p:cNvSpPr>
            <a:spLocks noGrp="1"/>
          </p:cNvSpPr>
          <p:nvPr>
            <p:ph type="title"/>
          </p:nvPr>
        </p:nvSpPr>
        <p:spPr>
          <a:xfrm>
            <a:off x="0" y="0"/>
            <a:ext cx="12192000" cy="1286934"/>
          </a:xfrm>
          <a:solidFill>
            <a:schemeClr val="tx1"/>
          </a:solidFill>
        </p:spPr>
        <p:txBody>
          <a:bodyPr>
            <a:normAutofit fontScale="90000"/>
          </a:bodyPr>
          <a:lstStyle/>
          <a:p>
            <a:br>
              <a:rPr lang="en-US" i="0" u="none" strike="noStrike" baseline="0" dirty="0">
                <a:solidFill>
                  <a:schemeClr val="bg1"/>
                </a:solidFill>
                <a:latin typeface="Times New Roman" panose="02020603050405020304" pitchFamily="18" charset="0"/>
              </a:rPr>
            </a:br>
            <a:r>
              <a:rPr lang="en-US" i="0" u="none" strike="noStrike" baseline="0" dirty="0">
                <a:solidFill>
                  <a:schemeClr val="bg1"/>
                </a:solidFill>
                <a:latin typeface="Times New Roman" panose="02020603050405020304" pitchFamily="18" charset="0"/>
              </a:rPr>
              <a:t>  </a:t>
            </a:r>
            <a:br>
              <a:rPr lang="en-US" i="0" u="none" strike="noStrike" baseline="0" dirty="0">
                <a:solidFill>
                  <a:schemeClr val="bg1"/>
                </a:solidFill>
                <a:latin typeface="Times New Roman" panose="02020603050405020304" pitchFamily="18" charset="0"/>
              </a:rPr>
            </a:br>
            <a:r>
              <a:rPr lang="en-US" i="0" u="none" strike="noStrike" baseline="0" dirty="0">
                <a:solidFill>
                  <a:schemeClr val="bg1"/>
                </a:solidFill>
                <a:latin typeface="Times New Roman" panose="02020603050405020304" pitchFamily="18" charset="0"/>
              </a:rPr>
              <a:t>  </a:t>
            </a:r>
            <a:r>
              <a:rPr lang="en-US" i="0" u="none" strike="noStrike" baseline="0" dirty="0">
                <a:solidFill>
                  <a:schemeClr val="bg1"/>
                </a:solidFill>
                <a:latin typeface="Times New Roman" panose="02020603050405020304" pitchFamily="18" charset="0"/>
                <a:cs typeface="Times New Roman" panose="02020603050405020304" pitchFamily="18" charset="0"/>
              </a:rPr>
              <a:t>2) Preprocessing and Exploratory Data Analysis Cont.</a:t>
            </a:r>
            <a:br>
              <a:rPr lang="en-US" i="0" u="none" strike="noStrike" baseline="0" dirty="0">
                <a:solidFill>
                  <a:schemeClr val="bg1"/>
                </a:solidFill>
                <a:latin typeface="Times New Roman" panose="02020603050405020304" pitchFamily="18" charset="0"/>
              </a:rPr>
            </a:br>
            <a:br>
              <a:rPr lang="en-US" i="0" u="none" strike="noStrike" baseline="0" dirty="0">
                <a:solidFill>
                  <a:schemeClr val="bg1"/>
                </a:solidFill>
                <a:latin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9DC155E6-C79F-47F8-9AC7-6D262AC0AE99}"/>
              </a:ext>
            </a:extLst>
          </p:cNvPr>
          <p:cNvSpPr>
            <a:spLocks noGrp="1"/>
          </p:cNvSpPr>
          <p:nvPr>
            <p:ph idx="1"/>
          </p:nvPr>
        </p:nvSpPr>
        <p:spPr>
          <a:xfrm>
            <a:off x="609600" y="1524000"/>
            <a:ext cx="10800522" cy="2377384"/>
          </a:xfrm>
        </p:spPr>
        <p:txBody>
          <a:bodyPr>
            <a:normAutofit fontScale="85000" lnSpcReduction="10000"/>
          </a:bodyPr>
          <a:lstStyle/>
          <a:p>
            <a:pPr marL="0" indent="0">
              <a:buNone/>
            </a:pPr>
            <a:r>
              <a:rPr lang="en-US" sz="3200" i="0" u="none" strike="noStrike" baseline="0" dirty="0">
                <a:latin typeface="Times New Roman" panose="02020603050405020304" pitchFamily="18" charset="0"/>
              </a:rPr>
              <a:t>2.3) Check Class Balance</a:t>
            </a:r>
            <a:endParaRPr lang="en-US" sz="3200" b="0" i="0" u="none" strike="noStrike" baseline="0" dirty="0">
              <a:latin typeface="Times New Roman" panose="02020603050405020304" pitchFamily="18" charset="0"/>
            </a:endParaRPr>
          </a:p>
          <a:p>
            <a:pPr marL="0" indent="0">
              <a:buNone/>
            </a:pPr>
            <a:r>
              <a:rPr lang="en-US" sz="3200" b="0" i="0" u="none" strike="noStrike" baseline="0" dirty="0">
                <a:latin typeface="Times New Roman" panose="02020603050405020304" pitchFamily="18" charset="0"/>
              </a:rPr>
              <a:t>After excluding the nulls from our data, we calculated the number of instances per class to check the number of instances for every class, as shown in Figure 2. Classes were unbalanced with a slight difference; such difference will not affect the performance of the classifiers. </a:t>
            </a:r>
            <a:br>
              <a:rPr lang="en-US" sz="3200" dirty="0"/>
            </a:br>
            <a:endParaRPr lang="en-US" sz="3200" dirty="0"/>
          </a:p>
        </p:txBody>
      </p:sp>
      <p:pic>
        <p:nvPicPr>
          <p:cNvPr id="4" name="image3.png">
            <a:extLst>
              <a:ext uri="{FF2B5EF4-FFF2-40B4-BE49-F238E27FC236}">
                <a16:creationId xmlns:a16="http://schemas.microsoft.com/office/drawing/2014/main" id="{06784E5E-0562-4888-873F-F3A9908BBBEE}"/>
              </a:ext>
            </a:extLst>
          </p:cNvPr>
          <p:cNvPicPr>
            <a:picLocks/>
          </p:cNvPicPr>
          <p:nvPr/>
        </p:nvPicPr>
        <p:blipFill>
          <a:blip r:embed="rId2" cstate="print"/>
          <a:stretch>
            <a:fillRect/>
          </a:stretch>
        </p:blipFill>
        <p:spPr>
          <a:xfrm>
            <a:off x="3425687" y="3429000"/>
            <a:ext cx="5340626" cy="3112329"/>
          </a:xfrm>
          <a:prstGeom prst="rect">
            <a:avLst/>
          </a:prstGeom>
        </p:spPr>
      </p:pic>
      <p:sp>
        <p:nvSpPr>
          <p:cNvPr id="2" name="TextBox 1">
            <a:extLst>
              <a:ext uri="{FF2B5EF4-FFF2-40B4-BE49-F238E27FC236}">
                <a16:creationId xmlns:a16="http://schemas.microsoft.com/office/drawing/2014/main" id="{E0C5C0F8-F03D-4768-B791-2B000DCA6BD7}"/>
              </a:ext>
            </a:extLst>
          </p:cNvPr>
          <p:cNvSpPr txBox="1"/>
          <p:nvPr/>
        </p:nvSpPr>
        <p:spPr>
          <a:xfrm>
            <a:off x="3863008" y="6171997"/>
            <a:ext cx="1530627" cy="369332"/>
          </a:xfrm>
          <a:prstGeom prst="rect">
            <a:avLst/>
          </a:prstGeom>
          <a:noFill/>
        </p:spPr>
        <p:txBody>
          <a:bodyPr wrap="square" rtlCol="0">
            <a:spAutoFit/>
          </a:bodyPr>
          <a:lstStyle/>
          <a:p>
            <a:r>
              <a:rPr lang="en-US" dirty="0"/>
              <a:t>Figure 2 </a:t>
            </a:r>
          </a:p>
        </p:txBody>
      </p:sp>
    </p:spTree>
    <p:extLst>
      <p:ext uri="{BB962C8B-B14F-4D97-AF65-F5344CB8AC3E}">
        <p14:creationId xmlns:p14="http://schemas.microsoft.com/office/powerpoint/2010/main" val="368187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1135</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Outline  </vt:lpstr>
      <vt:lpstr>1) Data</vt:lpstr>
      <vt:lpstr>1) Data</vt:lpstr>
      <vt:lpstr>1) Data</vt:lpstr>
      <vt:lpstr>Methodology  </vt:lpstr>
      <vt:lpstr>1) Data</vt:lpstr>
      <vt:lpstr>  2) Preprocessing and Exploratory Data Analysis  </vt:lpstr>
      <vt:lpstr>      2) Preprocessing and Exploratory Data Analysis Cont.  </vt:lpstr>
      <vt:lpstr> 3) Feature Selection and Principal Component Analysis (PCA)  </vt:lpstr>
      <vt:lpstr> 3) Feature Selection and Principal Component Analysis (PCA) Cont. </vt:lpstr>
      <vt:lpstr>PowerPoint Presentation</vt:lpstr>
      <vt:lpstr>Results</vt:lpstr>
      <vt:lpstr>Conclusion </vt:lpstr>
      <vt:lpstr>Questions? </vt:lpstr>
      <vt:lpstr>References </vt:lpstr>
      <vt:lpstr>Thank you! Hala Aye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Classification Using Python</dc:title>
  <dc:creator>Hala</dc:creator>
  <cp:lastModifiedBy>Hala </cp:lastModifiedBy>
  <cp:revision>131</cp:revision>
  <dcterms:created xsi:type="dcterms:W3CDTF">2021-02-10T10:15:33Z</dcterms:created>
  <dcterms:modified xsi:type="dcterms:W3CDTF">2021-02-11T10:20:02Z</dcterms:modified>
</cp:coreProperties>
</file>