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57" r:id="rId3"/>
    <p:sldId id="274" r:id="rId4"/>
    <p:sldId id="275" r:id="rId5"/>
    <p:sldId id="277" r:id="rId6"/>
    <p:sldId id="259" r:id="rId7"/>
    <p:sldId id="260" r:id="rId8"/>
    <p:sldId id="261" r:id="rId9"/>
    <p:sldId id="269" r:id="rId10"/>
    <p:sldId id="262" r:id="rId11"/>
    <p:sldId id="279" r:id="rId12"/>
    <p:sldId id="263" r:id="rId13"/>
    <p:sldId id="265" r:id="rId14"/>
    <p:sldId id="266" r:id="rId15"/>
    <p:sldId id="270" r:id="rId16"/>
    <p:sldId id="272"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EB5F1F-1D47-4249-9B4D-5DB3BCE57131}"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997E8E5B-315C-4835-9C85-6A8D676B10A7}">
      <dgm:prSet/>
      <dgm:spPr/>
      <dgm:t>
        <a:bodyPr/>
        <a:lstStyle/>
        <a:p>
          <a:r>
            <a:rPr lang="en-US"/>
            <a:t>Introduction</a:t>
          </a:r>
        </a:p>
      </dgm:t>
    </dgm:pt>
    <dgm:pt modelId="{48C84A0B-85B4-4905-80DF-A5A7CAD6E6D0}" type="parTrans" cxnId="{5556511B-D043-4C34-BE23-99FF27C927DF}">
      <dgm:prSet/>
      <dgm:spPr/>
      <dgm:t>
        <a:bodyPr/>
        <a:lstStyle/>
        <a:p>
          <a:endParaRPr lang="en-US"/>
        </a:p>
      </dgm:t>
    </dgm:pt>
    <dgm:pt modelId="{901386AD-3607-4A2D-8D41-755C92C21A48}" type="sibTrans" cxnId="{5556511B-D043-4C34-BE23-99FF27C927DF}">
      <dgm:prSet/>
      <dgm:spPr/>
      <dgm:t>
        <a:bodyPr/>
        <a:lstStyle/>
        <a:p>
          <a:endParaRPr lang="en-US"/>
        </a:p>
      </dgm:t>
    </dgm:pt>
    <dgm:pt modelId="{1D58CB14-262B-442C-9569-1D1317D602C7}">
      <dgm:prSet/>
      <dgm:spPr/>
      <dgm:t>
        <a:bodyPr/>
        <a:lstStyle/>
        <a:p>
          <a:r>
            <a:rPr lang="en-US"/>
            <a:t>Background</a:t>
          </a:r>
        </a:p>
      </dgm:t>
    </dgm:pt>
    <dgm:pt modelId="{AC958ED4-9E67-4501-A435-52294EE5C0BE}" type="parTrans" cxnId="{918B2B20-094F-4491-8912-64095FA978AD}">
      <dgm:prSet/>
      <dgm:spPr/>
      <dgm:t>
        <a:bodyPr/>
        <a:lstStyle/>
        <a:p>
          <a:endParaRPr lang="en-US"/>
        </a:p>
      </dgm:t>
    </dgm:pt>
    <dgm:pt modelId="{E9194A5E-5DC8-494B-9189-D69892A5515F}" type="sibTrans" cxnId="{918B2B20-094F-4491-8912-64095FA978AD}">
      <dgm:prSet/>
      <dgm:spPr/>
      <dgm:t>
        <a:bodyPr/>
        <a:lstStyle/>
        <a:p>
          <a:endParaRPr lang="en-US"/>
        </a:p>
      </dgm:t>
    </dgm:pt>
    <dgm:pt modelId="{56586921-7A5E-4EAE-B190-F50A79BC48F7}">
      <dgm:prSet/>
      <dgm:spPr/>
      <dgm:t>
        <a:bodyPr/>
        <a:lstStyle/>
        <a:p>
          <a:r>
            <a:rPr lang="en-US" i="0" baseline="0"/>
            <a:t>Methodology </a:t>
          </a:r>
          <a:endParaRPr lang="en-US"/>
        </a:p>
      </dgm:t>
    </dgm:pt>
    <dgm:pt modelId="{A1C5BE90-D0F2-4371-B086-4441E25066C6}" type="parTrans" cxnId="{1A797D5D-76D7-4746-A157-02809EC63485}">
      <dgm:prSet/>
      <dgm:spPr/>
      <dgm:t>
        <a:bodyPr/>
        <a:lstStyle/>
        <a:p>
          <a:endParaRPr lang="en-US"/>
        </a:p>
      </dgm:t>
    </dgm:pt>
    <dgm:pt modelId="{B04ED3E4-776F-4120-B73D-23A8D2C7A2C0}" type="sibTrans" cxnId="{1A797D5D-76D7-4746-A157-02809EC63485}">
      <dgm:prSet/>
      <dgm:spPr/>
      <dgm:t>
        <a:bodyPr/>
        <a:lstStyle/>
        <a:p>
          <a:endParaRPr lang="en-US"/>
        </a:p>
      </dgm:t>
    </dgm:pt>
    <dgm:pt modelId="{90AF9E6F-CCCC-4D5C-B318-6241C52BF8D4}">
      <dgm:prSet/>
      <dgm:spPr/>
      <dgm:t>
        <a:bodyPr/>
        <a:lstStyle/>
        <a:p>
          <a:r>
            <a:rPr lang="en-US"/>
            <a:t>Results </a:t>
          </a:r>
        </a:p>
      </dgm:t>
    </dgm:pt>
    <dgm:pt modelId="{27E9AFE9-DD32-4304-8F11-9DD5FCF85E97}" type="parTrans" cxnId="{3C67161B-8174-412A-91DC-B9719011D9F3}">
      <dgm:prSet/>
      <dgm:spPr/>
      <dgm:t>
        <a:bodyPr/>
        <a:lstStyle/>
        <a:p>
          <a:endParaRPr lang="en-US"/>
        </a:p>
      </dgm:t>
    </dgm:pt>
    <dgm:pt modelId="{FEADE862-9671-456F-B567-CC3E195250A5}" type="sibTrans" cxnId="{3C67161B-8174-412A-91DC-B9719011D9F3}">
      <dgm:prSet/>
      <dgm:spPr/>
      <dgm:t>
        <a:bodyPr/>
        <a:lstStyle/>
        <a:p>
          <a:endParaRPr lang="en-US"/>
        </a:p>
      </dgm:t>
    </dgm:pt>
    <dgm:pt modelId="{C7E6C093-3796-4894-8B8E-D8CE5511D275}">
      <dgm:prSet/>
      <dgm:spPr/>
      <dgm:t>
        <a:bodyPr/>
        <a:lstStyle/>
        <a:p>
          <a:r>
            <a:rPr lang="en-US"/>
            <a:t>Conclusion </a:t>
          </a:r>
        </a:p>
      </dgm:t>
    </dgm:pt>
    <dgm:pt modelId="{95061472-1C19-4E3B-8588-904A53774C1D}" type="parTrans" cxnId="{BABA3AC7-6B78-4A15-944B-D1F3ED65F096}">
      <dgm:prSet/>
      <dgm:spPr/>
      <dgm:t>
        <a:bodyPr/>
        <a:lstStyle/>
        <a:p>
          <a:endParaRPr lang="en-US"/>
        </a:p>
      </dgm:t>
    </dgm:pt>
    <dgm:pt modelId="{770D5A60-8B58-4BB4-9755-3552A967FE12}" type="sibTrans" cxnId="{BABA3AC7-6B78-4A15-944B-D1F3ED65F096}">
      <dgm:prSet/>
      <dgm:spPr/>
      <dgm:t>
        <a:bodyPr/>
        <a:lstStyle/>
        <a:p>
          <a:endParaRPr lang="en-US"/>
        </a:p>
      </dgm:t>
    </dgm:pt>
    <dgm:pt modelId="{2892D97C-C100-441D-873D-76DCB86C7AD4}" type="pres">
      <dgm:prSet presAssocID="{55EB5F1F-1D47-4249-9B4D-5DB3BCE57131}" presName="root" presStyleCnt="0">
        <dgm:presLayoutVars>
          <dgm:dir/>
          <dgm:resizeHandles val="exact"/>
        </dgm:presLayoutVars>
      </dgm:prSet>
      <dgm:spPr/>
    </dgm:pt>
    <dgm:pt modelId="{F77413A2-EC18-4050-B3B7-5ED4BAF6E36E}" type="pres">
      <dgm:prSet presAssocID="{997E8E5B-315C-4835-9C85-6A8D676B10A7}" presName="compNode" presStyleCnt="0"/>
      <dgm:spPr/>
    </dgm:pt>
    <dgm:pt modelId="{A5F15BDE-53DC-4542-A344-1AC27A107649}" type="pres">
      <dgm:prSet presAssocID="{997E8E5B-315C-4835-9C85-6A8D676B10A7}" presName="bgRect" presStyleLbl="bgShp" presStyleIdx="0" presStyleCnt="5"/>
      <dgm:spPr/>
    </dgm:pt>
    <dgm:pt modelId="{F01AE816-0EBC-4EFB-83FD-E923CA66D80D}" type="pres">
      <dgm:prSet presAssocID="{997E8E5B-315C-4835-9C85-6A8D676B10A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ke"/>
        </a:ext>
      </dgm:extLst>
    </dgm:pt>
    <dgm:pt modelId="{ED64AD8E-A915-4BE8-A304-1FD6B96F820A}" type="pres">
      <dgm:prSet presAssocID="{997E8E5B-315C-4835-9C85-6A8D676B10A7}" presName="spaceRect" presStyleCnt="0"/>
      <dgm:spPr/>
    </dgm:pt>
    <dgm:pt modelId="{C2B2083B-C623-464E-B8B0-8ADF67ED50AC}" type="pres">
      <dgm:prSet presAssocID="{997E8E5B-315C-4835-9C85-6A8D676B10A7}" presName="parTx" presStyleLbl="revTx" presStyleIdx="0" presStyleCnt="5">
        <dgm:presLayoutVars>
          <dgm:chMax val="0"/>
          <dgm:chPref val="0"/>
        </dgm:presLayoutVars>
      </dgm:prSet>
      <dgm:spPr/>
    </dgm:pt>
    <dgm:pt modelId="{65ADE6E4-C066-48DF-803A-F9E1F544125C}" type="pres">
      <dgm:prSet presAssocID="{901386AD-3607-4A2D-8D41-755C92C21A48}" presName="sibTrans" presStyleCnt="0"/>
      <dgm:spPr/>
    </dgm:pt>
    <dgm:pt modelId="{EF0B7185-E0CD-491E-91EA-AFD47FEBD543}" type="pres">
      <dgm:prSet presAssocID="{1D58CB14-262B-442C-9569-1D1317D602C7}" presName="compNode" presStyleCnt="0"/>
      <dgm:spPr/>
    </dgm:pt>
    <dgm:pt modelId="{C71852E6-721F-4856-8FA3-2A221158ADBD}" type="pres">
      <dgm:prSet presAssocID="{1D58CB14-262B-442C-9569-1D1317D602C7}" presName="bgRect" presStyleLbl="bgShp" presStyleIdx="1" presStyleCnt="5"/>
      <dgm:spPr/>
    </dgm:pt>
    <dgm:pt modelId="{E57C452F-0F86-4760-A527-A674C99BD79D}" type="pres">
      <dgm:prSet presAssocID="{1D58CB14-262B-442C-9569-1D1317D602C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ducation"/>
        </a:ext>
      </dgm:extLst>
    </dgm:pt>
    <dgm:pt modelId="{08F85711-8F9C-4D3E-903D-C01EF62E59D4}" type="pres">
      <dgm:prSet presAssocID="{1D58CB14-262B-442C-9569-1D1317D602C7}" presName="spaceRect" presStyleCnt="0"/>
      <dgm:spPr/>
    </dgm:pt>
    <dgm:pt modelId="{514FD56D-44B0-4404-B061-AF45F4899E7E}" type="pres">
      <dgm:prSet presAssocID="{1D58CB14-262B-442C-9569-1D1317D602C7}" presName="parTx" presStyleLbl="revTx" presStyleIdx="1" presStyleCnt="5">
        <dgm:presLayoutVars>
          <dgm:chMax val="0"/>
          <dgm:chPref val="0"/>
        </dgm:presLayoutVars>
      </dgm:prSet>
      <dgm:spPr/>
    </dgm:pt>
    <dgm:pt modelId="{6855EBD5-0305-47C9-B398-83098EC493BB}" type="pres">
      <dgm:prSet presAssocID="{E9194A5E-5DC8-494B-9189-D69892A5515F}" presName="sibTrans" presStyleCnt="0"/>
      <dgm:spPr/>
    </dgm:pt>
    <dgm:pt modelId="{12C7BA5D-5881-4607-8047-08DE59F0103B}" type="pres">
      <dgm:prSet presAssocID="{56586921-7A5E-4EAE-B190-F50A79BC48F7}" presName="compNode" presStyleCnt="0"/>
      <dgm:spPr/>
    </dgm:pt>
    <dgm:pt modelId="{465C6603-A1F8-4B9A-9FC3-AEBE97E97832}" type="pres">
      <dgm:prSet presAssocID="{56586921-7A5E-4EAE-B190-F50A79BC48F7}" presName="bgRect" presStyleLbl="bgShp" presStyleIdx="2" presStyleCnt="5"/>
      <dgm:spPr/>
    </dgm:pt>
    <dgm:pt modelId="{31D0137D-1BA0-40E5-A882-0622494893C1}" type="pres">
      <dgm:prSet presAssocID="{56586921-7A5E-4EAE-B190-F50A79BC48F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Enrollment"/>
        </a:ext>
      </dgm:extLst>
    </dgm:pt>
    <dgm:pt modelId="{E3CA331C-2FED-40BA-8294-DD6AA8BE442B}" type="pres">
      <dgm:prSet presAssocID="{56586921-7A5E-4EAE-B190-F50A79BC48F7}" presName="spaceRect" presStyleCnt="0"/>
      <dgm:spPr/>
    </dgm:pt>
    <dgm:pt modelId="{D747C025-7829-4756-A36F-FB2F9DD8F98D}" type="pres">
      <dgm:prSet presAssocID="{56586921-7A5E-4EAE-B190-F50A79BC48F7}" presName="parTx" presStyleLbl="revTx" presStyleIdx="2" presStyleCnt="5">
        <dgm:presLayoutVars>
          <dgm:chMax val="0"/>
          <dgm:chPref val="0"/>
        </dgm:presLayoutVars>
      </dgm:prSet>
      <dgm:spPr/>
    </dgm:pt>
    <dgm:pt modelId="{DF4008B2-F0BB-4C45-B9D0-F0E6AA734F5E}" type="pres">
      <dgm:prSet presAssocID="{B04ED3E4-776F-4120-B73D-23A8D2C7A2C0}" presName="sibTrans" presStyleCnt="0"/>
      <dgm:spPr/>
    </dgm:pt>
    <dgm:pt modelId="{484E9B31-AA20-416C-AF35-DC60B6338FFD}" type="pres">
      <dgm:prSet presAssocID="{90AF9E6F-CCCC-4D5C-B318-6241C52BF8D4}" presName="compNode" presStyleCnt="0"/>
      <dgm:spPr/>
    </dgm:pt>
    <dgm:pt modelId="{01805ACD-2C2B-4BEB-A211-026C1D31F560}" type="pres">
      <dgm:prSet presAssocID="{90AF9E6F-CCCC-4D5C-B318-6241C52BF8D4}" presName="bgRect" presStyleLbl="bgShp" presStyleIdx="3" presStyleCnt="5"/>
      <dgm:spPr/>
    </dgm:pt>
    <dgm:pt modelId="{6A383F79-568D-4C02-A47B-BC221638A392}" type="pres">
      <dgm:prSet presAssocID="{90AF9E6F-CCCC-4D5C-B318-6241C52BF8D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Questionnaire"/>
        </a:ext>
      </dgm:extLst>
    </dgm:pt>
    <dgm:pt modelId="{5A51BF02-E8F7-4682-8D7B-8568DCDDD111}" type="pres">
      <dgm:prSet presAssocID="{90AF9E6F-CCCC-4D5C-B318-6241C52BF8D4}" presName="spaceRect" presStyleCnt="0"/>
      <dgm:spPr/>
    </dgm:pt>
    <dgm:pt modelId="{89C84A24-9769-4F9F-9EC0-C80492720790}" type="pres">
      <dgm:prSet presAssocID="{90AF9E6F-CCCC-4D5C-B318-6241C52BF8D4}" presName="parTx" presStyleLbl="revTx" presStyleIdx="3" presStyleCnt="5">
        <dgm:presLayoutVars>
          <dgm:chMax val="0"/>
          <dgm:chPref val="0"/>
        </dgm:presLayoutVars>
      </dgm:prSet>
      <dgm:spPr/>
    </dgm:pt>
    <dgm:pt modelId="{6AC82FE5-EAC5-4ED2-BDE7-D9CD8261320A}" type="pres">
      <dgm:prSet presAssocID="{FEADE862-9671-456F-B567-CC3E195250A5}" presName="sibTrans" presStyleCnt="0"/>
      <dgm:spPr/>
    </dgm:pt>
    <dgm:pt modelId="{26823CE8-5CE4-4147-BD9A-319378072AEE}" type="pres">
      <dgm:prSet presAssocID="{C7E6C093-3796-4894-8B8E-D8CE5511D275}" presName="compNode" presStyleCnt="0"/>
      <dgm:spPr/>
    </dgm:pt>
    <dgm:pt modelId="{A2EADDC3-B1DE-421E-9C9C-9A9B657DFF3D}" type="pres">
      <dgm:prSet presAssocID="{C7E6C093-3796-4894-8B8E-D8CE5511D275}" presName="bgRect" presStyleLbl="bgShp" presStyleIdx="4" presStyleCnt="5"/>
      <dgm:spPr/>
    </dgm:pt>
    <dgm:pt modelId="{F240BE8D-9217-4EEF-825D-9E45EBF9ABDF}" type="pres">
      <dgm:prSet presAssocID="{C7E6C093-3796-4894-8B8E-D8CE5511D27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low"/>
        </a:ext>
      </dgm:extLst>
    </dgm:pt>
    <dgm:pt modelId="{9942F5D0-E821-4653-BDE4-CDC22BD15C76}" type="pres">
      <dgm:prSet presAssocID="{C7E6C093-3796-4894-8B8E-D8CE5511D275}" presName="spaceRect" presStyleCnt="0"/>
      <dgm:spPr/>
    </dgm:pt>
    <dgm:pt modelId="{3718030E-15A2-4BF5-B244-656E5664E014}" type="pres">
      <dgm:prSet presAssocID="{C7E6C093-3796-4894-8B8E-D8CE5511D275}" presName="parTx" presStyleLbl="revTx" presStyleIdx="4" presStyleCnt="5">
        <dgm:presLayoutVars>
          <dgm:chMax val="0"/>
          <dgm:chPref val="0"/>
        </dgm:presLayoutVars>
      </dgm:prSet>
      <dgm:spPr/>
    </dgm:pt>
  </dgm:ptLst>
  <dgm:cxnLst>
    <dgm:cxn modelId="{3C67161B-8174-412A-91DC-B9719011D9F3}" srcId="{55EB5F1F-1D47-4249-9B4D-5DB3BCE57131}" destId="{90AF9E6F-CCCC-4D5C-B318-6241C52BF8D4}" srcOrd="3" destOrd="0" parTransId="{27E9AFE9-DD32-4304-8F11-9DD5FCF85E97}" sibTransId="{FEADE862-9671-456F-B567-CC3E195250A5}"/>
    <dgm:cxn modelId="{5556511B-D043-4C34-BE23-99FF27C927DF}" srcId="{55EB5F1F-1D47-4249-9B4D-5DB3BCE57131}" destId="{997E8E5B-315C-4835-9C85-6A8D676B10A7}" srcOrd="0" destOrd="0" parTransId="{48C84A0B-85B4-4905-80DF-A5A7CAD6E6D0}" sibTransId="{901386AD-3607-4A2D-8D41-755C92C21A48}"/>
    <dgm:cxn modelId="{918B2B20-094F-4491-8912-64095FA978AD}" srcId="{55EB5F1F-1D47-4249-9B4D-5DB3BCE57131}" destId="{1D58CB14-262B-442C-9569-1D1317D602C7}" srcOrd="1" destOrd="0" parTransId="{AC958ED4-9E67-4501-A435-52294EE5C0BE}" sibTransId="{E9194A5E-5DC8-494B-9189-D69892A5515F}"/>
    <dgm:cxn modelId="{04461927-D06F-48B9-BC3D-43637BCE66B3}" type="presOf" srcId="{56586921-7A5E-4EAE-B190-F50A79BC48F7}" destId="{D747C025-7829-4756-A36F-FB2F9DD8F98D}" srcOrd="0" destOrd="0" presId="urn:microsoft.com/office/officeart/2018/2/layout/IconVerticalSolidList"/>
    <dgm:cxn modelId="{1A797D5D-76D7-4746-A157-02809EC63485}" srcId="{55EB5F1F-1D47-4249-9B4D-5DB3BCE57131}" destId="{56586921-7A5E-4EAE-B190-F50A79BC48F7}" srcOrd="2" destOrd="0" parTransId="{A1C5BE90-D0F2-4371-B086-4441E25066C6}" sibTransId="{B04ED3E4-776F-4120-B73D-23A8D2C7A2C0}"/>
    <dgm:cxn modelId="{3C115463-F44E-4130-B89F-5A35759B3652}" type="presOf" srcId="{1D58CB14-262B-442C-9569-1D1317D602C7}" destId="{514FD56D-44B0-4404-B061-AF45F4899E7E}" srcOrd="0" destOrd="0" presId="urn:microsoft.com/office/officeart/2018/2/layout/IconVerticalSolidList"/>
    <dgm:cxn modelId="{0ED52DB5-26C3-4577-86EA-2F8C0364AAB9}" type="presOf" srcId="{C7E6C093-3796-4894-8B8E-D8CE5511D275}" destId="{3718030E-15A2-4BF5-B244-656E5664E014}" srcOrd="0" destOrd="0" presId="urn:microsoft.com/office/officeart/2018/2/layout/IconVerticalSolidList"/>
    <dgm:cxn modelId="{C70E9EC0-B6F9-4795-94B5-D219338935C7}" type="presOf" srcId="{90AF9E6F-CCCC-4D5C-B318-6241C52BF8D4}" destId="{89C84A24-9769-4F9F-9EC0-C80492720790}" srcOrd="0" destOrd="0" presId="urn:microsoft.com/office/officeart/2018/2/layout/IconVerticalSolidList"/>
    <dgm:cxn modelId="{BABA3AC7-6B78-4A15-944B-D1F3ED65F096}" srcId="{55EB5F1F-1D47-4249-9B4D-5DB3BCE57131}" destId="{C7E6C093-3796-4894-8B8E-D8CE5511D275}" srcOrd="4" destOrd="0" parTransId="{95061472-1C19-4E3B-8588-904A53774C1D}" sibTransId="{770D5A60-8B58-4BB4-9755-3552A967FE12}"/>
    <dgm:cxn modelId="{F3F570C8-9E49-41A2-8F59-70A2656B35FB}" type="presOf" srcId="{997E8E5B-315C-4835-9C85-6A8D676B10A7}" destId="{C2B2083B-C623-464E-B8B0-8ADF67ED50AC}" srcOrd="0" destOrd="0" presId="urn:microsoft.com/office/officeart/2018/2/layout/IconVerticalSolidList"/>
    <dgm:cxn modelId="{D51E98D0-F71D-4A77-BADD-A23129828AB4}" type="presOf" srcId="{55EB5F1F-1D47-4249-9B4D-5DB3BCE57131}" destId="{2892D97C-C100-441D-873D-76DCB86C7AD4}" srcOrd="0" destOrd="0" presId="urn:microsoft.com/office/officeart/2018/2/layout/IconVerticalSolidList"/>
    <dgm:cxn modelId="{453E0FD9-7EB0-4267-AE4E-E147F2327A69}" type="presParOf" srcId="{2892D97C-C100-441D-873D-76DCB86C7AD4}" destId="{F77413A2-EC18-4050-B3B7-5ED4BAF6E36E}" srcOrd="0" destOrd="0" presId="urn:microsoft.com/office/officeart/2018/2/layout/IconVerticalSolidList"/>
    <dgm:cxn modelId="{D94A0192-148F-4EE4-A8AF-2B6F2FA16843}" type="presParOf" srcId="{F77413A2-EC18-4050-B3B7-5ED4BAF6E36E}" destId="{A5F15BDE-53DC-4542-A344-1AC27A107649}" srcOrd="0" destOrd="0" presId="urn:microsoft.com/office/officeart/2018/2/layout/IconVerticalSolidList"/>
    <dgm:cxn modelId="{E8A021BC-9D7F-4F3E-AE64-5045B0D1B600}" type="presParOf" srcId="{F77413A2-EC18-4050-B3B7-5ED4BAF6E36E}" destId="{F01AE816-0EBC-4EFB-83FD-E923CA66D80D}" srcOrd="1" destOrd="0" presId="urn:microsoft.com/office/officeart/2018/2/layout/IconVerticalSolidList"/>
    <dgm:cxn modelId="{6DB24CA6-4F3E-44A6-9DF2-F915ABE40797}" type="presParOf" srcId="{F77413A2-EC18-4050-B3B7-5ED4BAF6E36E}" destId="{ED64AD8E-A915-4BE8-A304-1FD6B96F820A}" srcOrd="2" destOrd="0" presId="urn:microsoft.com/office/officeart/2018/2/layout/IconVerticalSolidList"/>
    <dgm:cxn modelId="{30413E30-28E9-4B4C-8B6F-773D4306B876}" type="presParOf" srcId="{F77413A2-EC18-4050-B3B7-5ED4BAF6E36E}" destId="{C2B2083B-C623-464E-B8B0-8ADF67ED50AC}" srcOrd="3" destOrd="0" presId="urn:microsoft.com/office/officeart/2018/2/layout/IconVerticalSolidList"/>
    <dgm:cxn modelId="{6C28CF68-A9BC-4659-97A4-35459BCC484C}" type="presParOf" srcId="{2892D97C-C100-441D-873D-76DCB86C7AD4}" destId="{65ADE6E4-C066-48DF-803A-F9E1F544125C}" srcOrd="1" destOrd="0" presId="urn:microsoft.com/office/officeart/2018/2/layout/IconVerticalSolidList"/>
    <dgm:cxn modelId="{B3BDB56D-9C9E-47D0-8E70-4CD9A4107EA6}" type="presParOf" srcId="{2892D97C-C100-441D-873D-76DCB86C7AD4}" destId="{EF0B7185-E0CD-491E-91EA-AFD47FEBD543}" srcOrd="2" destOrd="0" presId="urn:microsoft.com/office/officeart/2018/2/layout/IconVerticalSolidList"/>
    <dgm:cxn modelId="{17A25CC1-DE7C-4D3F-B81C-F837DD062BF7}" type="presParOf" srcId="{EF0B7185-E0CD-491E-91EA-AFD47FEBD543}" destId="{C71852E6-721F-4856-8FA3-2A221158ADBD}" srcOrd="0" destOrd="0" presId="urn:microsoft.com/office/officeart/2018/2/layout/IconVerticalSolidList"/>
    <dgm:cxn modelId="{D315FA28-50D6-48E6-B3DC-5076B5B7FA49}" type="presParOf" srcId="{EF0B7185-E0CD-491E-91EA-AFD47FEBD543}" destId="{E57C452F-0F86-4760-A527-A674C99BD79D}" srcOrd="1" destOrd="0" presId="urn:microsoft.com/office/officeart/2018/2/layout/IconVerticalSolidList"/>
    <dgm:cxn modelId="{A688CD7F-B8B8-4553-A736-42693040EFC0}" type="presParOf" srcId="{EF0B7185-E0CD-491E-91EA-AFD47FEBD543}" destId="{08F85711-8F9C-4D3E-903D-C01EF62E59D4}" srcOrd="2" destOrd="0" presId="urn:microsoft.com/office/officeart/2018/2/layout/IconVerticalSolidList"/>
    <dgm:cxn modelId="{7308A83E-FC52-404B-B385-8AB633D2C8D9}" type="presParOf" srcId="{EF0B7185-E0CD-491E-91EA-AFD47FEBD543}" destId="{514FD56D-44B0-4404-B061-AF45F4899E7E}" srcOrd="3" destOrd="0" presId="urn:microsoft.com/office/officeart/2018/2/layout/IconVerticalSolidList"/>
    <dgm:cxn modelId="{5C8DF933-F473-4FDF-A199-9378221B6F91}" type="presParOf" srcId="{2892D97C-C100-441D-873D-76DCB86C7AD4}" destId="{6855EBD5-0305-47C9-B398-83098EC493BB}" srcOrd="3" destOrd="0" presId="urn:microsoft.com/office/officeart/2018/2/layout/IconVerticalSolidList"/>
    <dgm:cxn modelId="{0097D825-DE09-4C31-8F28-10C2A71DD45D}" type="presParOf" srcId="{2892D97C-C100-441D-873D-76DCB86C7AD4}" destId="{12C7BA5D-5881-4607-8047-08DE59F0103B}" srcOrd="4" destOrd="0" presId="urn:microsoft.com/office/officeart/2018/2/layout/IconVerticalSolidList"/>
    <dgm:cxn modelId="{FF7295C9-08CA-47B8-8E5B-535FA27EE436}" type="presParOf" srcId="{12C7BA5D-5881-4607-8047-08DE59F0103B}" destId="{465C6603-A1F8-4B9A-9FC3-AEBE97E97832}" srcOrd="0" destOrd="0" presId="urn:microsoft.com/office/officeart/2018/2/layout/IconVerticalSolidList"/>
    <dgm:cxn modelId="{1DCD6665-B3C9-45CF-8256-11BF4B49DAEF}" type="presParOf" srcId="{12C7BA5D-5881-4607-8047-08DE59F0103B}" destId="{31D0137D-1BA0-40E5-A882-0622494893C1}" srcOrd="1" destOrd="0" presId="urn:microsoft.com/office/officeart/2018/2/layout/IconVerticalSolidList"/>
    <dgm:cxn modelId="{0DFDB2B3-990B-4D11-A132-00EAF2E64079}" type="presParOf" srcId="{12C7BA5D-5881-4607-8047-08DE59F0103B}" destId="{E3CA331C-2FED-40BA-8294-DD6AA8BE442B}" srcOrd="2" destOrd="0" presId="urn:microsoft.com/office/officeart/2018/2/layout/IconVerticalSolidList"/>
    <dgm:cxn modelId="{6D907EC2-482D-4683-82CF-081FFB203EAF}" type="presParOf" srcId="{12C7BA5D-5881-4607-8047-08DE59F0103B}" destId="{D747C025-7829-4756-A36F-FB2F9DD8F98D}" srcOrd="3" destOrd="0" presId="urn:microsoft.com/office/officeart/2018/2/layout/IconVerticalSolidList"/>
    <dgm:cxn modelId="{D99A38B8-16E0-4407-87B0-C5CAB027A98C}" type="presParOf" srcId="{2892D97C-C100-441D-873D-76DCB86C7AD4}" destId="{DF4008B2-F0BB-4C45-B9D0-F0E6AA734F5E}" srcOrd="5" destOrd="0" presId="urn:microsoft.com/office/officeart/2018/2/layout/IconVerticalSolidList"/>
    <dgm:cxn modelId="{D0DFAFC6-93A6-403B-B3DD-BB10ED2D3D01}" type="presParOf" srcId="{2892D97C-C100-441D-873D-76DCB86C7AD4}" destId="{484E9B31-AA20-416C-AF35-DC60B6338FFD}" srcOrd="6" destOrd="0" presId="urn:microsoft.com/office/officeart/2018/2/layout/IconVerticalSolidList"/>
    <dgm:cxn modelId="{90CA99A2-E4B8-442D-8CB8-8F5A3DF4E594}" type="presParOf" srcId="{484E9B31-AA20-416C-AF35-DC60B6338FFD}" destId="{01805ACD-2C2B-4BEB-A211-026C1D31F560}" srcOrd="0" destOrd="0" presId="urn:microsoft.com/office/officeart/2018/2/layout/IconVerticalSolidList"/>
    <dgm:cxn modelId="{76769F52-23AE-445A-8CE3-B1F142A87747}" type="presParOf" srcId="{484E9B31-AA20-416C-AF35-DC60B6338FFD}" destId="{6A383F79-568D-4C02-A47B-BC221638A392}" srcOrd="1" destOrd="0" presId="urn:microsoft.com/office/officeart/2018/2/layout/IconVerticalSolidList"/>
    <dgm:cxn modelId="{42CE8F6B-2BCF-4236-A206-AB1B715CD7C4}" type="presParOf" srcId="{484E9B31-AA20-416C-AF35-DC60B6338FFD}" destId="{5A51BF02-E8F7-4682-8D7B-8568DCDDD111}" srcOrd="2" destOrd="0" presId="urn:microsoft.com/office/officeart/2018/2/layout/IconVerticalSolidList"/>
    <dgm:cxn modelId="{3344E606-3755-4DD6-A355-A59DB8EEE9C7}" type="presParOf" srcId="{484E9B31-AA20-416C-AF35-DC60B6338FFD}" destId="{89C84A24-9769-4F9F-9EC0-C80492720790}" srcOrd="3" destOrd="0" presId="urn:microsoft.com/office/officeart/2018/2/layout/IconVerticalSolidList"/>
    <dgm:cxn modelId="{CEEBE01E-7569-4CB9-820B-E6EC3CDA2689}" type="presParOf" srcId="{2892D97C-C100-441D-873D-76DCB86C7AD4}" destId="{6AC82FE5-EAC5-4ED2-BDE7-D9CD8261320A}" srcOrd="7" destOrd="0" presId="urn:microsoft.com/office/officeart/2018/2/layout/IconVerticalSolidList"/>
    <dgm:cxn modelId="{B0D629EF-CACC-4A63-8BF1-F4065A422E0C}" type="presParOf" srcId="{2892D97C-C100-441D-873D-76DCB86C7AD4}" destId="{26823CE8-5CE4-4147-BD9A-319378072AEE}" srcOrd="8" destOrd="0" presId="urn:microsoft.com/office/officeart/2018/2/layout/IconVerticalSolidList"/>
    <dgm:cxn modelId="{CD106C11-C8B7-4D9B-9A60-0C7BA29053D4}" type="presParOf" srcId="{26823CE8-5CE4-4147-BD9A-319378072AEE}" destId="{A2EADDC3-B1DE-421E-9C9C-9A9B657DFF3D}" srcOrd="0" destOrd="0" presId="urn:microsoft.com/office/officeart/2018/2/layout/IconVerticalSolidList"/>
    <dgm:cxn modelId="{3082F024-A963-4B85-B5FF-2123868AFE37}" type="presParOf" srcId="{26823CE8-5CE4-4147-BD9A-319378072AEE}" destId="{F240BE8D-9217-4EEF-825D-9E45EBF9ABDF}" srcOrd="1" destOrd="0" presId="urn:microsoft.com/office/officeart/2018/2/layout/IconVerticalSolidList"/>
    <dgm:cxn modelId="{D28FA7A8-5B59-47D3-962C-C51DDE9B2928}" type="presParOf" srcId="{26823CE8-5CE4-4147-BD9A-319378072AEE}" destId="{9942F5D0-E821-4653-BDE4-CDC22BD15C76}" srcOrd="2" destOrd="0" presId="urn:microsoft.com/office/officeart/2018/2/layout/IconVerticalSolidList"/>
    <dgm:cxn modelId="{9D910E58-BF4A-4DDD-B7E0-FECE9B6B607C}" type="presParOf" srcId="{26823CE8-5CE4-4147-BD9A-319378072AEE}" destId="{3718030E-15A2-4BF5-B244-656E5664E01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85AD63-B81F-4959-9E56-A0AE9FE6AFD8}"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8E181580-2810-47D3-B1B9-8C358A7ABBC0}">
      <dgm:prSet/>
      <dgm:spPr/>
      <dgm:t>
        <a:bodyPr/>
        <a:lstStyle/>
        <a:p>
          <a:r>
            <a:rPr lang="en-US"/>
            <a:t>Data</a:t>
          </a:r>
        </a:p>
      </dgm:t>
    </dgm:pt>
    <dgm:pt modelId="{A05E4052-DD8C-4CA6-892B-AB227D6E412B}" type="parTrans" cxnId="{6A18E23F-7210-4B88-8D85-A02D986E587A}">
      <dgm:prSet/>
      <dgm:spPr/>
      <dgm:t>
        <a:bodyPr/>
        <a:lstStyle/>
        <a:p>
          <a:endParaRPr lang="en-US"/>
        </a:p>
      </dgm:t>
    </dgm:pt>
    <dgm:pt modelId="{CBF38FD6-CB0F-4050-92D6-181DE139875C}" type="sibTrans" cxnId="{6A18E23F-7210-4B88-8D85-A02D986E587A}">
      <dgm:prSet/>
      <dgm:spPr/>
      <dgm:t>
        <a:bodyPr/>
        <a:lstStyle/>
        <a:p>
          <a:endParaRPr lang="en-US"/>
        </a:p>
      </dgm:t>
    </dgm:pt>
    <dgm:pt modelId="{2C355174-FBCA-4324-8681-087FE51AD6C3}">
      <dgm:prSet/>
      <dgm:spPr/>
      <dgm:t>
        <a:bodyPr/>
        <a:lstStyle/>
        <a:p>
          <a:r>
            <a:rPr lang="en-US" i="0" baseline="0"/>
            <a:t>Preprocessing and Exploratory Data Analysis </a:t>
          </a:r>
          <a:endParaRPr lang="en-US"/>
        </a:p>
      </dgm:t>
    </dgm:pt>
    <dgm:pt modelId="{F217C7D4-F054-4EA8-BC04-AD00474FB926}" type="parTrans" cxnId="{C5B8AA1F-D44E-4E9D-BB9D-EA76DECB2076}">
      <dgm:prSet/>
      <dgm:spPr/>
      <dgm:t>
        <a:bodyPr/>
        <a:lstStyle/>
        <a:p>
          <a:endParaRPr lang="en-US"/>
        </a:p>
      </dgm:t>
    </dgm:pt>
    <dgm:pt modelId="{C2DBEAE5-86B6-47AD-884C-82E784E773DE}" type="sibTrans" cxnId="{C5B8AA1F-D44E-4E9D-BB9D-EA76DECB2076}">
      <dgm:prSet/>
      <dgm:spPr/>
      <dgm:t>
        <a:bodyPr/>
        <a:lstStyle/>
        <a:p>
          <a:endParaRPr lang="en-US"/>
        </a:p>
      </dgm:t>
    </dgm:pt>
    <dgm:pt modelId="{0FCDFF8A-7333-4AC9-93E4-2DE7D657E9ED}">
      <dgm:prSet/>
      <dgm:spPr/>
      <dgm:t>
        <a:bodyPr/>
        <a:lstStyle/>
        <a:p>
          <a:r>
            <a:rPr lang="en-US" i="0" baseline="0"/>
            <a:t>Feature selection and Principal component analysis (PCA) </a:t>
          </a:r>
          <a:endParaRPr lang="en-US"/>
        </a:p>
      </dgm:t>
    </dgm:pt>
    <dgm:pt modelId="{ED7E348D-FAF7-4CCD-9C56-A898FE61F515}" type="parTrans" cxnId="{2316078E-9692-4798-ACA3-B41C8227F22A}">
      <dgm:prSet/>
      <dgm:spPr/>
      <dgm:t>
        <a:bodyPr/>
        <a:lstStyle/>
        <a:p>
          <a:endParaRPr lang="en-US"/>
        </a:p>
      </dgm:t>
    </dgm:pt>
    <dgm:pt modelId="{670DB9CD-0A28-47ED-A333-25E2CAABBC4D}" type="sibTrans" cxnId="{2316078E-9692-4798-ACA3-B41C8227F22A}">
      <dgm:prSet/>
      <dgm:spPr/>
      <dgm:t>
        <a:bodyPr/>
        <a:lstStyle/>
        <a:p>
          <a:endParaRPr lang="en-US"/>
        </a:p>
      </dgm:t>
    </dgm:pt>
    <dgm:pt modelId="{F1AB6506-76FE-47DC-AA9C-0EC6A7583071}">
      <dgm:prSet/>
      <dgm:spPr/>
      <dgm:t>
        <a:bodyPr/>
        <a:lstStyle/>
        <a:p>
          <a:r>
            <a:rPr lang="en-US" i="0" baseline="0" dirty="0"/>
            <a:t>Classifiers selec</a:t>
          </a:r>
          <a:r>
            <a:rPr lang="en-US" dirty="0"/>
            <a:t>tion and model building </a:t>
          </a:r>
        </a:p>
      </dgm:t>
    </dgm:pt>
    <dgm:pt modelId="{06A06ED2-DA69-4F76-A2A2-F7609D0E7C42}" type="parTrans" cxnId="{7C6DBA5A-79B1-4940-A8D9-4C3699643445}">
      <dgm:prSet/>
      <dgm:spPr/>
      <dgm:t>
        <a:bodyPr/>
        <a:lstStyle/>
        <a:p>
          <a:endParaRPr lang="en-US"/>
        </a:p>
      </dgm:t>
    </dgm:pt>
    <dgm:pt modelId="{548B8811-1C78-4F9A-965F-96B34684484A}" type="sibTrans" cxnId="{7C6DBA5A-79B1-4940-A8D9-4C3699643445}">
      <dgm:prSet/>
      <dgm:spPr/>
      <dgm:t>
        <a:bodyPr/>
        <a:lstStyle/>
        <a:p>
          <a:endParaRPr lang="en-US"/>
        </a:p>
      </dgm:t>
    </dgm:pt>
    <dgm:pt modelId="{DC916EB4-8F51-43E6-9B08-B8464E4A3E8B}" type="pres">
      <dgm:prSet presAssocID="{F385AD63-B81F-4959-9E56-A0AE9FE6AFD8}" presName="root" presStyleCnt="0">
        <dgm:presLayoutVars>
          <dgm:dir/>
          <dgm:resizeHandles val="exact"/>
        </dgm:presLayoutVars>
      </dgm:prSet>
      <dgm:spPr/>
    </dgm:pt>
    <dgm:pt modelId="{C249F66D-2EE4-4640-84AD-DE2CDDD8F4BB}" type="pres">
      <dgm:prSet presAssocID="{8E181580-2810-47D3-B1B9-8C358A7ABBC0}" presName="compNode" presStyleCnt="0"/>
      <dgm:spPr/>
    </dgm:pt>
    <dgm:pt modelId="{9BBD3091-9938-4583-9A07-5B9FCC033769}" type="pres">
      <dgm:prSet presAssocID="{8E181580-2810-47D3-B1B9-8C358A7ABBC0}" presName="bgRect" presStyleLbl="bgShp" presStyleIdx="0" presStyleCnt="4"/>
      <dgm:spPr/>
    </dgm:pt>
    <dgm:pt modelId="{59B2AD3A-0097-4B19-B09B-6FF8E54BA458}" type="pres">
      <dgm:prSet presAssocID="{8E181580-2810-47D3-B1B9-8C358A7ABBC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FDAC10E1-B06A-4ACC-8540-249616134E43}" type="pres">
      <dgm:prSet presAssocID="{8E181580-2810-47D3-B1B9-8C358A7ABBC0}" presName="spaceRect" presStyleCnt="0"/>
      <dgm:spPr/>
    </dgm:pt>
    <dgm:pt modelId="{35E6A4AF-DB17-4C0B-98ED-1DF4ADCB1D19}" type="pres">
      <dgm:prSet presAssocID="{8E181580-2810-47D3-B1B9-8C358A7ABBC0}" presName="parTx" presStyleLbl="revTx" presStyleIdx="0" presStyleCnt="4">
        <dgm:presLayoutVars>
          <dgm:chMax val="0"/>
          <dgm:chPref val="0"/>
        </dgm:presLayoutVars>
      </dgm:prSet>
      <dgm:spPr/>
    </dgm:pt>
    <dgm:pt modelId="{4C74495F-5168-49C6-866F-5B972EF9C310}" type="pres">
      <dgm:prSet presAssocID="{CBF38FD6-CB0F-4050-92D6-181DE139875C}" presName="sibTrans" presStyleCnt="0"/>
      <dgm:spPr/>
    </dgm:pt>
    <dgm:pt modelId="{2FD69407-3D81-43CB-A8F0-7F06B23AEB22}" type="pres">
      <dgm:prSet presAssocID="{2C355174-FBCA-4324-8681-087FE51AD6C3}" presName="compNode" presStyleCnt="0"/>
      <dgm:spPr/>
    </dgm:pt>
    <dgm:pt modelId="{235EFC39-2F96-4EE4-A2C2-F031DBE7B1F3}" type="pres">
      <dgm:prSet presAssocID="{2C355174-FBCA-4324-8681-087FE51AD6C3}" presName="bgRect" presStyleLbl="bgShp" presStyleIdx="1" presStyleCnt="4"/>
      <dgm:spPr/>
    </dgm:pt>
    <dgm:pt modelId="{1592744A-1E78-44DC-97E2-174E7670F24B}" type="pres">
      <dgm:prSet presAssocID="{2C355174-FBCA-4324-8681-087FE51AD6C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B00D7DCE-50DC-4B6F-8FA4-1C7DDD7B7389}" type="pres">
      <dgm:prSet presAssocID="{2C355174-FBCA-4324-8681-087FE51AD6C3}" presName="spaceRect" presStyleCnt="0"/>
      <dgm:spPr/>
    </dgm:pt>
    <dgm:pt modelId="{06251B64-9B19-4B4F-A619-867520DB70DB}" type="pres">
      <dgm:prSet presAssocID="{2C355174-FBCA-4324-8681-087FE51AD6C3}" presName="parTx" presStyleLbl="revTx" presStyleIdx="1" presStyleCnt="4">
        <dgm:presLayoutVars>
          <dgm:chMax val="0"/>
          <dgm:chPref val="0"/>
        </dgm:presLayoutVars>
      </dgm:prSet>
      <dgm:spPr/>
    </dgm:pt>
    <dgm:pt modelId="{D19DDA78-EFBA-4576-A93F-CDF8A761AEF2}" type="pres">
      <dgm:prSet presAssocID="{C2DBEAE5-86B6-47AD-884C-82E784E773DE}" presName="sibTrans" presStyleCnt="0"/>
      <dgm:spPr/>
    </dgm:pt>
    <dgm:pt modelId="{C533D79F-A0BD-4636-B0E3-AE8822942920}" type="pres">
      <dgm:prSet presAssocID="{0FCDFF8A-7333-4AC9-93E4-2DE7D657E9ED}" presName="compNode" presStyleCnt="0"/>
      <dgm:spPr/>
    </dgm:pt>
    <dgm:pt modelId="{72ADC4BC-80D3-4A6D-A0FF-A5FC6E7D1F28}" type="pres">
      <dgm:prSet presAssocID="{0FCDFF8A-7333-4AC9-93E4-2DE7D657E9ED}" presName="bgRect" presStyleLbl="bgShp" presStyleIdx="2" presStyleCnt="4"/>
      <dgm:spPr/>
    </dgm:pt>
    <dgm:pt modelId="{C89C07ED-0B38-469F-B074-03BB7AA9AB96}" type="pres">
      <dgm:prSet presAssocID="{0FCDFF8A-7333-4AC9-93E4-2DE7D657E9E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Checklist"/>
        </a:ext>
      </dgm:extLst>
    </dgm:pt>
    <dgm:pt modelId="{B7F796BA-C245-43F2-B9B0-0FBF805004D3}" type="pres">
      <dgm:prSet presAssocID="{0FCDFF8A-7333-4AC9-93E4-2DE7D657E9ED}" presName="spaceRect" presStyleCnt="0"/>
      <dgm:spPr/>
    </dgm:pt>
    <dgm:pt modelId="{177321BE-DE64-4353-94A5-072F8423C47F}" type="pres">
      <dgm:prSet presAssocID="{0FCDFF8A-7333-4AC9-93E4-2DE7D657E9ED}" presName="parTx" presStyleLbl="revTx" presStyleIdx="2" presStyleCnt="4">
        <dgm:presLayoutVars>
          <dgm:chMax val="0"/>
          <dgm:chPref val="0"/>
        </dgm:presLayoutVars>
      </dgm:prSet>
      <dgm:spPr/>
    </dgm:pt>
    <dgm:pt modelId="{07D1213F-9949-4734-BE04-7BD3F1E58B0A}" type="pres">
      <dgm:prSet presAssocID="{670DB9CD-0A28-47ED-A333-25E2CAABBC4D}" presName="sibTrans" presStyleCnt="0"/>
      <dgm:spPr/>
    </dgm:pt>
    <dgm:pt modelId="{DDCEE4AD-CD8F-4768-A3D6-C642660DEC8C}" type="pres">
      <dgm:prSet presAssocID="{F1AB6506-76FE-47DC-AA9C-0EC6A7583071}" presName="compNode" presStyleCnt="0"/>
      <dgm:spPr/>
    </dgm:pt>
    <dgm:pt modelId="{36151220-B63B-4B9F-A88D-2DCE5730FAD4}" type="pres">
      <dgm:prSet presAssocID="{F1AB6506-76FE-47DC-AA9C-0EC6A7583071}" presName="bgRect" presStyleLbl="bgShp" presStyleIdx="3" presStyleCnt="4"/>
      <dgm:spPr/>
    </dgm:pt>
    <dgm:pt modelId="{61B9E716-2BE3-4070-B073-3EC933A2D73E}" type="pres">
      <dgm:prSet presAssocID="{F1AB6506-76FE-47DC-AA9C-0EC6A758307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eacher"/>
        </a:ext>
      </dgm:extLst>
    </dgm:pt>
    <dgm:pt modelId="{E3D418F2-355E-4C72-8529-616CBD2F667C}" type="pres">
      <dgm:prSet presAssocID="{F1AB6506-76FE-47DC-AA9C-0EC6A7583071}" presName="spaceRect" presStyleCnt="0"/>
      <dgm:spPr/>
    </dgm:pt>
    <dgm:pt modelId="{3ACD0760-E001-4D8E-BF5F-F9DAE892C724}" type="pres">
      <dgm:prSet presAssocID="{F1AB6506-76FE-47DC-AA9C-0EC6A7583071}" presName="parTx" presStyleLbl="revTx" presStyleIdx="3" presStyleCnt="4">
        <dgm:presLayoutVars>
          <dgm:chMax val="0"/>
          <dgm:chPref val="0"/>
        </dgm:presLayoutVars>
      </dgm:prSet>
      <dgm:spPr/>
    </dgm:pt>
  </dgm:ptLst>
  <dgm:cxnLst>
    <dgm:cxn modelId="{2DA0FE04-1C02-4EB6-9A08-572003BBF712}" type="presOf" srcId="{8E181580-2810-47D3-B1B9-8C358A7ABBC0}" destId="{35E6A4AF-DB17-4C0B-98ED-1DF4ADCB1D19}" srcOrd="0" destOrd="0" presId="urn:microsoft.com/office/officeart/2018/2/layout/IconVerticalSolidList"/>
    <dgm:cxn modelId="{C5B8AA1F-D44E-4E9D-BB9D-EA76DECB2076}" srcId="{F385AD63-B81F-4959-9E56-A0AE9FE6AFD8}" destId="{2C355174-FBCA-4324-8681-087FE51AD6C3}" srcOrd="1" destOrd="0" parTransId="{F217C7D4-F054-4EA8-BC04-AD00474FB926}" sibTransId="{C2DBEAE5-86B6-47AD-884C-82E784E773DE}"/>
    <dgm:cxn modelId="{6A18E23F-7210-4B88-8D85-A02D986E587A}" srcId="{F385AD63-B81F-4959-9E56-A0AE9FE6AFD8}" destId="{8E181580-2810-47D3-B1B9-8C358A7ABBC0}" srcOrd="0" destOrd="0" parTransId="{A05E4052-DD8C-4CA6-892B-AB227D6E412B}" sibTransId="{CBF38FD6-CB0F-4050-92D6-181DE139875C}"/>
    <dgm:cxn modelId="{F30D8A55-B1C8-446E-8BDA-E31DECF03E5E}" type="presOf" srcId="{2C355174-FBCA-4324-8681-087FE51AD6C3}" destId="{06251B64-9B19-4B4F-A619-867520DB70DB}" srcOrd="0" destOrd="0" presId="urn:microsoft.com/office/officeart/2018/2/layout/IconVerticalSolidList"/>
    <dgm:cxn modelId="{7C6DBA5A-79B1-4940-A8D9-4C3699643445}" srcId="{F385AD63-B81F-4959-9E56-A0AE9FE6AFD8}" destId="{F1AB6506-76FE-47DC-AA9C-0EC6A7583071}" srcOrd="3" destOrd="0" parTransId="{06A06ED2-DA69-4F76-A2A2-F7609D0E7C42}" sibTransId="{548B8811-1C78-4F9A-965F-96B34684484A}"/>
    <dgm:cxn modelId="{2316078E-9692-4798-ACA3-B41C8227F22A}" srcId="{F385AD63-B81F-4959-9E56-A0AE9FE6AFD8}" destId="{0FCDFF8A-7333-4AC9-93E4-2DE7D657E9ED}" srcOrd="2" destOrd="0" parTransId="{ED7E348D-FAF7-4CCD-9C56-A898FE61F515}" sibTransId="{670DB9CD-0A28-47ED-A333-25E2CAABBC4D}"/>
    <dgm:cxn modelId="{5D845E93-8A9D-4FD3-B593-52FDDD678337}" type="presOf" srcId="{F1AB6506-76FE-47DC-AA9C-0EC6A7583071}" destId="{3ACD0760-E001-4D8E-BF5F-F9DAE892C724}" srcOrd="0" destOrd="0" presId="urn:microsoft.com/office/officeart/2018/2/layout/IconVerticalSolidList"/>
    <dgm:cxn modelId="{39A9B793-8ACC-4A74-A1C4-43733873FE8A}" type="presOf" srcId="{F385AD63-B81F-4959-9E56-A0AE9FE6AFD8}" destId="{DC916EB4-8F51-43E6-9B08-B8464E4A3E8B}" srcOrd="0" destOrd="0" presId="urn:microsoft.com/office/officeart/2018/2/layout/IconVerticalSolidList"/>
    <dgm:cxn modelId="{904196F6-B82F-4025-BDE2-763D11703E3E}" type="presOf" srcId="{0FCDFF8A-7333-4AC9-93E4-2DE7D657E9ED}" destId="{177321BE-DE64-4353-94A5-072F8423C47F}" srcOrd="0" destOrd="0" presId="urn:microsoft.com/office/officeart/2018/2/layout/IconVerticalSolidList"/>
    <dgm:cxn modelId="{5962348E-7209-4C55-85B6-4D6BC31588F8}" type="presParOf" srcId="{DC916EB4-8F51-43E6-9B08-B8464E4A3E8B}" destId="{C249F66D-2EE4-4640-84AD-DE2CDDD8F4BB}" srcOrd="0" destOrd="0" presId="urn:microsoft.com/office/officeart/2018/2/layout/IconVerticalSolidList"/>
    <dgm:cxn modelId="{5A083520-292A-4D9B-B86D-AD97FB271753}" type="presParOf" srcId="{C249F66D-2EE4-4640-84AD-DE2CDDD8F4BB}" destId="{9BBD3091-9938-4583-9A07-5B9FCC033769}" srcOrd="0" destOrd="0" presId="urn:microsoft.com/office/officeart/2018/2/layout/IconVerticalSolidList"/>
    <dgm:cxn modelId="{C65B334B-95D3-48FC-9289-4C05430AF3F8}" type="presParOf" srcId="{C249F66D-2EE4-4640-84AD-DE2CDDD8F4BB}" destId="{59B2AD3A-0097-4B19-B09B-6FF8E54BA458}" srcOrd="1" destOrd="0" presId="urn:microsoft.com/office/officeart/2018/2/layout/IconVerticalSolidList"/>
    <dgm:cxn modelId="{3282A633-4E3B-4100-B7EB-90747E57935A}" type="presParOf" srcId="{C249F66D-2EE4-4640-84AD-DE2CDDD8F4BB}" destId="{FDAC10E1-B06A-4ACC-8540-249616134E43}" srcOrd="2" destOrd="0" presId="urn:microsoft.com/office/officeart/2018/2/layout/IconVerticalSolidList"/>
    <dgm:cxn modelId="{B34BF557-AF2B-49BF-A34D-FD2FFAA547A1}" type="presParOf" srcId="{C249F66D-2EE4-4640-84AD-DE2CDDD8F4BB}" destId="{35E6A4AF-DB17-4C0B-98ED-1DF4ADCB1D19}" srcOrd="3" destOrd="0" presId="urn:microsoft.com/office/officeart/2018/2/layout/IconVerticalSolidList"/>
    <dgm:cxn modelId="{66573D76-5425-462F-B1F0-09638A3D66C6}" type="presParOf" srcId="{DC916EB4-8F51-43E6-9B08-B8464E4A3E8B}" destId="{4C74495F-5168-49C6-866F-5B972EF9C310}" srcOrd="1" destOrd="0" presId="urn:microsoft.com/office/officeart/2018/2/layout/IconVerticalSolidList"/>
    <dgm:cxn modelId="{B53C2128-882F-4FEC-9539-13829CF5E0B8}" type="presParOf" srcId="{DC916EB4-8F51-43E6-9B08-B8464E4A3E8B}" destId="{2FD69407-3D81-43CB-A8F0-7F06B23AEB22}" srcOrd="2" destOrd="0" presId="urn:microsoft.com/office/officeart/2018/2/layout/IconVerticalSolidList"/>
    <dgm:cxn modelId="{88DA6459-6E33-4F5D-9088-9CF28197A892}" type="presParOf" srcId="{2FD69407-3D81-43CB-A8F0-7F06B23AEB22}" destId="{235EFC39-2F96-4EE4-A2C2-F031DBE7B1F3}" srcOrd="0" destOrd="0" presId="urn:microsoft.com/office/officeart/2018/2/layout/IconVerticalSolidList"/>
    <dgm:cxn modelId="{CE7196A2-006C-4198-A21D-4B12830C0AD6}" type="presParOf" srcId="{2FD69407-3D81-43CB-A8F0-7F06B23AEB22}" destId="{1592744A-1E78-44DC-97E2-174E7670F24B}" srcOrd="1" destOrd="0" presId="urn:microsoft.com/office/officeart/2018/2/layout/IconVerticalSolidList"/>
    <dgm:cxn modelId="{642E849A-0C0B-4F99-A344-B758645CA14F}" type="presParOf" srcId="{2FD69407-3D81-43CB-A8F0-7F06B23AEB22}" destId="{B00D7DCE-50DC-4B6F-8FA4-1C7DDD7B7389}" srcOrd="2" destOrd="0" presId="urn:microsoft.com/office/officeart/2018/2/layout/IconVerticalSolidList"/>
    <dgm:cxn modelId="{26909E61-9C7E-4F16-90E2-78C2F731F69E}" type="presParOf" srcId="{2FD69407-3D81-43CB-A8F0-7F06B23AEB22}" destId="{06251B64-9B19-4B4F-A619-867520DB70DB}" srcOrd="3" destOrd="0" presId="urn:microsoft.com/office/officeart/2018/2/layout/IconVerticalSolidList"/>
    <dgm:cxn modelId="{DE83F1D1-6EA1-4319-90DF-BA95962C6861}" type="presParOf" srcId="{DC916EB4-8F51-43E6-9B08-B8464E4A3E8B}" destId="{D19DDA78-EFBA-4576-A93F-CDF8A761AEF2}" srcOrd="3" destOrd="0" presId="urn:microsoft.com/office/officeart/2018/2/layout/IconVerticalSolidList"/>
    <dgm:cxn modelId="{9B0FE8E9-0E7C-4ABA-ACAC-B0901FB6F0BF}" type="presParOf" srcId="{DC916EB4-8F51-43E6-9B08-B8464E4A3E8B}" destId="{C533D79F-A0BD-4636-B0E3-AE8822942920}" srcOrd="4" destOrd="0" presId="urn:microsoft.com/office/officeart/2018/2/layout/IconVerticalSolidList"/>
    <dgm:cxn modelId="{4979B4C5-C626-4E5E-BD4C-2800845DD685}" type="presParOf" srcId="{C533D79F-A0BD-4636-B0E3-AE8822942920}" destId="{72ADC4BC-80D3-4A6D-A0FF-A5FC6E7D1F28}" srcOrd="0" destOrd="0" presId="urn:microsoft.com/office/officeart/2018/2/layout/IconVerticalSolidList"/>
    <dgm:cxn modelId="{7D2D389F-E5BD-412B-ACBC-267F83900797}" type="presParOf" srcId="{C533D79F-A0BD-4636-B0E3-AE8822942920}" destId="{C89C07ED-0B38-469F-B074-03BB7AA9AB96}" srcOrd="1" destOrd="0" presId="urn:microsoft.com/office/officeart/2018/2/layout/IconVerticalSolidList"/>
    <dgm:cxn modelId="{7EE9D274-73B9-4C25-A3E3-4CE8AEBD2302}" type="presParOf" srcId="{C533D79F-A0BD-4636-B0E3-AE8822942920}" destId="{B7F796BA-C245-43F2-B9B0-0FBF805004D3}" srcOrd="2" destOrd="0" presId="urn:microsoft.com/office/officeart/2018/2/layout/IconVerticalSolidList"/>
    <dgm:cxn modelId="{2C1C78C9-2CD8-4E15-A3C5-01FD688C99CF}" type="presParOf" srcId="{C533D79F-A0BD-4636-B0E3-AE8822942920}" destId="{177321BE-DE64-4353-94A5-072F8423C47F}" srcOrd="3" destOrd="0" presId="urn:microsoft.com/office/officeart/2018/2/layout/IconVerticalSolidList"/>
    <dgm:cxn modelId="{64844461-A3B8-469C-BE95-180F46742538}" type="presParOf" srcId="{DC916EB4-8F51-43E6-9B08-B8464E4A3E8B}" destId="{07D1213F-9949-4734-BE04-7BD3F1E58B0A}" srcOrd="5" destOrd="0" presId="urn:microsoft.com/office/officeart/2018/2/layout/IconVerticalSolidList"/>
    <dgm:cxn modelId="{455CE78F-4F2C-4890-AC86-E8A5F3C707E7}" type="presParOf" srcId="{DC916EB4-8F51-43E6-9B08-B8464E4A3E8B}" destId="{DDCEE4AD-CD8F-4768-A3D6-C642660DEC8C}" srcOrd="6" destOrd="0" presId="urn:microsoft.com/office/officeart/2018/2/layout/IconVerticalSolidList"/>
    <dgm:cxn modelId="{B965C191-FB83-46D7-9DC6-FAC30DE4D1FE}" type="presParOf" srcId="{DDCEE4AD-CD8F-4768-A3D6-C642660DEC8C}" destId="{36151220-B63B-4B9F-A88D-2DCE5730FAD4}" srcOrd="0" destOrd="0" presId="urn:microsoft.com/office/officeart/2018/2/layout/IconVerticalSolidList"/>
    <dgm:cxn modelId="{B682C44F-4C8F-4F4C-9946-C6F74DA58724}" type="presParOf" srcId="{DDCEE4AD-CD8F-4768-A3D6-C642660DEC8C}" destId="{61B9E716-2BE3-4070-B073-3EC933A2D73E}" srcOrd="1" destOrd="0" presId="urn:microsoft.com/office/officeart/2018/2/layout/IconVerticalSolidList"/>
    <dgm:cxn modelId="{BF56A7E3-26A8-478D-8974-A2C4CEEA56C4}" type="presParOf" srcId="{DDCEE4AD-CD8F-4768-A3D6-C642660DEC8C}" destId="{E3D418F2-355E-4C72-8529-616CBD2F667C}" srcOrd="2" destOrd="0" presId="urn:microsoft.com/office/officeart/2018/2/layout/IconVerticalSolidList"/>
    <dgm:cxn modelId="{A27CDDF0-C06E-46B9-ABC2-DBDE10B42995}" type="presParOf" srcId="{DDCEE4AD-CD8F-4768-A3D6-C642660DEC8C}" destId="{3ACD0760-E001-4D8E-BF5F-F9DAE892C72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F15BDE-53DC-4542-A344-1AC27A107649}">
      <dsp:nvSpPr>
        <dsp:cNvPr id="0" name=""/>
        <dsp:cNvSpPr/>
      </dsp:nvSpPr>
      <dsp:spPr>
        <a:xfrm>
          <a:off x="0" y="4418"/>
          <a:ext cx="6248400" cy="9412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1AE816-0EBC-4EFB-83FD-E923CA66D80D}">
      <dsp:nvSpPr>
        <dsp:cNvPr id="0" name=""/>
        <dsp:cNvSpPr/>
      </dsp:nvSpPr>
      <dsp:spPr>
        <a:xfrm>
          <a:off x="284724" y="216197"/>
          <a:ext cx="517680" cy="5176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B2083B-C623-464E-B8B0-8ADF67ED50AC}">
      <dsp:nvSpPr>
        <dsp:cNvPr id="0" name=""/>
        <dsp:cNvSpPr/>
      </dsp:nvSpPr>
      <dsp:spPr>
        <a:xfrm>
          <a:off x="1087129" y="4418"/>
          <a:ext cx="5161270" cy="941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614" tIns="99614" rIns="99614" bIns="99614" numCol="1" spcCol="1270" anchor="ctr" anchorCtr="0">
          <a:noAutofit/>
        </a:bodyPr>
        <a:lstStyle/>
        <a:p>
          <a:pPr marL="0" lvl="0" indent="0" algn="l" defTabSz="844550">
            <a:lnSpc>
              <a:spcPct val="90000"/>
            </a:lnSpc>
            <a:spcBef>
              <a:spcPct val="0"/>
            </a:spcBef>
            <a:spcAft>
              <a:spcPct val="35000"/>
            </a:spcAft>
            <a:buNone/>
          </a:pPr>
          <a:r>
            <a:rPr lang="en-US" sz="1900" kern="1200"/>
            <a:t>Introduction</a:t>
          </a:r>
        </a:p>
      </dsp:txBody>
      <dsp:txXfrm>
        <a:off x="1087129" y="4418"/>
        <a:ext cx="5161270" cy="941237"/>
      </dsp:txXfrm>
    </dsp:sp>
    <dsp:sp modelId="{C71852E6-721F-4856-8FA3-2A221158ADBD}">
      <dsp:nvSpPr>
        <dsp:cNvPr id="0" name=""/>
        <dsp:cNvSpPr/>
      </dsp:nvSpPr>
      <dsp:spPr>
        <a:xfrm>
          <a:off x="0" y="1180965"/>
          <a:ext cx="6248400" cy="9412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7C452F-0F86-4760-A527-A674C99BD79D}">
      <dsp:nvSpPr>
        <dsp:cNvPr id="0" name=""/>
        <dsp:cNvSpPr/>
      </dsp:nvSpPr>
      <dsp:spPr>
        <a:xfrm>
          <a:off x="284724" y="1392744"/>
          <a:ext cx="517680" cy="5176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4FD56D-44B0-4404-B061-AF45F4899E7E}">
      <dsp:nvSpPr>
        <dsp:cNvPr id="0" name=""/>
        <dsp:cNvSpPr/>
      </dsp:nvSpPr>
      <dsp:spPr>
        <a:xfrm>
          <a:off x="1087129" y="1180965"/>
          <a:ext cx="5161270" cy="941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614" tIns="99614" rIns="99614" bIns="99614" numCol="1" spcCol="1270" anchor="ctr" anchorCtr="0">
          <a:noAutofit/>
        </a:bodyPr>
        <a:lstStyle/>
        <a:p>
          <a:pPr marL="0" lvl="0" indent="0" algn="l" defTabSz="844550">
            <a:lnSpc>
              <a:spcPct val="90000"/>
            </a:lnSpc>
            <a:spcBef>
              <a:spcPct val="0"/>
            </a:spcBef>
            <a:spcAft>
              <a:spcPct val="35000"/>
            </a:spcAft>
            <a:buNone/>
          </a:pPr>
          <a:r>
            <a:rPr lang="en-US" sz="1900" kern="1200"/>
            <a:t>Background</a:t>
          </a:r>
        </a:p>
      </dsp:txBody>
      <dsp:txXfrm>
        <a:off x="1087129" y="1180965"/>
        <a:ext cx="5161270" cy="941237"/>
      </dsp:txXfrm>
    </dsp:sp>
    <dsp:sp modelId="{465C6603-A1F8-4B9A-9FC3-AEBE97E97832}">
      <dsp:nvSpPr>
        <dsp:cNvPr id="0" name=""/>
        <dsp:cNvSpPr/>
      </dsp:nvSpPr>
      <dsp:spPr>
        <a:xfrm>
          <a:off x="0" y="2357512"/>
          <a:ext cx="6248400" cy="9412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D0137D-1BA0-40E5-A882-0622494893C1}">
      <dsp:nvSpPr>
        <dsp:cNvPr id="0" name=""/>
        <dsp:cNvSpPr/>
      </dsp:nvSpPr>
      <dsp:spPr>
        <a:xfrm>
          <a:off x="284724" y="2569291"/>
          <a:ext cx="517680" cy="5176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47C025-7829-4756-A36F-FB2F9DD8F98D}">
      <dsp:nvSpPr>
        <dsp:cNvPr id="0" name=""/>
        <dsp:cNvSpPr/>
      </dsp:nvSpPr>
      <dsp:spPr>
        <a:xfrm>
          <a:off x="1087129" y="2357512"/>
          <a:ext cx="5161270" cy="941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614" tIns="99614" rIns="99614" bIns="99614" numCol="1" spcCol="1270" anchor="ctr" anchorCtr="0">
          <a:noAutofit/>
        </a:bodyPr>
        <a:lstStyle/>
        <a:p>
          <a:pPr marL="0" lvl="0" indent="0" algn="l" defTabSz="844550">
            <a:lnSpc>
              <a:spcPct val="90000"/>
            </a:lnSpc>
            <a:spcBef>
              <a:spcPct val="0"/>
            </a:spcBef>
            <a:spcAft>
              <a:spcPct val="35000"/>
            </a:spcAft>
            <a:buNone/>
          </a:pPr>
          <a:r>
            <a:rPr lang="en-US" sz="1900" i="0" kern="1200" baseline="0"/>
            <a:t>Methodology </a:t>
          </a:r>
          <a:endParaRPr lang="en-US" sz="1900" kern="1200"/>
        </a:p>
      </dsp:txBody>
      <dsp:txXfrm>
        <a:off x="1087129" y="2357512"/>
        <a:ext cx="5161270" cy="941237"/>
      </dsp:txXfrm>
    </dsp:sp>
    <dsp:sp modelId="{01805ACD-2C2B-4BEB-A211-026C1D31F560}">
      <dsp:nvSpPr>
        <dsp:cNvPr id="0" name=""/>
        <dsp:cNvSpPr/>
      </dsp:nvSpPr>
      <dsp:spPr>
        <a:xfrm>
          <a:off x="0" y="3534059"/>
          <a:ext cx="6248400" cy="9412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383F79-568D-4C02-A47B-BC221638A392}">
      <dsp:nvSpPr>
        <dsp:cNvPr id="0" name=""/>
        <dsp:cNvSpPr/>
      </dsp:nvSpPr>
      <dsp:spPr>
        <a:xfrm>
          <a:off x="284724" y="3745838"/>
          <a:ext cx="517680" cy="5176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C84A24-9769-4F9F-9EC0-C80492720790}">
      <dsp:nvSpPr>
        <dsp:cNvPr id="0" name=""/>
        <dsp:cNvSpPr/>
      </dsp:nvSpPr>
      <dsp:spPr>
        <a:xfrm>
          <a:off x="1087129" y="3534059"/>
          <a:ext cx="5161270" cy="941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614" tIns="99614" rIns="99614" bIns="99614" numCol="1" spcCol="1270" anchor="ctr" anchorCtr="0">
          <a:noAutofit/>
        </a:bodyPr>
        <a:lstStyle/>
        <a:p>
          <a:pPr marL="0" lvl="0" indent="0" algn="l" defTabSz="844550">
            <a:lnSpc>
              <a:spcPct val="90000"/>
            </a:lnSpc>
            <a:spcBef>
              <a:spcPct val="0"/>
            </a:spcBef>
            <a:spcAft>
              <a:spcPct val="35000"/>
            </a:spcAft>
            <a:buNone/>
          </a:pPr>
          <a:r>
            <a:rPr lang="en-US" sz="1900" kern="1200"/>
            <a:t>Results </a:t>
          </a:r>
        </a:p>
      </dsp:txBody>
      <dsp:txXfrm>
        <a:off x="1087129" y="3534059"/>
        <a:ext cx="5161270" cy="941237"/>
      </dsp:txXfrm>
    </dsp:sp>
    <dsp:sp modelId="{A2EADDC3-B1DE-421E-9C9C-9A9B657DFF3D}">
      <dsp:nvSpPr>
        <dsp:cNvPr id="0" name=""/>
        <dsp:cNvSpPr/>
      </dsp:nvSpPr>
      <dsp:spPr>
        <a:xfrm>
          <a:off x="0" y="4710606"/>
          <a:ext cx="6248400" cy="9412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40BE8D-9217-4EEF-825D-9E45EBF9ABDF}">
      <dsp:nvSpPr>
        <dsp:cNvPr id="0" name=""/>
        <dsp:cNvSpPr/>
      </dsp:nvSpPr>
      <dsp:spPr>
        <a:xfrm>
          <a:off x="284724" y="4922384"/>
          <a:ext cx="517680" cy="51768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18030E-15A2-4BF5-B244-656E5664E014}">
      <dsp:nvSpPr>
        <dsp:cNvPr id="0" name=""/>
        <dsp:cNvSpPr/>
      </dsp:nvSpPr>
      <dsp:spPr>
        <a:xfrm>
          <a:off x="1087129" y="4710606"/>
          <a:ext cx="5161270" cy="941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614" tIns="99614" rIns="99614" bIns="99614" numCol="1" spcCol="1270" anchor="ctr" anchorCtr="0">
          <a:noAutofit/>
        </a:bodyPr>
        <a:lstStyle/>
        <a:p>
          <a:pPr marL="0" lvl="0" indent="0" algn="l" defTabSz="844550">
            <a:lnSpc>
              <a:spcPct val="90000"/>
            </a:lnSpc>
            <a:spcBef>
              <a:spcPct val="0"/>
            </a:spcBef>
            <a:spcAft>
              <a:spcPct val="35000"/>
            </a:spcAft>
            <a:buNone/>
          </a:pPr>
          <a:r>
            <a:rPr lang="en-US" sz="1900" kern="1200"/>
            <a:t>Conclusion </a:t>
          </a:r>
        </a:p>
      </dsp:txBody>
      <dsp:txXfrm>
        <a:off x="1087129" y="4710606"/>
        <a:ext cx="5161270" cy="9412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D3091-9938-4583-9A07-5B9FCC033769}">
      <dsp:nvSpPr>
        <dsp:cNvPr id="0" name=""/>
        <dsp:cNvSpPr/>
      </dsp:nvSpPr>
      <dsp:spPr>
        <a:xfrm>
          <a:off x="0" y="2347"/>
          <a:ext cx="6248400" cy="11898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B2AD3A-0097-4B19-B09B-6FF8E54BA458}">
      <dsp:nvSpPr>
        <dsp:cNvPr id="0" name=""/>
        <dsp:cNvSpPr/>
      </dsp:nvSpPr>
      <dsp:spPr>
        <a:xfrm>
          <a:off x="359915" y="270053"/>
          <a:ext cx="654392" cy="6543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E6A4AF-DB17-4C0B-98ED-1DF4ADCB1D19}">
      <dsp:nvSpPr>
        <dsp:cNvPr id="0" name=""/>
        <dsp:cNvSpPr/>
      </dsp:nvSpPr>
      <dsp:spPr>
        <a:xfrm>
          <a:off x="1374223" y="2347"/>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77900">
            <a:lnSpc>
              <a:spcPct val="90000"/>
            </a:lnSpc>
            <a:spcBef>
              <a:spcPct val="0"/>
            </a:spcBef>
            <a:spcAft>
              <a:spcPct val="35000"/>
            </a:spcAft>
            <a:buNone/>
          </a:pPr>
          <a:r>
            <a:rPr lang="en-US" sz="2200" kern="1200"/>
            <a:t>Data</a:t>
          </a:r>
        </a:p>
      </dsp:txBody>
      <dsp:txXfrm>
        <a:off x="1374223" y="2347"/>
        <a:ext cx="4874176" cy="1189803"/>
      </dsp:txXfrm>
    </dsp:sp>
    <dsp:sp modelId="{235EFC39-2F96-4EE4-A2C2-F031DBE7B1F3}">
      <dsp:nvSpPr>
        <dsp:cNvPr id="0" name=""/>
        <dsp:cNvSpPr/>
      </dsp:nvSpPr>
      <dsp:spPr>
        <a:xfrm>
          <a:off x="0" y="1489602"/>
          <a:ext cx="6248400" cy="11898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92744A-1E78-44DC-97E2-174E7670F24B}">
      <dsp:nvSpPr>
        <dsp:cNvPr id="0" name=""/>
        <dsp:cNvSpPr/>
      </dsp:nvSpPr>
      <dsp:spPr>
        <a:xfrm>
          <a:off x="359915" y="1757308"/>
          <a:ext cx="654392" cy="6543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251B64-9B19-4B4F-A619-867520DB70DB}">
      <dsp:nvSpPr>
        <dsp:cNvPr id="0" name=""/>
        <dsp:cNvSpPr/>
      </dsp:nvSpPr>
      <dsp:spPr>
        <a:xfrm>
          <a:off x="1374223" y="1489602"/>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77900">
            <a:lnSpc>
              <a:spcPct val="90000"/>
            </a:lnSpc>
            <a:spcBef>
              <a:spcPct val="0"/>
            </a:spcBef>
            <a:spcAft>
              <a:spcPct val="35000"/>
            </a:spcAft>
            <a:buNone/>
          </a:pPr>
          <a:r>
            <a:rPr lang="en-US" sz="2200" i="0" kern="1200" baseline="0"/>
            <a:t>Preprocessing and Exploratory Data Analysis </a:t>
          </a:r>
          <a:endParaRPr lang="en-US" sz="2200" kern="1200"/>
        </a:p>
      </dsp:txBody>
      <dsp:txXfrm>
        <a:off x="1374223" y="1489602"/>
        <a:ext cx="4874176" cy="1189803"/>
      </dsp:txXfrm>
    </dsp:sp>
    <dsp:sp modelId="{72ADC4BC-80D3-4A6D-A0FF-A5FC6E7D1F28}">
      <dsp:nvSpPr>
        <dsp:cNvPr id="0" name=""/>
        <dsp:cNvSpPr/>
      </dsp:nvSpPr>
      <dsp:spPr>
        <a:xfrm>
          <a:off x="0" y="2976856"/>
          <a:ext cx="6248400" cy="11898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9C07ED-0B38-469F-B074-03BB7AA9AB96}">
      <dsp:nvSpPr>
        <dsp:cNvPr id="0" name=""/>
        <dsp:cNvSpPr/>
      </dsp:nvSpPr>
      <dsp:spPr>
        <a:xfrm>
          <a:off x="359915" y="3244562"/>
          <a:ext cx="654392" cy="6543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7321BE-DE64-4353-94A5-072F8423C47F}">
      <dsp:nvSpPr>
        <dsp:cNvPr id="0" name=""/>
        <dsp:cNvSpPr/>
      </dsp:nvSpPr>
      <dsp:spPr>
        <a:xfrm>
          <a:off x="1374223" y="2976856"/>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77900">
            <a:lnSpc>
              <a:spcPct val="90000"/>
            </a:lnSpc>
            <a:spcBef>
              <a:spcPct val="0"/>
            </a:spcBef>
            <a:spcAft>
              <a:spcPct val="35000"/>
            </a:spcAft>
            <a:buNone/>
          </a:pPr>
          <a:r>
            <a:rPr lang="en-US" sz="2200" i="0" kern="1200" baseline="0"/>
            <a:t>Feature selection and Principal component analysis (PCA) </a:t>
          </a:r>
          <a:endParaRPr lang="en-US" sz="2200" kern="1200"/>
        </a:p>
      </dsp:txBody>
      <dsp:txXfrm>
        <a:off x="1374223" y="2976856"/>
        <a:ext cx="4874176" cy="1189803"/>
      </dsp:txXfrm>
    </dsp:sp>
    <dsp:sp modelId="{36151220-B63B-4B9F-A88D-2DCE5730FAD4}">
      <dsp:nvSpPr>
        <dsp:cNvPr id="0" name=""/>
        <dsp:cNvSpPr/>
      </dsp:nvSpPr>
      <dsp:spPr>
        <a:xfrm>
          <a:off x="0" y="4464111"/>
          <a:ext cx="6248400" cy="11898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B9E716-2BE3-4070-B073-3EC933A2D73E}">
      <dsp:nvSpPr>
        <dsp:cNvPr id="0" name=""/>
        <dsp:cNvSpPr/>
      </dsp:nvSpPr>
      <dsp:spPr>
        <a:xfrm>
          <a:off x="359915" y="4731817"/>
          <a:ext cx="654392" cy="6543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CD0760-E001-4D8E-BF5F-F9DAE892C724}">
      <dsp:nvSpPr>
        <dsp:cNvPr id="0" name=""/>
        <dsp:cNvSpPr/>
      </dsp:nvSpPr>
      <dsp:spPr>
        <a:xfrm>
          <a:off x="1374223" y="4464111"/>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77900">
            <a:lnSpc>
              <a:spcPct val="90000"/>
            </a:lnSpc>
            <a:spcBef>
              <a:spcPct val="0"/>
            </a:spcBef>
            <a:spcAft>
              <a:spcPct val="35000"/>
            </a:spcAft>
            <a:buNone/>
          </a:pPr>
          <a:r>
            <a:rPr lang="en-US" sz="2200" i="0" kern="1200" baseline="0" dirty="0"/>
            <a:t>Classifiers selec</a:t>
          </a:r>
          <a:r>
            <a:rPr lang="en-US" sz="2200" kern="1200" dirty="0"/>
            <a:t>tion and model building </a:t>
          </a:r>
        </a:p>
      </dsp:txBody>
      <dsp:txXfrm>
        <a:off x="1374223" y="4464111"/>
        <a:ext cx="4874176" cy="118980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E2C24-B91F-4D27-B80D-D5A930F1C9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5490CF-4C84-47C6-B918-7F35014EE8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C34AFF-D8EC-48F4-BF26-020E0E219228}"/>
              </a:ext>
            </a:extLst>
          </p:cNvPr>
          <p:cNvSpPr>
            <a:spLocks noGrp="1"/>
          </p:cNvSpPr>
          <p:nvPr>
            <p:ph type="dt" sz="half" idx="10"/>
          </p:nvPr>
        </p:nvSpPr>
        <p:spPr/>
        <p:txBody>
          <a:bodyPr/>
          <a:lstStyle/>
          <a:p>
            <a:fld id="{343BCF9F-53AC-4236-BB02-53F9EF6AB5B6}" type="datetimeFigureOut">
              <a:rPr lang="en-US" smtClean="0"/>
              <a:t>2/11/2021</a:t>
            </a:fld>
            <a:endParaRPr lang="en-US"/>
          </a:p>
        </p:txBody>
      </p:sp>
      <p:sp>
        <p:nvSpPr>
          <p:cNvPr id="5" name="Footer Placeholder 4">
            <a:extLst>
              <a:ext uri="{FF2B5EF4-FFF2-40B4-BE49-F238E27FC236}">
                <a16:creationId xmlns:a16="http://schemas.microsoft.com/office/drawing/2014/main" id="{A2E68459-145F-40A6-98F5-B647E2E7AC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5D56B9-7EDA-46EC-ABB7-EAD6305DA4DE}"/>
              </a:ext>
            </a:extLst>
          </p:cNvPr>
          <p:cNvSpPr>
            <a:spLocks noGrp="1"/>
          </p:cNvSpPr>
          <p:nvPr>
            <p:ph type="sldNum" sz="quarter" idx="12"/>
          </p:nvPr>
        </p:nvSpPr>
        <p:spPr/>
        <p:txBody>
          <a:bodyPr/>
          <a:lstStyle/>
          <a:p>
            <a:fld id="{6CCEA05D-472C-495D-BEDB-BAB71F8860B2}" type="slidenum">
              <a:rPr lang="en-US" smtClean="0"/>
              <a:t>‹#›</a:t>
            </a:fld>
            <a:endParaRPr lang="en-US"/>
          </a:p>
        </p:txBody>
      </p:sp>
    </p:spTree>
    <p:extLst>
      <p:ext uri="{BB962C8B-B14F-4D97-AF65-F5344CB8AC3E}">
        <p14:creationId xmlns:p14="http://schemas.microsoft.com/office/powerpoint/2010/main" val="2434655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9A065-03F7-45BC-A8E8-2636C18EA3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848A84-5835-4506-96C4-7D0963E837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C25D5C-0107-478E-B0C2-230BA8EEB7D4}"/>
              </a:ext>
            </a:extLst>
          </p:cNvPr>
          <p:cNvSpPr>
            <a:spLocks noGrp="1"/>
          </p:cNvSpPr>
          <p:nvPr>
            <p:ph type="dt" sz="half" idx="10"/>
          </p:nvPr>
        </p:nvSpPr>
        <p:spPr/>
        <p:txBody>
          <a:bodyPr/>
          <a:lstStyle/>
          <a:p>
            <a:fld id="{343BCF9F-53AC-4236-BB02-53F9EF6AB5B6}" type="datetimeFigureOut">
              <a:rPr lang="en-US" smtClean="0"/>
              <a:t>2/11/2021</a:t>
            </a:fld>
            <a:endParaRPr lang="en-US"/>
          </a:p>
        </p:txBody>
      </p:sp>
      <p:sp>
        <p:nvSpPr>
          <p:cNvPr id="5" name="Footer Placeholder 4">
            <a:extLst>
              <a:ext uri="{FF2B5EF4-FFF2-40B4-BE49-F238E27FC236}">
                <a16:creationId xmlns:a16="http://schemas.microsoft.com/office/drawing/2014/main" id="{8C1C4F6E-8559-4AF9-A9D9-C5112CF21B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A016B0-5821-43CD-AB55-A710B92ECCC8}"/>
              </a:ext>
            </a:extLst>
          </p:cNvPr>
          <p:cNvSpPr>
            <a:spLocks noGrp="1"/>
          </p:cNvSpPr>
          <p:nvPr>
            <p:ph type="sldNum" sz="quarter" idx="12"/>
          </p:nvPr>
        </p:nvSpPr>
        <p:spPr/>
        <p:txBody>
          <a:bodyPr/>
          <a:lstStyle/>
          <a:p>
            <a:fld id="{6CCEA05D-472C-495D-BEDB-BAB71F8860B2}" type="slidenum">
              <a:rPr lang="en-US" smtClean="0"/>
              <a:t>‹#›</a:t>
            </a:fld>
            <a:endParaRPr lang="en-US"/>
          </a:p>
        </p:txBody>
      </p:sp>
    </p:spTree>
    <p:extLst>
      <p:ext uri="{BB962C8B-B14F-4D97-AF65-F5344CB8AC3E}">
        <p14:creationId xmlns:p14="http://schemas.microsoft.com/office/powerpoint/2010/main" val="1582922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2A1A6B-1846-4654-9A42-759B64E7D7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4435B4-5BE8-45A8-A2BC-037DB18CE8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0ABA5F-AB92-4C4C-A9CB-782F1D7ED118}"/>
              </a:ext>
            </a:extLst>
          </p:cNvPr>
          <p:cNvSpPr>
            <a:spLocks noGrp="1"/>
          </p:cNvSpPr>
          <p:nvPr>
            <p:ph type="dt" sz="half" idx="10"/>
          </p:nvPr>
        </p:nvSpPr>
        <p:spPr/>
        <p:txBody>
          <a:bodyPr/>
          <a:lstStyle/>
          <a:p>
            <a:fld id="{343BCF9F-53AC-4236-BB02-53F9EF6AB5B6}" type="datetimeFigureOut">
              <a:rPr lang="en-US" smtClean="0"/>
              <a:t>2/11/2021</a:t>
            </a:fld>
            <a:endParaRPr lang="en-US"/>
          </a:p>
        </p:txBody>
      </p:sp>
      <p:sp>
        <p:nvSpPr>
          <p:cNvPr id="5" name="Footer Placeholder 4">
            <a:extLst>
              <a:ext uri="{FF2B5EF4-FFF2-40B4-BE49-F238E27FC236}">
                <a16:creationId xmlns:a16="http://schemas.microsoft.com/office/drawing/2014/main" id="{982AAC99-E612-4036-B198-F621C59C6E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9A9385-FDD9-466F-9369-F70CCBC3A738}"/>
              </a:ext>
            </a:extLst>
          </p:cNvPr>
          <p:cNvSpPr>
            <a:spLocks noGrp="1"/>
          </p:cNvSpPr>
          <p:nvPr>
            <p:ph type="sldNum" sz="quarter" idx="12"/>
          </p:nvPr>
        </p:nvSpPr>
        <p:spPr/>
        <p:txBody>
          <a:bodyPr/>
          <a:lstStyle/>
          <a:p>
            <a:fld id="{6CCEA05D-472C-495D-BEDB-BAB71F8860B2}" type="slidenum">
              <a:rPr lang="en-US" smtClean="0"/>
              <a:t>‹#›</a:t>
            </a:fld>
            <a:endParaRPr lang="en-US"/>
          </a:p>
        </p:txBody>
      </p:sp>
    </p:spTree>
    <p:extLst>
      <p:ext uri="{BB962C8B-B14F-4D97-AF65-F5344CB8AC3E}">
        <p14:creationId xmlns:p14="http://schemas.microsoft.com/office/powerpoint/2010/main" val="3849390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F497A-1CA2-4ED8-9845-543C6742F4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70D5E2-A65F-4D7C-A3A1-3F08170548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B50225-E4E1-42A6-8E1B-780D300210B6}"/>
              </a:ext>
            </a:extLst>
          </p:cNvPr>
          <p:cNvSpPr>
            <a:spLocks noGrp="1"/>
          </p:cNvSpPr>
          <p:nvPr>
            <p:ph type="dt" sz="half" idx="10"/>
          </p:nvPr>
        </p:nvSpPr>
        <p:spPr/>
        <p:txBody>
          <a:bodyPr/>
          <a:lstStyle/>
          <a:p>
            <a:fld id="{343BCF9F-53AC-4236-BB02-53F9EF6AB5B6}" type="datetimeFigureOut">
              <a:rPr lang="en-US" smtClean="0"/>
              <a:t>2/11/2021</a:t>
            </a:fld>
            <a:endParaRPr lang="en-US"/>
          </a:p>
        </p:txBody>
      </p:sp>
      <p:sp>
        <p:nvSpPr>
          <p:cNvPr id="5" name="Footer Placeholder 4">
            <a:extLst>
              <a:ext uri="{FF2B5EF4-FFF2-40B4-BE49-F238E27FC236}">
                <a16:creationId xmlns:a16="http://schemas.microsoft.com/office/drawing/2014/main" id="{AFC4F40C-BE98-4222-8595-97CDEFEFD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FA407E-2E33-4245-962A-9868D320E49F}"/>
              </a:ext>
            </a:extLst>
          </p:cNvPr>
          <p:cNvSpPr>
            <a:spLocks noGrp="1"/>
          </p:cNvSpPr>
          <p:nvPr>
            <p:ph type="sldNum" sz="quarter" idx="12"/>
          </p:nvPr>
        </p:nvSpPr>
        <p:spPr/>
        <p:txBody>
          <a:bodyPr/>
          <a:lstStyle/>
          <a:p>
            <a:fld id="{6CCEA05D-472C-495D-BEDB-BAB71F8860B2}" type="slidenum">
              <a:rPr lang="en-US" smtClean="0"/>
              <a:t>‹#›</a:t>
            </a:fld>
            <a:endParaRPr lang="en-US"/>
          </a:p>
        </p:txBody>
      </p:sp>
    </p:spTree>
    <p:extLst>
      <p:ext uri="{BB962C8B-B14F-4D97-AF65-F5344CB8AC3E}">
        <p14:creationId xmlns:p14="http://schemas.microsoft.com/office/powerpoint/2010/main" val="63760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BBA06-F78F-42CD-98B4-24C6AFEE6C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ED5088-3A19-4E31-B771-6BD1652F99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3094F2-171C-4DDE-9DF6-F3FD24C1A61D}"/>
              </a:ext>
            </a:extLst>
          </p:cNvPr>
          <p:cNvSpPr>
            <a:spLocks noGrp="1"/>
          </p:cNvSpPr>
          <p:nvPr>
            <p:ph type="dt" sz="half" idx="10"/>
          </p:nvPr>
        </p:nvSpPr>
        <p:spPr/>
        <p:txBody>
          <a:bodyPr/>
          <a:lstStyle/>
          <a:p>
            <a:fld id="{343BCF9F-53AC-4236-BB02-53F9EF6AB5B6}" type="datetimeFigureOut">
              <a:rPr lang="en-US" smtClean="0"/>
              <a:t>2/11/2021</a:t>
            </a:fld>
            <a:endParaRPr lang="en-US"/>
          </a:p>
        </p:txBody>
      </p:sp>
      <p:sp>
        <p:nvSpPr>
          <p:cNvPr id="5" name="Footer Placeholder 4">
            <a:extLst>
              <a:ext uri="{FF2B5EF4-FFF2-40B4-BE49-F238E27FC236}">
                <a16:creationId xmlns:a16="http://schemas.microsoft.com/office/drawing/2014/main" id="{850D3120-7324-4BAF-87C6-3EBDC9F3CE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2A2B5-7E2D-42D9-B339-237AA41CF9BE}"/>
              </a:ext>
            </a:extLst>
          </p:cNvPr>
          <p:cNvSpPr>
            <a:spLocks noGrp="1"/>
          </p:cNvSpPr>
          <p:nvPr>
            <p:ph type="sldNum" sz="quarter" idx="12"/>
          </p:nvPr>
        </p:nvSpPr>
        <p:spPr/>
        <p:txBody>
          <a:bodyPr/>
          <a:lstStyle/>
          <a:p>
            <a:fld id="{6CCEA05D-472C-495D-BEDB-BAB71F8860B2}" type="slidenum">
              <a:rPr lang="en-US" smtClean="0"/>
              <a:t>‹#›</a:t>
            </a:fld>
            <a:endParaRPr lang="en-US"/>
          </a:p>
        </p:txBody>
      </p:sp>
    </p:spTree>
    <p:extLst>
      <p:ext uri="{BB962C8B-B14F-4D97-AF65-F5344CB8AC3E}">
        <p14:creationId xmlns:p14="http://schemas.microsoft.com/office/powerpoint/2010/main" val="1386632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4826B-FCCA-4A42-99D5-74F81B19C8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BF78F2-63DA-4C36-A90C-9933E25D80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14B036-4F39-4761-BAF0-FECD4972F9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249060-2F8A-41E4-98B3-ACBA70630541}"/>
              </a:ext>
            </a:extLst>
          </p:cNvPr>
          <p:cNvSpPr>
            <a:spLocks noGrp="1"/>
          </p:cNvSpPr>
          <p:nvPr>
            <p:ph type="dt" sz="half" idx="10"/>
          </p:nvPr>
        </p:nvSpPr>
        <p:spPr/>
        <p:txBody>
          <a:bodyPr/>
          <a:lstStyle/>
          <a:p>
            <a:fld id="{343BCF9F-53AC-4236-BB02-53F9EF6AB5B6}" type="datetimeFigureOut">
              <a:rPr lang="en-US" smtClean="0"/>
              <a:t>2/11/2021</a:t>
            </a:fld>
            <a:endParaRPr lang="en-US"/>
          </a:p>
        </p:txBody>
      </p:sp>
      <p:sp>
        <p:nvSpPr>
          <p:cNvPr id="6" name="Footer Placeholder 5">
            <a:extLst>
              <a:ext uri="{FF2B5EF4-FFF2-40B4-BE49-F238E27FC236}">
                <a16:creationId xmlns:a16="http://schemas.microsoft.com/office/drawing/2014/main" id="{79A83D3C-42D2-4192-9ED0-53A0EAB269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7C1A09-2E53-4B5F-8B75-31A29B5F4457}"/>
              </a:ext>
            </a:extLst>
          </p:cNvPr>
          <p:cNvSpPr>
            <a:spLocks noGrp="1"/>
          </p:cNvSpPr>
          <p:nvPr>
            <p:ph type="sldNum" sz="quarter" idx="12"/>
          </p:nvPr>
        </p:nvSpPr>
        <p:spPr/>
        <p:txBody>
          <a:bodyPr/>
          <a:lstStyle/>
          <a:p>
            <a:fld id="{6CCEA05D-472C-495D-BEDB-BAB71F8860B2}" type="slidenum">
              <a:rPr lang="en-US" smtClean="0"/>
              <a:t>‹#›</a:t>
            </a:fld>
            <a:endParaRPr lang="en-US"/>
          </a:p>
        </p:txBody>
      </p:sp>
    </p:spTree>
    <p:extLst>
      <p:ext uri="{BB962C8B-B14F-4D97-AF65-F5344CB8AC3E}">
        <p14:creationId xmlns:p14="http://schemas.microsoft.com/office/powerpoint/2010/main" val="3723024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AC0A5-BCE5-4FB7-8B5E-8B0638DBCD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9DE7CD-275A-4F85-955A-B250AA81C9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BBE83E-927D-49F0-81C5-B77AE2A2B5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2915F4-60C1-4FD6-BFAE-1D2AD96029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72D9DD-66C3-45E8-818C-9C77E2C89B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B4AFB0-96F5-4E33-81BA-D2DFDC407DFB}"/>
              </a:ext>
            </a:extLst>
          </p:cNvPr>
          <p:cNvSpPr>
            <a:spLocks noGrp="1"/>
          </p:cNvSpPr>
          <p:nvPr>
            <p:ph type="dt" sz="half" idx="10"/>
          </p:nvPr>
        </p:nvSpPr>
        <p:spPr/>
        <p:txBody>
          <a:bodyPr/>
          <a:lstStyle/>
          <a:p>
            <a:fld id="{343BCF9F-53AC-4236-BB02-53F9EF6AB5B6}" type="datetimeFigureOut">
              <a:rPr lang="en-US" smtClean="0"/>
              <a:t>2/11/2021</a:t>
            </a:fld>
            <a:endParaRPr lang="en-US"/>
          </a:p>
        </p:txBody>
      </p:sp>
      <p:sp>
        <p:nvSpPr>
          <p:cNvPr id="8" name="Footer Placeholder 7">
            <a:extLst>
              <a:ext uri="{FF2B5EF4-FFF2-40B4-BE49-F238E27FC236}">
                <a16:creationId xmlns:a16="http://schemas.microsoft.com/office/drawing/2014/main" id="{68E5B114-EBC1-4BAA-B896-8ED664A0DE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C1D23B-0A7F-4725-B8FB-E1A2DF18F70E}"/>
              </a:ext>
            </a:extLst>
          </p:cNvPr>
          <p:cNvSpPr>
            <a:spLocks noGrp="1"/>
          </p:cNvSpPr>
          <p:nvPr>
            <p:ph type="sldNum" sz="quarter" idx="12"/>
          </p:nvPr>
        </p:nvSpPr>
        <p:spPr/>
        <p:txBody>
          <a:bodyPr/>
          <a:lstStyle/>
          <a:p>
            <a:fld id="{6CCEA05D-472C-495D-BEDB-BAB71F8860B2}" type="slidenum">
              <a:rPr lang="en-US" smtClean="0"/>
              <a:t>‹#›</a:t>
            </a:fld>
            <a:endParaRPr lang="en-US"/>
          </a:p>
        </p:txBody>
      </p:sp>
    </p:spTree>
    <p:extLst>
      <p:ext uri="{BB962C8B-B14F-4D97-AF65-F5344CB8AC3E}">
        <p14:creationId xmlns:p14="http://schemas.microsoft.com/office/powerpoint/2010/main" val="1867399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F6F8E-430C-4211-A902-29F9155429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8C5EC34-149E-4632-988A-8FA60D45D596}"/>
              </a:ext>
            </a:extLst>
          </p:cNvPr>
          <p:cNvSpPr>
            <a:spLocks noGrp="1"/>
          </p:cNvSpPr>
          <p:nvPr>
            <p:ph type="dt" sz="half" idx="10"/>
          </p:nvPr>
        </p:nvSpPr>
        <p:spPr/>
        <p:txBody>
          <a:bodyPr/>
          <a:lstStyle/>
          <a:p>
            <a:fld id="{343BCF9F-53AC-4236-BB02-53F9EF6AB5B6}" type="datetimeFigureOut">
              <a:rPr lang="en-US" smtClean="0"/>
              <a:t>2/11/2021</a:t>
            </a:fld>
            <a:endParaRPr lang="en-US"/>
          </a:p>
        </p:txBody>
      </p:sp>
      <p:sp>
        <p:nvSpPr>
          <p:cNvPr id="4" name="Footer Placeholder 3">
            <a:extLst>
              <a:ext uri="{FF2B5EF4-FFF2-40B4-BE49-F238E27FC236}">
                <a16:creationId xmlns:a16="http://schemas.microsoft.com/office/drawing/2014/main" id="{D4DA8308-9223-4B56-B7C7-99D16B5D57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AE6FE3-DC92-445E-963C-ADB9FE36EE53}"/>
              </a:ext>
            </a:extLst>
          </p:cNvPr>
          <p:cNvSpPr>
            <a:spLocks noGrp="1"/>
          </p:cNvSpPr>
          <p:nvPr>
            <p:ph type="sldNum" sz="quarter" idx="12"/>
          </p:nvPr>
        </p:nvSpPr>
        <p:spPr/>
        <p:txBody>
          <a:bodyPr/>
          <a:lstStyle/>
          <a:p>
            <a:fld id="{6CCEA05D-472C-495D-BEDB-BAB71F8860B2}" type="slidenum">
              <a:rPr lang="en-US" smtClean="0"/>
              <a:t>‹#›</a:t>
            </a:fld>
            <a:endParaRPr lang="en-US"/>
          </a:p>
        </p:txBody>
      </p:sp>
    </p:spTree>
    <p:extLst>
      <p:ext uri="{BB962C8B-B14F-4D97-AF65-F5344CB8AC3E}">
        <p14:creationId xmlns:p14="http://schemas.microsoft.com/office/powerpoint/2010/main" val="3806754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B6E189-E648-46E0-900A-FC1EB7F3355F}"/>
              </a:ext>
            </a:extLst>
          </p:cNvPr>
          <p:cNvSpPr>
            <a:spLocks noGrp="1"/>
          </p:cNvSpPr>
          <p:nvPr>
            <p:ph type="dt" sz="half" idx="10"/>
          </p:nvPr>
        </p:nvSpPr>
        <p:spPr/>
        <p:txBody>
          <a:bodyPr/>
          <a:lstStyle/>
          <a:p>
            <a:fld id="{343BCF9F-53AC-4236-BB02-53F9EF6AB5B6}" type="datetimeFigureOut">
              <a:rPr lang="en-US" smtClean="0"/>
              <a:t>2/11/2021</a:t>
            </a:fld>
            <a:endParaRPr lang="en-US"/>
          </a:p>
        </p:txBody>
      </p:sp>
      <p:sp>
        <p:nvSpPr>
          <p:cNvPr id="3" name="Footer Placeholder 2">
            <a:extLst>
              <a:ext uri="{FF2B5EF4-FFF2-40B4-BE49-F238E27FC236}">
                <a16:creationId xmlns:a16="http://schemas.microsoft.com/office/drawing/2014/main" id="{D2FC47D2-5AF9-4554-BD43-CF8364749E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EFB1A9-0468-410C-B641-3BE984E379C0}"/>
              </a:ext>
            </a:extLst>
          </p:cNvPr>
          <p:cNvSpPr>
            <a:spLocks noGrp="1"/>
          </p:cNvSpPr>
          <p:nvPr>
            <p:ph type="sldNum" sz="quarter" idx="12"/>
          </p:nvPr>
        </p:nvSpPr>
        <p:spPr/>
        <p:txBody>
          <a:bodyPr/>
          <a:lstStyle/>
          <a:p>
            <a:fld id="{6CCEA05D-472C-495D-BEDB-BAB71F8860B2}" type="slidenum">
              <a:rPr lang="en-US" smtClean="0"/>
              <a:t>‹#›</a:t>
            </a:fld>
            <a:endParaRPr lang="en-US"/>
          </a:p>
        </p:txBody>
      </p:sp>
    </p:spTree>
    <p:extLst>
      <p:ext uri="{BB962C8B-B14F-4D97-AF65-F5344CB8AC3E}">
        <p14:creationId xmlns:p14="http://schemas.microsoft.com/office/powerpoint/2010/main" val="4145891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EBDD1-1186-4CCB-B1FA-B6B01415E4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44F1DD-15E6-4F4A-ACE6-C52FD163EA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29041E-51E8-403B-B1B6-2B1A13F81C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2C38D1-CD51-47E0-9507-6F83F07F87A8}"/>
              </a:ext>
            </a:extLst>
          </p:cNvPr>
          <p:cNvSpPr>
            <a:spLocks noGrp="1"/>
          </p:cNvSpPr>
          <p:nvPr>
            <p:ph type="dt" sz="half" idx="10"/>
          </p:nvPr>
        </p:nvSpPr>
        <p:spPr/>
        <p:txBody>
          <a:bodyPr/>
          <a:lstStyle/>
          <a:p>
            <a:fld id="{343BCF9F-53AC-4236-BB02-53F9EF6AB5B6}" type="datetimeFigureOut">
              <a:rPr lang="en-US" smtClean="0"/>
              <a:t>2/11/2021</a:t>
            </a:fld>
            <a:endParaRPr lang="en-US"/>
          </a:p>
        </p:txBody>
      </p:sp>
      <p:sp>
        <p:nvSpPr>
          <p:cNvPr id="6" name="Footer Placeholder 5">
            <a:extLst>
              <a:ext uri="{FF2B5EF4-FFF2-40B4-BE49-F238E27FC236}">
                <a16:creationId xmlns:a16="http://schemas.microsoft.com/office/drawing/2014/main" id="{B78AF236-258C-44DE-ACB4-2227352B16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2688F-12E7-43E9-8B48-B4BD9600884A}"/>
              </a:ext>
            </a:extLst>
          </p:cNvPr>
          <p:cNvSpPr>
            <a:spLocks noGrp="1"/>
          </p:cNvSpPr>
          <p:nvPr>
            <p:ph type="sldNum" sz="quarter" idx="12"/>
          </p:nvPr>
        </p:nvSpPr>
        <p:spPr/>
        <p:txBody>
          <a:bodyPr/>
          <a:lstStyle/>
          <a:p>
            <a:fld id="{6CCEA05D-472C-495D-BEDB-BAB71F8860B2}" type="slidenum">
              <a:rPr lang="en-US" smtClean="0"/>
              <a:t>‹#›</a:t>
            </a:fld>
            <a:endParaRPr lang="en-US"/>
          </a:p>
        </p:txBody>
      </p:sp>
    </p:spTree>
    <p:extLst>
      <p:ext uri="{BB962C8B-B14F-4D97-AF65-F5344CB8AC3E}">
        <p14:creationId xmlns:p14="http://schemas.microsoft.com/office/powerpoint/2010/main" val="3857908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9DEB9-8172-46B5-B6CA-DF13D58266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F14C53-9EFA-4A93-8338-F8A7E41861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8BD2DE-1E46-4061-B14F-C09B1EF305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BBEA68-B002-498D-8943-1B300824C5C6}"/>
              </a:ext>
            </a:extLst>
          </p:cNvPr>
          <p:cNvSpPr>
            <a:spLocks noGrp="1"/>
          </p:cNvSpPr>
          <p:nvPr>
            <p:ph type="dt" sz="half" idx="10"/>
          </p:nvPr>
        </p:nvSpPr>
        <p:spPr/>
        <p:txBody>
          <a:bodyPr/>
          <a:lstStyle/>
          <a:p>
            <a:fld id="{343BCF9F-53AC-4236-BB02-53F9EF6AB5B6}" type="datetimeFigureOut">
              <a:rPr lang="en-US" smtClean="0"/>
              <a:t>2/11/2021</a:t>
            </a:fld>
            <a:endParaRPr lang="en-US"/>
          </a:p>
        </p:txBody>
      </p:sp>
      <p:sp>
        <p:nvSpPr>
          <p:cNvPr id="6" name="Footer Placeholder 5">
            <a:extLst>
              <a:ext uri="{FF2B5EF4-FFF2-40B4-BE49-F238E27FC236}">
                <a16:creationId xmlns:a16="http://schemas.microsoft.com/office/drawing/2014/main" id="{ACFCA02D-50A4-4649-8ED9-FC0FC57994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A71CBD-FCD3-4C4A-9020-0AB71A9596EC}"/>
              </a:ext>
            </a:extLst>
          </p:cNvPr>
          <p:cNvSpPr>
            <a:spLocks noGrp="1"/>
          </p:cNvSpPr>
          <p:nvPr>
            <p:ph type="sldNum" sz="quarter" idx="12"/>
          </p:nvPr>
        </p:nvSpPr>
        <p:spPr/>
        <p:txBody>
          <a:bodyPr/>
          <a:lstStyle/>
          <a:p>
            <a:fld id="{6CCEA05D-472C-495D-BEDB-BAB71F8860B2}" type="slidenum">
              <a:rPr lang="en-US" smtClean="0"/>
              <a:t>‹#›</a:t>
            </a:fld>
            <a:endParaRPr lang="en-US"/>
          </a:p>
        </p:txBody>
      </p:sp>
    </p:spTree>
    <p:extLst>
      <p:ext uri="{BB962C8B-B14F-4D97-AF65-F5344CB8AC3E}">
        <p14:creationId xmlns:p14="http://schemas.microsoft.com/office/powerpoint/2010/main" val="4278789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6CB719-04E1-4EBF-B0F7-BA978A6159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1A1FE7-9953-4124-A435-8AAD8CB904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F80086-A619-4058-A2DE-2730EA5D7E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3BCF9F-53AC-4236-BB02-53F9EF6AB5B6}" type="datetimeFigureOut">
              <a:rPr lang="en-US" smtClean="0"/>
              <a:t>2/11/2021</a:t>
            </a:fld>
            <a:endParaRPr lang="en-US"/>
          </a:p>
        </p:txBody>
      </p:sp>
      <p:sp>
        <p:nvSpPr>
          <p:cNvPr id="5" name="Footer Placeholder 4">
            <a:extLst>
              <a:ext uri="{FF2B5EF4-FFF2-40B4-BE49-F238E27FC236}">
                <a16:creationId xmlns:a16="http://schemas.microsoft.com/office/drawing/2014/main" id="{946E3ABF-908C-4671-96F7-ACE1B80022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765B3D-4433-4E20-B72E-B7BA9AD8BD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CEA05D-472C-495D-BEDB-BAB71F8860B2}" type="slidenum">
              <a:rPr lang="en-US" smtClean="0"/>
              <a:t>‹#›</a:t>
            </a:fld>
            <a:endParaRPr lang="en-US"/>
          </a:p>
        </p:txBody>
      </p:sp>
    </p:spTree>
    <p:extLst>
      <p:ext uri="{BB962C8B-B14F-4D97-AF65-F5344CB8AC3E}">
        <p14:creationId xmlns:p14="http://schemas.microsoft.com/office/powerpoint/2010/main" val="2324377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4.xml"/><Relationship Id="rId1" Type="http://schemas.openxmlformats.org/officeDocument/2006/relationships/slideLayout" Target="../slideLayouts/slideLayout2.xml"/><Relationship Id="rId4" Type="http://schemas.openxmlformats.org/officeDocument/2006/relationships/slide" Target="sl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1">
            <a:extLst>
              <a:ext uri="{FF2B5EF4-FFF2-40B4-BE49-F238E27FC236}">
                <a16:creationId xmlns:a16="http://schemas.microsoft.com/office/drawing/2014/main" id="{458BA10A-D980-41D2-B403-6757A6A3CF07}"/>
              </a:ext>
            </a:extLst>
          </p:cNvPr>
          <p:cNvSpPr txBox="1">
            <a:spLocks/>
          </p:cNvSpPr>
          <p:nvPr/>
        </p:nvSpPr>
        <p:spPr>
          <a:xfrm>
            <a:off x="767290" y="1030286"/>
            <a:ext cx="4566710" cy="254780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br>
              <a:rPr lang="en-US" sz="3000" kern="1200" dirty="0">
                <a:solidFill>
                  <a:schemeClr val="bg1"/>
                </a:solidFill>
                <a:latin typeface="+mj-lt"/>
                <a:ea typeface="+mj-ea"/>
                <a:cs typeface="+mj-cs"/>
              </a:rPr>
            </a:br>
            <a:r>
              <a:rPr lang="en-US" sz="3600" b="1" kern="1200" dirty="0">
                <a:solidFill>
                  <a:schemeClr val="bg1"/>
                </a:solidFill>
                <a:latin typeface="+mj-lt"/>
                <a:ea typeface="+mj-ea"/>
                <a:cs typeface="+mj-cs"/>
              </a:rPr>
              <a:t>Human Activity Recognition Classification Using Python </a:t>
            </a:r>
          </a:p>
        </p:txBody>
      </p:sp>
      <p:grpSp>
        <p:nvGrpSpPr>
          <p:cNvPr id="15" name="Group 14">
            <a:extLst>
              <a:ext uri="{FF2B5EF4-FFF2-40B4-BE49-F238E27FC236}">
                <a16:creationId xmlns:a16="http://schemas.microsoft.com/office/drawing/2014/main" id="{C9888C69-11CC-40BA-BABF-F9B7E11C91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16" name="Freeform 5">
              <a:extLst>
                <a:ext uri="{FF2B5EF4-FFF2-40B4-BE49-F238E27FC236}">
                  <a16:creationId xmlns:a16="http://schemas.microsoft.com/office/drawing/2014/main" id="{737D08C8-52AD-4B7E-A217-E28E1AF008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7" name="Freeform 5">
              <a:extLst>
                <a:ext uri="{FF2B5EF4-FFF2-40B4-BE49-F238E27FC236}">
                  <a16:creationId xmlns:a16="http://schemas.microsoft.com/office/drawing/2014/main" id="{0ED11528-93DA-433F-9B3C-21106EFDBB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6" name="Subtitle 2">
            <a:extLst>
              <a:ext uri="{FF2B5EF4-FFF2-40B4-BE49-F238E27FC236}">
                <a16:creationId xmlns:a16="http://schemas.microsoft.com/office/drawing/2014/main" id="{BE24E29F-A6DC-4F19-9788-4C621D47A647}"/>
              </a:ext>
            </a:extLst>
          </p:cNvPr>
          <p:cNvSpPr txBox="1">
            <a:spLocks/>
          </p:cNvSpPr>
          <p:nvPr/>
        </p:nvSpPr>
        <p:spPr>
          <a:xfrm>
            <a:off x="767290" y="4254710"/>
            <a:ext cx="4075054" cy="128470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US" sz="3600" b="1" dirty="0">
                <a:solidFill>
                  <a:schemeClr val="bg1"/>
                </a:solidFill>
              </a:rPr>
              <a:t>Hala Waseem Aye </a:t>
            </a:r>
          </a:p>
        </p:txBody>
      </p:sp>
      <p:pic>
        <p:nvPicPr>
          <p:cNvPr id="4" name="Picture 3">
            <a:extLst>
              <a:ext uri="{FF2B5EF4-FFF2-40B4-BE49-F238E27FC236}">
                <a16:creationId xmlns:a16="http://schemas.microsoft.com/office/drawing/2014/main" id="{D672452D-EF29-4D0E-8AEB-5BB502963160}"/>
              </a:ext>
            </a:extLst>
          </p:cNvPr>
          <p:cNvPicPr>
            <a:picLocks noChangeAspect="1"/>
          </p:cNvPicPr>
          <p:nvPr/>
        </p:nvPicPr>
        <p:blipFill>
          <a:blip r:embed="rId2"/>
          <a:stretch>
            <a:fillRect/>
          </a:stretch>
        </p:blipFill>
        <p:spPr>
          <a:xfrm>
            <a:off x="6643856" y="1789043"/>
            <a:ext cx="5051320" cy="2955235"/>
          </a:xfrm>
          <a:prstGeom prst="rect">
            <a:avLst/>
          </a:prstGeom>
        </p:spPr>
      </p:pic>
    </p:spTree>
    <p:extLst>
      <p:ext uri="{BB962C8B-B14F-4D97-AF65-F5344CB8AC3E}">
        <p14:creationId xmlns:p14="http://schemas.microsoft.com/office/powerpoint/2010/main" val="984026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FEEBE-FCF7-4333-97D3-888EF3BA5E62}"/>
              </a:ext>
            </a:extLst>
          </p:cNvPr>
          <p:cNvSpPr>
            <a:spLocks noGrp="1"/>
          </p:cNvSpPr>
          <p:nvPr>
            <p:ph type="title"/>
          </p:nvPr>
        </p:nvSpPr>
        <p:spPr>
          <a:xfrm>
            <a:off x="0" y="0"/>
            <a:ext cx="12192000" cy="1466850"/>
          </a:xfrm>
          <a:solidFill>
            <a:schemeClr val="tx1"/>
          </a:solidFill>
        </p:spPr>
        <p:txBody>
          <a:bodyPr>
            <a:noAutofit/>
          </a:bodyPr>
          <a:lstStyle/>
          <a:p>
            <a:pPr algn="ctr"/>
            <a:br>
              <a:rPr lang="en-US" sz="4000" dirty="0">
                <a:solidFill>
                  <a:schemeClr val="bg1"/>
                </a:solidFill>
                <a:latin typeface="Times New Roman" panose="02020603050405020304" pitchFamily="18" charset="0"/>
                <a:cs typeface="Times New Roman" panose="02020603050405020304" pitchFamily="18" charset="0"/>
              </a:rPr>
            </a:br>
            <a:r>
              <a:rPr lang="en-US" sz="4000" dirty="0">
                <a:solidFill>
                  <a:schemeClr val="bg1"/>
                </a:solidFill>
                <a:latin typeface="Times New Roman" panose="02020603050405020304" pitchFamily="18" charset="0"/>
                <a:cs typeface="Times New Roman" panose="02020603050405020304" pitchFamily="18" charset="0"/>
              </a:rPr>
              <a:t> </a:t>
            </a:r>
            <a:r>
              <a:rPr lang="en-US" sz="4000" i="0" u="none" strike="noStrike" baseline="0" dirty="0">
                <a:solidFill>
                  <a:schemeClr val="bg1"/>
                </a:solidFill>
                <a:latin typeface="Times New Roman" panose="02020603050405020304" pitchFamily="18" charset="0"/>
                <a:cs typeface="Times New Roman" panose="02020603050405020304" pitchFamily="18" charset="0"/>
              </a:rPr>
              <a:t>3) Feature Selection and Principal Component </a:t>
            </a:r>
            <a:r>
              <a:rPr lang="en-US" sz="4000" dirty="0">
                <a:solidFill>
                  <a:schemeClr val="bg1"/>
                </a:solidFill>
                <a:latin typeface="Times New Roman" panose="02020603050405020304" pitchFamily="18" charset="0"/>
                <a:cs typeface="Times New Roman" panose="02020603050405020304" pitchFamily="18" charset="0"/>
              </a:rPr>
              <a:t>A</a:t>
            </a:r>
            <a:r>
              <a:rPr lang="en-US" sz="4000" i="0" u="none" strike="noStrike" baseline="0" dirty="0">
                <a:solidFill>
                  <a:schemeClr val="bg1"/>
                </a:solidFill>
                <a:latin typeface="Times New Roman" panose="02020603050405020304" pitchFamily="18" charset="0"/>
                <a:cs typeface="Times New Roman" panose="02020603050405020304" pitchFamily="18" charset="0"/>
              </a:rPr>
              <a:t>nalysis (PCA) </a:t>
            </a:r>
            <a:br>
              <a:rPr lang="en-US" sz="4000" dirty="0">
                <a:solidFill>
                  <a:schemeClr val="bg1"/>
                </a:solidFill>
                <a:latin typeface="Times New Roman" panose="02020603050405020304" pitchFamily="18" charset="0"/>
                <a:cs typeface="Times New Roman" panose="02020603050405020304" pitchFamily="18" charset="0"/>
              </a:rPr>
            </a:br>
            <a:endParaRPr lang="en-US" sz="4000" dirty="0">
              <a:solidFill>
                <a:schemeClr val="bg1"/>
              </a:solidFill>
            </a:endParaRPr>
          </a:p>
        </p:txBody>
      </p:sp>
      <p:sp>
        <p:nvSpPr>
          <p:cNvPr id="3" name="Content Placeholder 2">
            <a:extLst>
              <a:ext uri="{FF2B5EF4-FFF2-40B4-BE49-F238E27FC236}">
                <a16:creationId xmlns:a16="http://schemas.microsoft.com/office/drawing/2014/main" id="{16BEC07E-D689-4861-9B90-6978007D1DDD}"/>
              </a:ext>
            </a:extLst>
          </p:cNvPr>
          <p:cNvSpPr>
            <a:spLocks noGrp="1"/>
          </p:cNvSpPr>
          <p:nvPr>
            <p:ph idx="1"/>
          </p:nvPr>
        </p:nvSpPr>
        <p:spPr>
          <a:xfrm>
            <a:off x="1286933" y="1781175"/>
            <a:ext cx="9911153" cy="3996773"/>
          </a:xfrm>
        </p:spPr>
        <p:txBody>
          <a:bodyPr>
            <a:noAutofit/>
          </a:bodyPr>
          <a:lstStyle/>
          <a:p>
            <a:r>
              <a:rPr lang="en-US" b="0" i="0" u="none" strike="noStrike" baseline="0" dirty="0">
                <a:latin typeface="Times New Roman" panose="02020603050405020304" pitchFamily="18" charset="0"/>
              </a:rPr>
              <a:t>Principal Component Analysis (PCA) is an unsupervised, non-parametric statistical technique primarily used for dimensionality reduction in machine learning. </a:t>
            </a:r>
            <a:endParaRPr lang="en-US" dirty="0">
              <a:latin typeface="Times New Roman" panose="02020603050405020304" pitchFamily="18" charset="0"/>
            </a:endParaRPr>
          </a:p>
          <a:p>
            <a:r>
              <a:rPr lang="en-US" b="0" i="0" u="none" strike="noStrike" baseline="0" dirty="0">
                <a:latin typeface="Times New Roman" panose="02020603050405020304" pitchFamily="18" charset="0"/>
              </a:rPr>
              <a:t>High dimensionality means that the data set has a large number of features. </a:t>
            </a:r>
          </a:p>
          <a:p>
            <a:r>
              <a:rPr lang="en-US" b="0" i="0" u="none" strike="noStrike" baseline="0" dirty="0">
                <a:solidFill>
                  <a:srgbClr val="000000"/>
                </a:solidFill>
                <a:latin typeface="Times New Roman" panose="02020603050405020304" pitchFamily="18" charset="0"/>
              </a:rPr>
              <a:t>To reduce dimensionality therefor, reduce computational power and, avoid over-fitting PCA was used. </a:t>
            </a:r>
            <a:endParaRPr lang="en-US" dirty="0"/>
          </a:p>
        </p:txBody>
      </p:sp>
    </p:spTree>
    <p:extLst>
      <p:ext uri="{BB962C8B-B14F-4D97-AF65-F5344CB8AC3E}">
        <p14:creationId xmlns:p14="http://schemas.microsoft.com/office/powerpoint/2010/main" val="3057546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FEEBE-FCF7-4333-97D3-888EF3BA5E62}"/>
              </a:ext>
            </a:extLst>
          </p:cNvPr>
          <p:cNvSpPr>
            <a:spLocks noGrp="1"/>
          </p:cNvSpPr>
          <p:nvPr>
            <p:ph type="title"/>
          </p:nvPr>
        </p:nvSpPr>
        <p:spPr>
          <a:xfrm>
            <a:off x="0" y="0"/>
            <a:ext cx="12192000" cy="1466850"/>
          </a:xfrm>
          <a:solidFill>
            <a:schemeClr val="tx1"/>
          </a:solidFill>
        </p:spPr>
        <p:txBody>
          <a:bodyPr>
            <a:noAutofit/>
          </a:bodyPr>
          <a:lstStyle/>
          <a:p>
            <a:pPr algn="ctr"/>
            <a:br>
              <a:rPr lang="en-US" sz="4000" i="0" u="none" strike="noStrike" baseline="0" dirty="0">
                <a:solidFill>
                  <a:schemeClr val="bg1"/>
                </a:solidFill>
                <a:latin typeface="Times New Roman" panose="02020603050405020304" pitchFamily="18" charset="0"/>
                <a:cs typeface="Times New Roman" panose="02020603050405020304" pitchFamily="18" charset="0"/>
              </a:rPr>
            </a:br>
            <a:r>
              <a:rPr lang="en-US" sz="4000" i="0" u="none" strike="noStrike" baseline="0" dirty="0">
                <a:solidFill>
                  <a:schemeClr val="bg1"/>
                </a:solidFill>
                <a:latin typeface="Times New Roman" panose="02020603050405020304" pitchFamily="18" charset="0"/>
                <a:cs typeface="Times New Roman" panose="02020603050405020304" pitchFamily="18" charset="0"/>
              </a:rPr>
              <a:t> 3) Feature Selection and Principal Component </a:t>
            </a:r>
            <a:r>
              <a:rPr lang="en-US" sz="4000" dirty="0">
                <a:solidFill>
                  <a:schemeClr val="bg1"/>
                </a:solidFill>
                <a:latin typeface="Times New Roman" panose="02020603050405020304" pitchFamily="18" charset="0"/>
                <a:cs typeface="Times New Roman" panose="02020603050405020304" pitchFamily="18" charset="0"/>
              </a:rPr>
              <a:t>A</a:t>
            </a:r>
            <a:r>
              <a:rPr lang="en-US" sz="4000" i="0" u="none" strike="noStrike" baseline="0" dirty="0">
                <a:solidFill>
                  <a:schemeClr val="bg1"/>
                </a:solidFill>
                <a:latin typeface="Times New Roman" panose="02020603050405020304" pitchFamily="18" charset="0"/>
                <a:cs typeface="Times New Roman" panose="02020603050405020304" pitchFamily="18" charset="0"/>
              </a:rPr>
              <a:t>nalysis (PCA) Cont.</a:t>
            </a:r>
            <a:br>
              <a:rPr lang="en-US" sz="4000" dirty="0">
                <a:solidFill>
                  <a:schemeClr val="bg1"/>
                </a:solidFill>
                <a:latin typeface="Times New Roman" panose="02020603050405020304" pitchFamily="18" charset="0"/>
                <a:cs typeface="Times New Roman" panose="02020603050405020304" pitchFamily="18" charset="0"/>
              </a:rPr>
            </a:br>
            <a:endParaRPr lang="en-US" sz="4000" dirty="0">
              <a:solidFill>
                <a:schemeClr val="bg1"/>
              </a:solidFill>
            </a:endParaRPr>
          </a:p>
        </p:txBody>
      </p:sp>
      <p:sp>
        <p:nvSpPr>
          <p:cNvPr id="3" name="Content Placeholder 2">
            <a:extLst>
              <a:ext uri="{FF2B5EF4-FFF2-40B4-BE49-F238E27FC236}">
                <a16:creationId xmlns:a16="http://schemas.microsoft.com/office/drawing/2014/main" id="{16BEC07E-D689-4861-9B90-6978007D1DDD}"/>
              </a:ext>
            </a:extLst>
          </p:cNvPr>
          <p:cNvSpPr>
            <a:spLocks noGrp="1"/>
          </p:cNvSpPr>
          <p:nvPr>
            <p:ph idx="1"/>
          </p:nvPr>
        </p:nvSpPr>
        <p:spPr>
          <a:xfrm>
            <a:off x="1286934" y="1781175"/>
            <a:ext cx="9618132" cy="4208808"/>
          </a:xfrm>
        </p:spPr>
        <p:txBody>
          <a:bodyPr>
            <a:noAutofit/>
          </a:bodyPr>
          <a:lstStyle/>
          <a:p>
            <a:r>
              <a:rPr lang="en-US" b="0" i="0" u="none" strike="noStrike" baseline="0" dirty="0">
                <a:solidFill>
                  <a:srgbClr val="000000"/>
                </a:solidFill>
                <a:latin typeface="Times New Roman" panose="02020603050405020304" pitchFamily="18" charset="0"/>
              </a:rPr>
              <a:t>This curve in Figure 3 quantifies how much of the total, 591-dimensional variance is contained within the first N components. </a:t>
            </a:r>
            <a:r>
              <a:rPr lang="en-US" dirty="0">
                <a:solidFill>
                  <a:srgbClr val="000000"/>
                </a:solidFill>
                <a:latin typeface="Times New Roman" panose="02020603050405020304" pitchFamily="18" charset="0"/>
              </a:rPr>
              <a:t>W</a:t>
            </a:r>
            <a:r>
              <a:rPr lang="en-US" b="0" i="0" u="none" strike="noStrike" baseline="0" dirty="0">
                <a:solidFill>
                  <a:srgbClr val="000000"/>
                </a:solidFill>
                <a:latin typeface="Times New Roman" panose="02020603050405020304" pitchFamily="18" charset="0"/>
              </a:rPr>
              <a:t>e see that with the digits, 200 components contain approximately 100% of the data variance. So, we choose 200 features instead of 591 to represent our data. </a:t>
            </a:r>
            <a:endParaRPr lang="en-US" dirty="0"/>
          </a:p>
        </p:txBody>
      </p:sp>
      <p:pic>
        <p:nvPicPr>
          <p:cNvPr id="5" name="image4.png">
            <a:extLst>
              <a:ext uri="{FF2B5EF4-FFF2-40B4-BE49-F238E27FC236}">
                <a16:creationId xmlns:a16="http://schemas.microsoft.com/office/drawing/2014/main" id="{A8844A0A-569B-466B-AE9E-DE390B5AE5F6}"/>
              </a:ext>
            </a:extLst>
          </p:cNvPr>
          <p:cNvPicPr/>
          <p:nvPr/>
        </p:nvPicPr>
        <p:blipFill>
          <a:blip r:embed="rId2" cstate="print"/>
          <a:stretch>
            <a:fillRect/>
          </a:stretch>
        </p:blipFill>
        <p:spPr>
          <a:xfrm>
            <a:off x="3538330" y="3882887"/>
            <a:ext cx="4149389" cy="2527438"/>
          </a:xfrm>
          <a:prstGeom prst="rect">
            <a:avLst/>
          </a:prstGeom>
        </p:spPr>
      </p:pic>
      <p:sp>
        <p:nvSpPr>
          <p:cNvPr id="6" name="TextBox 5">
            <a:extLst>
              <a:ext uri="{FF2B5EF4-FFF2-40B4-BE49-F238E27FC236}">
                <a16:creationId xmlns:a16="http://schemas.microsoft.com/office/drawing/2014/main" id="{B653BD9E-9046-4A04-A920-39F015A5C0DB}"/>
              </a:ext>
            </a:extLst>
          </p:cNvPr>
          <p:cNvSpPr txBox="1"/>
          <p:nvPr/>
        </p:nvSpPr>
        <p:spPr>
          <a:xfrm>
            <a:off x="5109441" y="6410325"/>
            <a:ext cx="1007165" cy="369332"/>
          </a:xfrm>
          <a:prstGeom prst="rect">
            <a:avLst/>
          </a:prstGeom>
          <a:noFill/>
        </p:spPr>
        <p:txBody>
          <a:bodyPr wrap="square" rtlCol="0">
            <a:spAutoFit/>
          </a:bodyPr>
          <a:lstStyle/>
          <a:p>
            <a:r>
              <a:rPr lang="en-US" dirty="0"/>
              <a:t>Figure 3 </a:t>
            </a:r>
          </a:p>
        </p:txBody>
      </p:sp>
    </p:spTree>
    <p:extLst>
      <p:ext uri="{BB962C8B-B14F-4D97-AF65-F5344CB8AC3E}">
        <p14:creationId xmlns:p14="http://schemas.microsoft.com/office/powerpoint/2010/main" val="2325659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2B031E-3A44-46C3-8CE0-D58ADDE9CB3C}"/>
              </a:ext>
            </a:extLst>
          </p:cNvPr>
          <p:cNvSpPr>
            <a:spLocks noGrp="1"/>
          </p:cNvSpPr>
          <p:nvPr>
            <p:ph type="title"/>
          </p:nvPr>
        </p:nvSpPr>
        <p:spPr>
          <a:xfrm>
            <a:off x="1156851" y="637762"/>
            <a:ext cx="9888496" cy="900131"/>
          </a:xfrm>
        </p:spPr>
        <p:txBody>
          <a:bodyPr anchor="t">
            <a:normAutofit/>
          </a:bodyPr>
          <a:lstStyle/>
          <a:p>
            <a:endParaRPr lang="en-US" sz="3200" dirty="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2487FA2-61FB-4901-8C99-AFC09A17B7AC}"/>
              </a:ext>
            </a:extLst>
          </p:cNvPr>
          <p:cNvSpPr>
            <a:spLocks noGrp="1"/>
          </p:cNvSpPr>
          <p:nvPr>
            <p:ph idx="1"/>
          </p:nvPr>
        </p:nvSpPr>
        <p:spPr>
          <a:xfrm>
            <a:off x="1155548" y="2217343"/>
            <a:ext cx="9880893" cy="3959619"/>
          </a:xfrm>
        </p:spPr>
        <p:txBody>
          <a:bodyPr>
            <a:normAutofit/>
          </a:bodyPr>
          <a:lstStyle/>
          <a:p>
            <a:endParaRPr lang="en-US" sz="2400" b="0" i="0" u="none" strike="noStrike" baseline="0" dirty="0">
              <a:latin typeface="Times New Roman" panose="02020603050405020304" pitchFamily="18" charset="0"/>
            </a:endParaRPr>
          </a:p>
          <a:p>
            <a:r>
              <a:rPr lang="en-US" sz="3200" b="0" i="0" u="none" strike="noStrike" baseline="0" dirty="0">
                <a:latin typeface="Times New Roman" panose="02020603050405020304" pitchFamily="18" charset="0"/>
              </a:rPr>
              <a:t>Random Forest Classifier </a:t>
            </a:r>
          </a:p>
          <a:p>
            <a:r>
              <a:rPr lang="en-US" sz="3200" b="0" i="0" u="none" strike="noStrike" baseline="0" dirty="0">
                <a:latin typeface="Times New Roman" panose="02020603050405020304" pitchFamily="18" charset="0"/>
              </a:rPr>
              <a:t>Light Gradient Boosting Machine Classifier</a:t>
            </a:r>
          </a:p>
          <a:p>
            <a:r>
              <a:rPr lang="en-US" sz="3200" b="0" i="0" u="none" strike="noStrike" baseline="0" dirty="0">
                <a:latin typeface="Times New Roman" panose="02020603050405020304" pitchFamily="18" charset="0"/>
              </a:rPr>
              <a:t>K-Nearest Neighbors Classifier </a:t>
            </a:r>
          </a:p>
          <a:p>
            <a:r>
              <a:rPr lang="en-US" sz="3200" b="0" i="0" u="none" strike="noStrike" baseline="0" dirty="0">
                <a:latin typeface="Times New Roman" panose="02020603050405020304" pitchFamily="18" charset="0"/>
              </a:rPr>
              <a:t>Logistic Regression  </a:t>
            </a:r>
          </a:p>
          <a:p>
            <a:r>
              <a:rPr lang="en-US" sz="3200" b="0" i="0" u="none" strike="noStrike" baseline="0" dirty="0">
                <a:latin typeface="Times New Roman" panose="02020603050405020304" pitchFamily="18" charset="0"/>
              </a:rPr>
              <a:t>Support Vector Classifier </a:t>
            </a:r>
            <a:endParaRPr lang="en-US" sz="3200" dirty="0"/>
          </a:p>
        </p:txBody>
      </p:sp>
      <p:sp>
        <p:nvSpPr>
          <p:cNvPr id="7" name="Title 1">
            <a:extLst>
              <a:ext uri="{FF2B5EF4-FFF2-40B4-BE49-F238E27FC236}">
                <a16:creationId xmlns:a16="http://schemas.microsoft.com/office/drawing/2014/main" id="{2286C5FA-E74B-4A51-B63E-EE4EC5DB310E}"/>
              </a:ext>
            </a:extLst>
          </p:cNvPr>
          <p:cNvSpPr txBox="1">
            <a:spLocks/>
          </p:cNvSpPr>
          <p:nvPr/>
        </p:nvSpPr>
        <p:spPr>
          <a:xfrm>
            <a:off x="0" y="-1"/>
            <a:ext cx="12192000" cy="1688641"/>
          </a:xfrm>
          <a:prstGeom prst="rect">
            <a:avLst/>
          </a:prstGeom>
          <a:solidFill>
            <a:schemeClr val="tx1"/>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dirty="0">
                <a:solidFill>
                  <a:schemeClr val="bg1"/>
                </a:solidFill>
                <a:latin typeface="Times New Roman" panose="02020603050405020304" pitchFamily="18" charset="0"/>
              </a:rPr>
              <a:t>  4) Classifiers Selection and Model Building </a:t>
            </a:r>
            <a:endParaRPr lang="en-US" sz="4000" dirty="0">
              <a:solidFill>
                <a:schemeClr val="bg1"/>
              </a:solidFill>
            </a:endParaRPr>
          </a:p>
        </p:txBody>
      </p:sp>
    </p:spTree>
    <p:extLst>
      <p:ext uri="{BB962C8B-B14F-4D97-AF65-F5344CB8AC3E}">
        <p14:creationId xmlns:p14="http://schemas.microsoft.com/office/powerpoint/2010/main" val="601107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DD21B-3D60-45CE-B7F2-7D20C8C4EAB4}"/>
              </a:ext>
            </a:extLst>
          </p:cNvPr>
          <p:cNvSpPr>
            <a:spLocks noGrp="1"/>
          </p:cNvSpPr>
          <p:nvPr>
            <p:ph type="title"/>
          </p:nvPr>
        </p:nvSpPr>
        <p:spPr>
          <a:xfrm>
            <a:off x="556532" y="651752"/>
            <a:ext cx="11210925" cy="736551"/>
          </a:xfrm>
        </p:spPr>
        <p:txBody>
          <a:bodyPr vert="horz" lIns="91440" tIns="45720" rIns="91440" bIns="45720" rtlCol="0" anchor="ctr">
            <a:normAutofit/>
          </a:bodyPr>
          <a:lstStyle/>
          <a:p>
            <a:pPr algn="ctr"/>
            <a:r>
              <a:rPr lang="en-US" sz="4000" kern="1200" dirty="0">
                <a:solidFill>
                  <a:schemeClr val="bg1"/>
                </a:solidFill>
                <a:latin typeface="+mj-lt"/>
                <a:ea typeface="+mj-ea"/>
                <a:cs typeface="+mj-cs"/>
              </a:rPr>
              <a:t>Results</a:t>
            </a:r>
          </a:p>
        </p:txBody>
      </p:sp>
      <p:graphicFrame>
        <p:nvGraphicFramePr>
          <p:cNvPr id="5" name="Table 5">
            <a:extLst>
              <a:ext uri="{FF2B5EF4-FFF2-40B4-BE49-F238E27FC236}">
                <a16:creationId xmlns:a16="http://schemas.microsoft.com/office/drawing/2014/main" id="{6FD1DC07-58A8-42F4-BFBC-BCA37F17E262}"/>
              </a:ext>
            </a:extLst>
          </p:cNvPr>
          <p:cNvGraphicFramePr>
            <a:graphicFrameLocks noGrp="1"/>
          </p:cNvGraphicFramePr>
          <p:nvPr>
            <p:extLst>
              <p:ext uri="{D42A27DB-BD31-4B8C-83A1-F6EECF244321}">
                <p14:modId xmlns:p14="http://schemas.microsoft.com/office/powerpoint/2010/main" val="3529378368"/>
              </p:ext>
            </p:extLst>
          </p:nvPr>
        </p:nvGraphicFramePr>
        <p:xfrm>
          <a:off x="2491059" y="1683026"/>
          <a:ext cx="7209882" cy="4426158"/>
        </p:xfrm>
        <a:graphic>
          <a:graphicData uri="http://schemas.openxmlformats.org/drawingml/2006/table">
            <a:tbl>
              <a:tblPr firstRow="1" bandRow="1">
                <a:noFill/>
                <a:tableStyleId>{F2DE63D5-997A-4646-A377-4702673A728D}</a:tableStyleId>
              </a:tblPr>
              <a:tblGrid>
                <a:gridCol w="3591689">
                  <a:extLst>
                    <a:ext uri="{9D8B030D-6E8A-4147-A177-3AD203B41FA5}">
                      <a16:colId xmlns:a16="http://schemas.microsoft.com/office/drawing/2014/main" val="4037963472"/>
                    </a:ext>
                  </a:extLst>
                </a:gridCol>
                <a:gridCol w="3618193">
                  <a:extLst>
                    <a:ext uri="{9D8B030D-6E8A-4147-A177-3AD203B41FA5}">
                      <a16:colId xmlns:a16="http://schemas.microsoft.com/office/drawing/2014/main" val="3285471140"/>
                    </a:ext>
                  </a:extLst>
                </a:gridCol>
              </a:tblGrid>
              <a:tr h="737693">
                <a:tc>
                  <a:txBody>
                    <a:bodyPr/>
                    <a:lstStyle/>
                    <a:p>
                      <a:r>
                        <a:rPr lang="en-US" sz="2300" b="1" u="sng" cap="none" spc="0" dirty="0">
                          <a:solidFill>
                            <a:schemeClr val="tx1"/>
                          </a:solidFill>
                        </a:rPr>
                        <a:t> Classifier </a:t>
                      </a:r>
                    </a:p>
                  </a:txBody>
                  <a:tcPr marL="0" marR="97217" marT="38887" marB="2916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2300" b="1" u="sng" cap="none" spc="0" dirty="0">
                          <a:solidFill>
                            <a:schemeClr val="tx1"/>
                          </a:solidFill>
                        </a:rPr>
                        <a:t> Accuracy</a:t>
                      </a:r>
                    </a:p>
                  </a:txBody>
                  <a:tcPr marL="0" marR="97217" marT="38887" marB="2916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358462146"/>
                  </a:ext>
                </a:extLst>
              </a:tr>
              <a:tr h="7376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100" b="1" cap="none" spc="0" dirty="0">
                          <a:solidFill>
                            <a:schemeClr val="tx1"/>
                          </a:solidFill>
                          <a:effectLst/>
                        </a:rPr>
                        <a:t> Logistic Regression Classifier</a:t>
                      </a:r>
                      <a:endParaRPr lang="en-US" sz="2100" b="1" cap="none" spc="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97217" marT="38887" marB="2916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100" b="1" cap="none" spc="0" dirty="0">
                          <a:solidFill>
                            <a:schemeClr val="tx1"/>
                          </a:solidFill>
                          <a:effectLst/>
                        </a:rPr>
                        <a:t> 98.08</a:t>
                      </a:r>
                      <a:endParaRPr lang="en-US" sz="2100" b="1" cap="none" spc="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97217" marT="38887" marB="2916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1084766"/>
                  </a:ext>
                </a:extLst>
              </a:tr>
              <a:tr h="7376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100" b="1" cap="none" spc="0" dirty="0">
                          <a:solidFill>
                            <a:schemeClr val="tx1"/>
                          </a:solidFill>
                          <a:effectLst/>
                        </a:rPr>
                        <a:t> Support Vector Classifier</a:t>
                      </a:r>
                      <a:endParaRPr lang="en-US" sz="2100" b="1" cap="none" spc="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97217" marT="38887" marB="2916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100" b="1" cap="none" spc="0" dirty="0">
                          <a:solidFill>
                            <a:schemeClr val="tx1"/>
                          </a:solidFill>
                          <a:effectLst/>
                        </a:rPr>
                        <a:t> 97.69</a:t>
                      </a:r>
                      <a:endParaRPr lang="en-US" sz="2100" b="1" cap="none" spc="0" dirty="0">
                        <a:solidFill>
                          <a:schemeClr val="tx1"/>
                        </a:solidFill>
                      </a:endParaRPr>
                    </a:p>
                  </a:txBody>
                  <a:tcPr marL="0" marR="97217" marT="38887" marB="2916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11067003"/>
                  </a:ext>
                </a:extLst>
              </a:tr>
              <a:tr h="7376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100" b="1" cap="none" spc="0" dirty="0">
                          <a:solidFill>
                            <a:schemeClr val="tx1"/>
                          </a:solidFill>
                          <a:effectLst/>
                        </a:rPr>
                        <a:t> LGBM Classifier</a:t>
                      </a:r>
                      <a:endParaRPr lang="en-US" sz="2100" b="1" cap="none" spc="0" dirty="0">
                        <a:solidFill>
                          <a:schemeClr val="tx1"/>
                        </a:solidFill>
                      </a:endParaRPr>
                    </a:p>
                  </a:txBody>
                  <a:tcPr marL="0" marR="97217" marT="38887" marB="2916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100" b="1" cap="none" spc="0" dirty="0">
                          <a:solidFill>
                            <a:schemeClr val="tx1"/>
                          </a:solidFill>
                          <a:effectLst/>
                        </a:rPr>
                        <a:t> 96.48</a:t>
                      </a:r>
                      <a:endParaRPr lang="en-US" sz="2100" b="1" cap="none" spc="0" dirty="0">
                        <a:solidFill>
                          <a:schemeClr val="tx1"/>
                        </a:solidFill>
                      </a:endParaRPr>
                    </a:p>
                  </a:txBody>
                  <a:tcPr marL="0" marR="97217" marT="38887" marB="2916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92686779"/>
                  </a:ext>
                </a:extLst>
              </a:tr>
              <a:tr h="7376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100" b="1" cap="none" spc="0" dirty="0">
                          <a:solidFill>
                            <a:schemeClr val="tx1"/>
                          </a:solidFill>
                          <a:effectLst/>
                        </a:rPr>
                        <a:t> K Nearest Neighbors Classifier</a:t>
                      </a:r>
                      <a:endParaRPr lang="en-US" sz="2100" b="1" cap="none" spc="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97217" marT="38887" marB="2916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100" b="1" cap="none" spc="0" dirty="0">
                          <a:solidFill>
                            <a:schemeClr val="tx1"/>
                          </a:solidFill>
                          <a:effectLst/>
                        </a:rPr>
                        <a:t> 95.99</a:t>
                      </a:r>
                      <a:endParaRPr lang="en-US" sz="2100" b="1" cap="none" spc="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97217" marT="38887" marB="2916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657114951"/>
                  </a:ext>
                </a:extLst>
              </a:tr>
              <a:tr h="7376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100" b="1" cap="none" spc="0" dirty="0">
                          <a:solidFill>
                            <a:schemeClr val="tx1"/>
                          </a:solidFill>
                          <a:effectLst/>
                        </a:rPr>
                        <a:t> Random Forest Classifier</a:t>
                      </a:r>
                      <a:endParaRPr lang="en-US" sz="2100" b="1" cap="none" spc="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97217" marT="38887" marB="2916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100" b="1" cap="none" spc="0" dirty="0">
                          <a:solidFill>
                            <a:schemeClr val="tx1"/>
                          </a:solidFill>
                          <a:effectLst/>
                        </a:rPr>
                        <a:t> 92.35</a:t>
                      </a:r>
                      <a:endParaRPr lang="en-US" sz="2100" b="1" cap="none" spc="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97217" marT="38887" marB="2916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2596976"/>
                  </a:ext>
                </a:extLst>
              </a:tr>
            </a:tbl>
          </a:graphicData>
        </a:graphic>
      </p:graphicFrame>
    </p:spTree>
    <p:extLst>
      <p:ext uri="{BB962C8B-B14F-4D97-AF65-F5344CB8AC3E}">
        <p14:creationId xmlns:p14="http://schemas.microsoft.com/office/powerpoint/2010/main" val="2125760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5B0793-CBB0-4F2F-A985-D4AA0960BDC7}"/>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rPr>
              <a:t>Conclusion </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4B1EAF3-D540-4A79-8889-A06B118F09E5}"/>
              </a:ext>
            </a:extLst>
          </p:cNvPr>
          <p:cNvSpPr>
            <a:spLocks noGrp="1"/>
          </p:cNvSpPr>
          <p:nvPr>
            <p:ph idx="1"/>
          </p:nvPr>
        </p:nvSpPr>
        <p:spPr>
          <a:xfrm>
            <a:off x="1155548" y="2217343"/>
            <a:ext cx="9880893" cy="3959619"/>
          </a:xfrm>
        </p:spPr>
        <p:txBody>
          <a:bodyPr>
            <a:normAutofit fontScale="92500"/>
          </a:bodyPr>
          <a:lstStyle/>
          <a:p>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This</a:t>
            </a:r>
            <a:r>
              <a:rPr lang="en-US" sz="24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research</a:t>
            </a:r>
            <a:r>
              <a:rPr lang="en-US" sz="24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was</a:t>
            </a:r>
            <a:r>
              <a:rPr lang="en-US" sz="24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aimed</a:t>
            </a:r>
            <a:r>
              <a:rPr lang="en-US" sz="24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24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extract</a:t>
            </a:r>
            <a:r>
              <a:rPr lang="en-US" sz="24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knowledge</a:t>
            </a:r>
            <a:r>
              <a:rPr lang="en-US" sz="24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from</a:t>
            </a:r>
            <a:r>
              <a:rPr lang="en-US" sz="24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human</a:t>
            </a:r>
            <a:r>
              <a:rPr lang="en-US" sz="24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activities</a:t>
            </a:r>
            <a:r>
              <a:rPr lang="en-US" sz="24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recognition</a:t>
            </a:r>
            <a:r>
              <a:rPr lang="en-US" sz="24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data</a:t>
            </a:r>
            <a:r>
              <a:rPr lang="en-US" sz="24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set,</a:t>
            </a:r>
            <a:r>
              <a:rPr lang="en-US" sz="24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35" dirty="0">
                <a:effectLst/>
                <a:latin typeface="Times New Roman" panose="02020603050405020304" pitchFamily="18" charset="0"/>
                <a:ea typeface="Times New Roman" panose="02020603050405020304" pitchFamily="18" charset="0"/>
                <a:cs typeface="Times New Roman" panose="02020603050405020304" pitchFamily="18" charset="0"/>
              </a:rPr>
              <a:t>to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identify different users activity from the information gathered by the different sensors. </a:t>
            </a:r>
          </a:p>
          <a:p>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Unsimilar to previous results conducted from previous research we deduced different results. </a:t>
            </a:r>
          </a:p>
          <a:p>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K-Nearest Neighbors and Light Gradient Boosting Machine Classifier (LGBM) did not score the best </a:t>
            </a:r>
            <a:r>
              <a:rPr lang="en-US" sz="2400" spc="-20" dirty="0">
                <a:effectLst/>
                <a:latin typeface="Times New Roman" panose="02020603050405020304" pitchFamily="18" charset="0"/>
                <a:ea typeface="Times New Roman" panose="02020603050405020304" pitchFamily="18" charset="0"/>
                <a:cs typeface="Times New Roman" panose="02020603050405020304" pitchFamily="18" charset="0"/>
              </a:rPr>
              <a:t>accu</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racy</a:t>
            </a:r>
            <a:r>
              <a:rPr lang="en-US" sz="24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results.</a:t>
            </a:r>
            <a:r>
              <a:rPr lang="en-US" sz="2400" spc="25" dirty="0">
                <a:effectLst/>
                <a:latin typeface="Times New Roman" panose="02020603050405020304" pitchFamily="18" charset="0"/>
                <a:ea typeface="Times New Roman" panose="02020603050405020304" pitchFamily="18" charset="0"/>
                <a:cs typeface="Times New Roman" panose="02020603050405020304" pitchFamily="18" charset="0"/>
              </a:rPr>
              <a:t> </a:t>
            </a:r>
          </a:p>
          <a:p>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In</a:t>
            </a:r>
            <a:r>
              <a:rPr lang="en-US" sz="24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fact,</a:t>
            </a:r>
            <a:r>
              <a:rPr lang="en-US" sz="24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Logistic</a:t>
            </a:r>
            <a:r>
              <a:rPr lang="en-US" sz="24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Regression</a:t>
            </a:r>
            <a:r>
              <a:rPr lang="en-US" sz="24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Classifier</a:t>
            </a:r>
            <a:r>
              <a:rPr lang="en-US" sz="24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got</a:t>
            </a:r>
            <a:r>
              <a:rPr lang="en-US" sz="24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4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highest</a:t>
            </a:r>
            <a:r>
              <a:rPr lang="en-US" sz="24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accuracy</a:t>
            </a:r>
            <a:r>
              <a:rPr lang="en-US" sz="24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24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98.08%.</a:t>
            </a:r>
            <a:r>
              <a:rPr lang="en-US" sz="24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4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closest accuracy score to Logistic Regression was Support </a:t>
            </a:r>
            <a:r>
              <a:rPr lang="en-US" sz="2400" spc="-25" dirty="0">
                <a:effectLst/>
                <a:latin typeface="Times New Roman" panose="02020603050405020304" pitchFamily="18" charset="0"/>
                <a:ea typeface="Times New Roman" panose="02020603050405020304" pitchFamily="18" charset="0"/>
                <a:cs typeface="Times New Roman" panose="02020603050405020304" pitchFamily="18" charset="0"/>
              </a:rPr>
              <a:t>Vector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Classifier 97.69%. K-Nearest </a:t>
            </a:r>
            <a:r>
              <a:rPr lang="en-US" sz="2400" spc="-15" dirty="0">
                <a:effectLst/>
                <a:latin typeface="Times New Roman" panose="02020603050405020304" pitchFamily="18" charset="0"/>
                <a:ea typeface="Times New Roman" panose="02020603050405020304" pitchFamily="18" charset="0"/>
                <a:cs typeface="Times New Roman" panose="02020603050405020304" pitchFamily="18" charset="0"/>
              </a:rPr>
              <a:t>Neigh</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bors</a:t>
            </a:r>
            <a:r>
              <a:rPr lang="en-US" sz="2400" spc="-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24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Light</a:t>
            </a:r>
            <a:r>
              <a:rPr lang="en-US" sz="2400" spc="-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Gradient</a:t>
            </a:r>
            <a:r>
              <a:rPr lang="en-US" sz="24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Boosting</a:t>
            </a:r>
            <a:r>
              <a:rPr lang="en-US" sz="2400" spc="-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Machine</a:t>
            </a:r>
            <a:r>
              <a:rPr lang="en-US" sz="24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Classifier</a:t>
            </a:r>
            <a:r>
              <a:rPr lang="en-US" sz="24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(LGBM)</a:t>
            </a:r>
            <a:r>
              <a:rPr lang="en-US" sz="2400" spc="-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scored</a:t>
            </a:r>
            <a:r>
              <a:rPr lang="en-US" sz="24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approximately</a:t>
            </a:r>
            <a:r>
              <a:rPr lang="en-US" sz="2400" spc="-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4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same</a:t>
            </a:r>
            <a:r>
              <a:rPr lang="en-US" sz="2400" spc="-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20" dirty="0">
                <a:effectLst/>
                <a:latin typeface="Times New Roman" panose="02020603050405020304" pitchFamily="18" charset="0"/>
                <a:ea typeface="Times New Roman" panose="02020603050405020304" pitchFamily="18" charset="0"/>
                <a:cs typeface="Times New Roman" panose="02020603050405020304" pitchFamily="18" charset="0"/>
              </a:rPr>
              <a:t>with a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slight difference the score of</a:t>
            </a:r>
            <a:r>
              <a:rPr lang="en-US" sz="24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96%.</a:t>
            </a:r>
            <a:endParaRPr lang="en-US" sz="2400" dirty="0">
              <a:effectLst/>
              <a:latin typeface="Times New Roman" panose="02020603050405020304" pitchFamily="18" charset="0"/>
              <a:ea typeface="Times New Roman" panose="02020603050405020304" pitchFamily="18" charset="0"/>
            </a:endParaRPr>
          </a:p>
          <a:p>
            <a:endParaRPr lang="en-US" sz="2400" dirty="0"/>
          </a:p>
        </p:txBody>
      </p:sp>
      <p:sp>
        <p:nvSpPr>
          <p:cNvPr id="11" name="Title 1">
            <a:extLst>
              <a:ext uri="{FF2B5EF4-FFF2-40B4-BE49-F238E27FC236}">
                <a16:creationId xmlns:a16="http://schemas.microsoft.com/office/drawing/2014/main" id="{C7665AD1-C967-4CCA-8FE5-FE9A7690B4D2}"/>
              </a:ext>
            </a:extLst>
          </p:cNvPr>
          <p:cNvSpPr txBox="1">
            <a:spLocks/>
          </p:cNvSpPr>
          <p:nvPr/>
        </p:nvSpPr>
        <p:spPr>
          <a:xfrm>
            <a:off x="0" y="-1"/>
            <a:ext cx="12192000" cy="1688641"/>
          </a:xfrm>
          <a:prstGeom prst="rect">
            <a:avLst/>
          </a:prstGeom>
          <a:solidFill>
            <a:schemeClr val="tx1"/>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5500" dirty="0">
                <a:solidFill>
                  <a:schemeClr val="bg1"/>
                </a:solidFill>
                <a:latin typeface="Times New Roman" panose="02020603050405020304" pitchFamily="18" charset="0"/>
              </a:rPr>
              <a:t>Conclusion</a:t>
            </a:r>
            <a:endParaRPr lang="en-US" dirty="0">
              <a:solidFill>
                <a:schemeClr val="bg1"/>
              </a:solidFill>
            </a:endParaRPr>
          </a:p>
        </p:txBody>
      </p:sp>
    </p:spTree>
    <p:extLst>
      <p:ext uri="{BB962C8B-B14F-4D97-AF65-F5344CB8AC3E}">
        <p14:creationId xmlns:p14="http://schemas.microsoft.com/office/powerpoint/2010/main" val="1241856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9BE6F6B-19BD-443C-8FB0-FA45F13F95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9505" cy="6857542"/>
          </a:xfrm>
          <a:custGeom>
            <a:avLst/>
            <a:gdLst>
              <a:gd name="connsiteX0" fmla="*/ 0 w 7539505"/>
              <a:gd name="connsiteY0" fmla="*/ 0 h 6857542"/>
              <a:gd name="connsiteX1" fmla="*/ 6392832 w 7539505"/>
              <a:gd name="connsiteY1" fmla="*/ 0 h 6857542"/>
              <a:gd name="connsiteX2" fmla="*/ 6405479 w 7539505"/>
              <a:gd name="connsiteY2" fmla="*/ 31774 h 6857542"/>
              <a:gd name="connsiteX3" fmla="*/ 7460487 w 7539505"/>
              <a:gd name="connsiteY3" fmla="*/ 2682457 h 6857542"/>
              <a:gd name="connsiteX4" fmla="*/ 7460487 w 7539505"/>
              <a:gd name="connsiteY4" fmla="*/ 3752208 h 6857542"/>
              <a:gd name="connsiteX5" fmla="*/ 6302983 w 7539505"/>
              <a:gd name="connsiteY5" fmla="*/ 6660411 h 6857542"/>
              <a:gd name="connsiteX6" fmla="*/ 6224521 w 7539505"/>
              <a:gd name="connsiteY6" fmla="*/ 6857542 h 6857542"/>
              <a:gd name="connsiteX7" fmla="*/ 0 w 7539505"/>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9505" h="6857542">
                <a:moveTo>
                  <a:pt x="0" y="0"/>
                </a:moveTo>
                <a:lnTo>
                  <a:pt x="6392832" y="0"/>
                </a:lnTo>
                <a:lnTo>
                  <a:pt x="6405479" y="31774"/>
                </a:lnTo>
                <a:cubicBezTo>
                  <a:pt x="7460487" y="2682457"/>
                  <a:pt x="7460487" y="2682457"/>
                  <a:pt x="7460487" y="2682457"/>
                </a:cubicBezTo>
                <a:cubicBezTo>
                  <a:pt x="7565845" y="2988100"/>
                  <a:pt x="7565845" y="3446565"/>
                  <a:pt x="7460487" y="3752208"/>
                </a:cubicBezTo>
                <a:cubicBezTo>
                  <a:pt x="6976500" y="4968215"/>
                  <a:pt x="6598385" y="5918220"/>
                  <a:pt x="6302983" y="6660411"/>
                </a:cubicBezTo>
                <a:lnTo>
                  <a:pt x="6224521"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1" name="Group 21">
            <a:extLst>
              <a:ext uri="{FF2B5EF4-FFF2-40B4-BE49-F238E27FC236}">
                <a16:creationId xmlns:a16="http://schemas.microsoft.com/office/drawing/2014/main" id="{92AAE609-C327-4952-BB48-254E9015AD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93178" y="681628"/>
            <a:ext cx="1562267" cy="1172973"/>
            <a:chOff x="7493121" y="1000124"/>
            <a:chExt cx="1562267" cy="1172973"/>
          </a:xfrm>
        </p:grpSpPr>
        <p:sp>
          <p:nvSpPr>
            <p:cNvPr id="23" name="Freeform 5">
              <a:extLst>
                <a:ext uri="{FF2B5EF4-FFF2-40B4-BE49-F238E27FC236}">
                  <a16:creationId xmlns:a16="http://schemas.microsoft.com/office/drawing/2014/main" id="{94F06CAB-1C7B-4E12-B1B8-5F7067FDAD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4" name="Freeform 5">
              <a:extLst>
                <a:ext uri="{FF2B5EF4-FFF2-40B4-BE49-F238E27FC236}">
                  <a16:creationId xmlns:a16="http://schemas.microsoft.com/office/drawing/2014/main" id="{48448472-893D-4CE9-9024-B0F79813BF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892090F3-2CA1-4F8F-A9AC-12B960997C80}"/>
              </a:ext>
            </a:extLst>
          </p:cNvPr>
          <p:cNvSpPr>
            <a:spLocks noGrp="1"/>
          </p:cNvSpPr>
          <p:nvPr>
            <p:ph type="title"/>
          </p:nvPr>
        </p:nvSpPr>
        <p:spPr>
          <a:xfrm>
            <a:off x="539414" y="1270007"/>
            <a:ext cx="5845097" cy="4317987"/>
          </a:xfrm>
        </p:spPr>
        <p:txBody>
          <a:bodyPr vert="horz" lIns="91440" tIns="45720" rIns="91440" bIns="45720" rtlCol="0" anchor="ctr">
            <a:normAutofit/>
          </a:bodyPr>
          <a:lstStyle/>
          <a:p>
            <a:pPr algn="ctr"/>
            <a:r>
              <a:rPr lang="en-US" sz="7200" b="1" kern="1200" dirty="0">
                <a:solidFill>
                  <a:schemeClr val="bg1"/>
                </a:solidFill>
                <a:latin typeface="+mj-lt"/>
                <a:ea typeface="+mj-ea"/>
                <a:cs typeface="+mj-cs"/>
              </a:rPr>
              <a:t>Questions? </a:t>
            </a:r>
          </a:p>
        </p:txBody>
      </p:sp>
    </p:spTree>
    <p:extLst>
      <p:ext uri="{BB962C8B-B14F-4D97-AF65-F5344CB8AC3E}">
        <p14:creationId xmlns:p14="http://schemas.microsoft.com/office/powerpoint/2010/main" val="2825493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CA4F00-1D7D-4E51-B301-E096201F17A5}"/>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References </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941C947-5120-4112-838D-9CE102746331}"/>
              </a:ext>
            </a:extLst>
          </p:cNvPr>
          <p:cNvSpPr>
            <a:spLocks noGrp="1"/>
          </p:cNvSpPr>
          <p:nvPr>
            <p:ph idx="1"/>
          </p:nvPr>
        </p:nvSpPr>
        <p:spPr>
          <a:xfrm>
            <a:off x="1155548" y="2217343"/>
            <a:ext cx="9880893" cy="3959619"/>
          </a:xfrm>
        </p:spPr>
        <p:txBody>
          <a:bodyPr>
            <a:normAutofit/>
          </a:bodyPr>
          <a:lstStyle/>
          <a:p>
            <a:r>
              <a:rPr lang="en-US" sz="1800" dirty="0">
                <a:latin typeface="Times New Roman" panose="02020603050405020304" pitchFamily="18" charset="0"/>
                <a:ea typeface="Times New Roman" panose="02020603050405020304" pitchFamily="18" charset="0"/>
                <a:cs typeface="Times New Roman" panose="02020603050405020304" pitchFamily="18" charset="0"/>
              </a:rPr>
              <a:t>[1]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Erhan</a:t>
            </a:r>
            <a:r>
              <a:rPr lang="en-US" sz="1800" spc="-80"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Bulbul,</a:t>
            </a:r>
            <a:r>
              <a:rPr lang="en-US" sz="1800" spc="-70"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 </a:t>
            </a:r>
            <a:r>
              <a:rPr lang="en-US" sz="1800" spc="-25"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Aydin</a:t>
            </a:r>
            <a:r>
              <a:rPr lang="en-US" sz="1800" spc="-80"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Cetin,</a:t>
            </a:r>
            <a:r>
              <a:rPr lang="en-US" sz="1800" spc="-65"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and</a:t>
            </a:r>
            <a:r>
              <a:rPr lang="en-US" sz="1800" spc="-80"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Ibrahim</a:t>
            </a:r>
            <a:r>
              <a:rPr lang="en-US" sz="1800" spc="-80"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Alper</a:t>
            </a:r>
            <a:r>
              <a:rPr lang="en-US" sz="1800" spc="-75"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Dogru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a:t>
            </a:r>
            <a:r>
              <a:rPr lang="en-US" sz="1800" spc="-30"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Human</a:t>
            </a:r>
            <a:r>
              <a:rPr lang="en-US" sz="1800" spc="-75"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activity</a:t>
            </a:r>
            <a:r>
              <a:rPr lang="en-US" sz="1800" spc="-80"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recognition</a:t>
            </a:r>
            <a:r>
              <a:rPr lang="en-US" sz="1800" spc="-75"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using</a:t>
            </a:r>
            <a:r>
              <a:rPr lang="en-US" sz="1800" spc="-80"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smart- phones. In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2018 2nd international symposium on multidisciplinary studies and innovative technologies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ismsit</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 pages 1–6. IEEE,</a:t>
            </a:r>
            <a:r>
              <a:rPr lang="en-US" sz="1800" spc="-35"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2018</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r>
              <a:rPr lang="en-US" sz="1800" spc="-20" dirty="0">
                <a:latin typeface="Times New Roman" panose="02020603050405020304" pitchFamily="18" charset="0"/>
                <a:ea typeface="Times New Roman" panose="02020603050405020304" pitchFamily="18" charset="0"/>
                <a:cs typeface="Times New Roman" panose="02020603050405020304" pitchFamily="18" charset="0"/>
              </a:rPr>
              <a:t>[2] </a:t>
            </a:r>
            <a:r>
              <a:rPr lang="en-US" sz="1800" spc="-20" dirty="0" err="1">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Wanmin</a:t>
            </a:r>
            <a:r>
              <a:rPr lang="en-US" sz="1800" spc="-20"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 Wu,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Sanjoy Dasgupta, Ernesto E Ramirez,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Carlyn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 Peterson, and Gregory J Norman. Classification accuracies of physical activities using smartphone motion sensors.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Journal </a:t>
            </a:r>
            <a:r>
              <a:rPr lang="en-US" sz="1800" i="1" spc="-30"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of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medical Internet </a:t>
            </a:r>
            <a:r>
              <a:rPr lang="en-US" sz="1800" i="1" spc="-15"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research</a:t>
            </a:r>
            <a:r>
              <a:rPr lang="en-US" sz="1800" spc="-15"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14(5):e130,</a:t>
            </a:r>
            <a:r>
              <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2012</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[3]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Charissa</a:t>
            </a:r>
            <a:r>
              <a:rPr lang="en-US" sz="1800" spc="-55"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Ann</a:t>
            </a:r>
            <a:r>
              <a:rPr lang="en-US" sz="1800" spc="-50"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Ronao</a:t>
            </a:r>
            <a:r>
              <a:rPr lang="en-US" sz="1800" spc="-50"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and</a:t>
            </a:r>
            <a:r>
              <a:rPr lang="en-US" sz="1800" spc="-55"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Sung-Bae</a:t>
            </a:r>
            <a:r>
              <a:rPr lang="en-US" sz="1800" spc="-50"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Cho.</a:t>
            </a:r>
            <a:r>
              <a:rPr lang="en-US" sz="1800" spc="40"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Human</a:t>
            </a:r>
            <a:r>
              <a:rPr lang="en-US" sz="1800" spc="-55"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activity</a:t>
            </a:r>
            <a:r>
              <a:rPr lang="en-US" sz="1800" spc="-50"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recognition</a:t>
            </a:r>
            <a:r>
              <a:rPr lang="en-US" sz="1800" spc="-50"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with</a:t>
            </a:r>
            <a:r>
              <a:rPr lang="en-US" sz="1800" spc="-50"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smartphone</a:t>
            </a:r>
            <a:r>
              <a:rPr lang="en-US" sz="1800" spc="-55"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sensors using deep learning neural networks.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Expert systems with applications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 59:235–244,</a:t>
            </a:r>
            <a:r>
              <a:rPr lang="en-US" sz="1800" spc="-45"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2016.</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[4]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Akshay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 Malhotra,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Ioannis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 D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Schizas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 and </a:t>
            </a:r>
            <a:r>
              <a:rPr lang="en-US" sz="1800" spc="-20"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Vangelis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Metsis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 Correlation analysis-based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classi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fication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 of human activity time series.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IEEE Sensors Journal</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 18(19):8085–8095,</a:t>
            </a:r>
            <a:r>
              <a:rPr lang="en-US" sz="1800" spc="-75"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2018</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[5]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4" action="ppaction://hlinksldjump"/>
              </a:rPr>
              <a:t>Kaggle Human activity	recognition </a:t>
            </a:r>
            <a:r>
              <a:rPr lang="en-US" sz="1800" u="none" strike="noStrike" spc="-5"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ction="ppaction://hlinksldjump"/>
              </a:rPr>
              <a:t>https://www.kaggle.com/uciml/</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4" action="ppaction://hlinksldjump"/>
              </a:rPr>
              <a:t>human-activity-recognition-with-smartphones.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2400" dirty="0"/>
          </a:p>
        </p:txBody>
      </p:sp>
      <p:sp>
        <p:nvSpPr>
          <p:cNvPr id="7" name="Title 1">
            <a:extLst>
              <a:ext uri="{FF2B5EF4-FFF2-40B4-BE49-F238E27FC236}">
                <a16:creationId xmlns:a16="http://schemas.microsoft.com/office/drawing/2014/main" id="{C68FE0FC-7527-44F3-94DF-2EFAA30B08C0}"/>
              </a:ext>
            </a:extLst>
          </p:cNvPr>
          <p:cNvSpPr txBox="1">
            <a:spLocks/>
          </p:cNvSpPr>
          <p:nvPr/>
        </p:nvSpPr>
        <p:spPr>
          <a:xfrm>
            <a:off x="0" y="-1"/>
            <a:ext cx="12192000" cy="1688642"/>
          </a:xfrm>
          <a:prstGeom prst="rect">
            <a:avLst/>
          </a:prstGeom>
          <a:solidFill>
            <a:schemeClr val="tx1"/>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dirty="0">
                <a:solidFill>
                  <a:schemeClr val="bg1"/>
                </a:solidFill>
                <a:latin typeface="Times New Roman" panose="02020603050405020304" pitchFamily="18" charset="0"/>
              </a:rPr>
              <a:t>References</a:t>
            </a:r>
            <a:endParaRPr lang="en-US" sz="4000" dirty="0">
              <a:solidFill>
                <a:schemeClr val="bg1"/>
              </a:solidFill>
            </a:endParaRPr>
          </a:p>
        </p:txBody>
      </p:sp>
    </p:spTree>
    <p:extLst>
      <p:ext uri="{BB962C8B-B14F-4D97-AF65-F5344CB8AC3E}">
        <p14:creationId xmlns:p14="http://schemas.microsoft.com/office/powerpoint/2010/main" val="383431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9BE6F6B-19BD-443C-8FB0-FA45F13F95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9505" cy="6857542"/>
          </a:xfrm>
          <a:custGeom>
            <a:avLst/>
            <a:gdLst>
              <a:gd name="connsiteX0" fmla="*/ 0 w 7539505"/>
              <a:gd name="connsiteY0" fmla="*/ 0 h 6857542"/>
              <a:gd name="connsiteX1" fmla="*/ 6392832 w 7539505"/>
              <a:gd name="connsiteY1" fmla="*/ 0 h 6857542"/>
              <a:gd name="connsiteX2" fmla="*/ 6405479 w 7539505"/>
              <a:gd name="connsiteY2" fmla="*/ 31774 h 6857542"/>
              <a:gd name="connsiteX3" fmla="*/ 7460487 w 7539505"/>
              <a:gd name="connsiteY3" fmla="*/ 2682457 h 6857542"/>
              <a:gd name="connsiteX4" fmla="*/ 7460487 w 7539505"/>
              <a:gd name="connsiteY4" fmla="*/ 3752208 h 6857542"/>
              <a:gd name="connsiteX5" fmla="*/ 6302983 w 7539505"/>
              <a:gd name="connsiteY5" fmla="*/ 6660411 h 6857542"/>
              <a:gd name="connsiteX6" fmla="*/ 6224521 w 7539505"/>
              <a:gd name="connsiteY6" fmla="*/ 6857542 h 6857542"/>
              <a:gd name="connsiteX7" fmla="*/ 0 w 7539505"/>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9505" h="6857542">
                <a:moveTo>
                  <a:pt x="0" y="0"/>
                </a:moveTo>
                <a:lnTo>
                  <a:pt x="6392832" y="0"/>
                </a:lnTo>
                <a:lnTo>
                  <a:pt x="6405479" y="31774"/>
                </a:lnTo>
                <a:cubicBezTo>
                  <a:pt x="7460487" y="2682457"/>
                  <a:pt x="7460487" y="2682457"/>
                  <a:pt x="7460487" y="2682457"/>
                </a:cubicBezTo>
                <a:cubicBezTo>
                  <a:pt x="7565845" y="2988100"/>
                  <a:pt x="7565845" y="3446565"/>
                  <a:pt x="7460487" y="3752208"/>
                </a:cubicBezTo>
                <a:cubicBezTo>
                  <a:pt x="6976500" y="4968215"/>
                  <a:pt x="6598385" y="5918220"/>
                  <a:pt x="6302983" y="6660411"/>
                </a:cubicBezTo>
                <a:lnTo>
                  <a:pt x="6224521"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oup 21">
            <a:extLst>
              <a:ext uri="{FF2B5EF4-FFF2-40B4-BE49-F238E27FC236}">
                <a16:creationId xmlns:a16="http://schemas.microsoft.com/office/drawing/2014/main" id="{92AAE609-C327-4952-BB48-254E9015AD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93178" y="681628"/>
            <a:ext cx="1562267" cy="1172973"/>
            <a:chOff x="7493121" y="1000124"/>
            <a:chExt cx="1562267" cy="1172973"/>
          </a:xfrm>
        </p:grpSpPr>
        <p:sp>
          <p:nvSpPr>
            <p:cNvPr id="23" name="Freeform 5">
              <a:extLst>
                <a:ext uri="{FF2B5EF4-FFF2-40B4-BE49-F238E27FC236}">
                  <a16:creationId xmlns:a16="http://schemas.microsoft.com/office/drawing/2014/main" id="{94F06CAB-1C7B-4E12-B1B8-5F7067FDAD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4" name="Freeform 5">
              <a:extLst>
                <a:ext uri="{FF2B5EF4-FFF2-40B4-BE49-F238E27FC236}">
                  <a16:creationId xmlns:a16="http://schemas.microsoft.com/office/drawing/2014/main" id="{48448472-893D-4CE9-9024-B0F79813BF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31744212-B67E-455A-82C2-E7B731F7DE31}"/>
              </a:ext>
            </a:extLst>
          </p:cNvPr>
          <p:cNvSpPr>
            <a:spLocks noGrp="1"/>
          </p:cNvSpPr>
          <p:nvPr>
            <p:ph type="title"/>
          </p:nvPr>
        </p:nvSpPr>
        <p:spPr>
          <a:xfrm>
            <a:off x="539414" y="1270007"/>
            <a:ext cx="5845097" cy="4317987"/>
          </a:xfrm>
        </p:spPr>
        <p:txBody>
          <a:bodyPr vert="horz" lIns="91440" tIns="45720" rIns="91440" bIns="45720" rtlCol="0" anchor="ctr">
            <a:normAutofit/>
          </a:bodyPr>
          <a:lstStyle/>
          <a:p>
            <a:pPr algn="ctr"/>
            <a:r>
              <a:rPr lang="en-US" sz="7200" b="1" kern="1200" dirty="0">
                <a:solidFill>
                  <a:schemeClr val="bg1"/>
                </a:solidFill>
                <a:latin typeface="+mj-lt"/>
                <a:ea typeface="+mj-ea"/>
                <a:cs typeface="+mj-cs"/>
              </a:rPr>
              <a:t>Thank you!</a:t>
            </a:r>
            <a:br>
              <a:rPr lang="en-US" sz="7200" b="1" kern="1200" dirty="0">
                <a:solidFill>
                  <a:schemeClr val="bg1"/>
                </a:solidFill>
                <a:latin typeface="+mj-lt"/>
                <a:ea typeface="+mj-ea"/>
                <a:cs typeface="+mj-cs"/>
              </a:rPr>
            </a:br>
            <a:r>
              <a:rPr lang="en-US" sz="5000" b="1" kern="1200" dirty="0">
                <a:solidFill>
                  <a:schemeClr val="bg1"/>
                </a:solidFill>
                <a:latin typeface="+mj-lt"/>
                <a:ea typeface="+mj-ea"/>
                <a:cs typeface="+mj-cs"/>
              </a:rPr>
              <a:t>Hala Aye</a:t>
            </a:r>
            <a:r>
              <a:rPr lang="en-US" sz="7200" b="1" kern="1200" dirty="0">
                <a:solidFill>
                  <a:schemeClr val="bg1"/>
                </a:solidFill>
                <a:latin typeface="+mj-lt"/>
                <a:ea typeface="+mj-ea"/>
                <a:cs typeface="+mj-cs"/>
              </a:rPr>
              <a:t>  </a:t>
            </a:r>
          </a:p>
        </p:txBody>
      </p:sp>
    </p:spTree>
    <p:extLst>
      <p:ext uri="{BB962C8B-B14F-4D97-AF65-F5344CB8AC3E}">
        <p14:creationId xmlns:p14="http://schemas.microsoft.com/office/powerpoint/2010/main" val="3950471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F4514BF-1ED9-4307-AD46-E87E46456BE9}"/>
              </a:ext>
            </a:extLst>
          </p:cNvPr>
          <p:cNvSpPr>
            <a:spLocks noGrp="1"/>
          </p:cNvSpPr>
          <p:nvPr>
            <p:ph type="title"/>
          </p:nvPr>
        </p:nvSpPr>
        <p:spPr>
          <a:xfrm>
            <a:off x="762000" y="559678"/>
            <a:ext cx="3567915" cy="4952492"/>
          </a:xfrm>
        </p:spPr>
        <p:txBody>
          <a:bodyPr>
            <a:normAutofit/>
          </a:bodyPr>
          <a:lstStyle/>
          <a:p>
            <a:r>
              <a:rPr lang="en-US" sz="5400" b="1" dirty="0">
                <a:solidFill>
                  <a:schemeClr val="bg1"/>
                </a:solidFill>
              </a:rPr>
              <a:t>Outline 	</a:t>
            </a:r>
          </a:p>
        </p:txBody>
      </p:sp>
      <p:cxnSp>
        <p:nvCxnSpPr>
          <p:cNvPr id="11" name="Straight Connector 10">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EEB30836-4816-4171-B743-1B76B63261A2}"/>
              </a:ext>
            </a:extLst>
          </p:cNvPr>
          <p:cNvGraphicFramePr>
            <a:graphicFrameLocks noGrp="1"/>
          </p:cNvGraphicFramePr>
          <p:nvPr>
            <p:ph idx="1"/>
            <p:extLst>
              <p:ext uri="{D42A27DB-BD31-4B8C-83A1-F6EECF244321}">
                <p14:modId xmlns:p14="http://schemas.microsoft.com/office/powerpoint/2010/main" val="159677152"/>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0684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F80B-FDB2-48F7-8629-91C9F2C51978}"/>
              </a:ext>
            </a:extLst>
          </p:cNvPr>
          <p:cNvSpPr>
            <a:spLocks noGrp="1"/>
          </p:cNvSpPr>
          <p:nvPr>
            <p:ph type="title"/>
          </p:nvPr>
        </p:nvSpPr>
        <p:spPr/>
        <p:txBody>
          <a:bodyPr>
            <a:normAutofit/>
          </a:bodyPr>
          <a:lstStyle/>
          <a:p>
            <a:r>
              <a:rPr lang="en-US" sz="3800" dirty="0">
                <a:latin typeface="Times New Roman" panose="02020603050405020304" pitchFamily="18" charset="0"/>
                <a:cs typeface="Times New Roman" panose="02020603050405020304" pitchFamily="18" charset="0"/>
              </a:rPr>
              <a:t>1) Data</a:t>
            </a:r>
          </a:p>
        </p:txBody>
      </p:sp>
      <p:sp>
        <p:nvSpPr>
          <p:cNvPr id="3" name="Content Placeholder 2">
            <a:extLst>
              <a:ext uri="{FF2B5EF4-FFF2-40B4-BE49-F238E27FC236}">
                <a16:creationId xmlns:a16="http://schemas.microsoft.com/office/drawing/2014/main" id="{62F1C328-634E-4B16-8A3A-AA45E607DBA4}"/>
              </a:ext>
            </a:extLst>
          </p:cNvPr>
          <p:cNvSpPr>
            <a:spLocks noGrp="1"/>
          </p:cNvSpPr>
          <p:nvPr>
            <p:ph idx="1"/>
          </p:nvPr>
        </p:nvSpPr>
        <p:spPr>
          <a:xfrm>
            <a:off x="930965" y="1687513"/>
            <a:ext cx="10515600" cy="4351338"/>
          </a:xfrm>
        </p:spPr>
        <p:txBody>
          <a:bodyPr>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Smartphones are the most useful tools in our daily lives. It collects a huge amount of data that can be transformed into useful information and knowledge</a:t>
            </a:r>
            <a:r>
              <a:rPr lang="en-US" altLang="en-US" sz="2400" dirty="0">
                <a:latin typeface="Times New Roman" panose="02020603050405020304" pitchFamily="18" charset="0"/>
                <a:cs typeface="Times New Roman" panose="02020603050405020304" pitchFamily="18" charset="0"/>
              </a:rPr>
              <a:t> in order </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to fulfill consumers needs and demands.</a:t>
            </a:r>
          </a:p>
          <a:p>
            <a:pPr marL="0" marR="0" lvl="0" indent="0" defTabSz="914400" rtl="0" eaLnBrk="0" fontAlgn="base" latinLnBrk="0" hangingPunct="0">
              <a:spcBef>
                <a:spcPct val="0"/>
              </a:spcBef>
              <a:spcAft>
                <a:spcPts val="600"/>
              </a:spcAft>
              <a:buClrTx/>
              <a:buSzTx/>
              <a:buNone/>
              <a:tabLst/>
            </a:pP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One of the data Smartphones collect is sensor movement data. </a:t>
            </a:r>
            <a:r>
              <a:rPr lang="en-US" altLang="en-US" sz="2400" dirty="0">
                <a:latin typeface="Times New Roman" panose="02020603050405020304" pitchFamily="18" charset="0"/>
                <a:cs typeface="Times New Roman" panose="02020603050405020304" pitchFamily="18" charset="0"/>
              </a:rPr>
              <a:t>I</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t has become a very active area of </a:t>
            </a:r>
            <a:r>
              <a:rPr lang="en-US" altLang="en-US" sz="2400" dirty="0">
                <a:latin typeface="Times New Roman" panose="02020603050405020304" pitchFamily="18" charset="0"/>
                <a:cs typeface="Times New Roman" panose="02020603050405020304" pitchFamily="18" charset="0"/>
              </a:rPr>
              <a:t>research to </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classify different users' activities for many reasons.</a:t>
            </a:r>
          </a:p>
          <a:p>
            <a:pPr marL="0" marR="0" lvl="0" indent="0" defTabSz="914400" rtl="0" eaLnBrk="0" fontAlgn="base" latinLnBrk="0" hangingPunct="0">
              <a:spcBef>
                <a:spcPct val="0"/>
              </a:spcBef>
              <a:spcAft>
                <a:spcPts val="600"/>
              </a:spcAft>
              <a:buClrTx/>
              <a:buSzTx/>
              <a:buNone/>
              <a:tabLst/>
            </a:pP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Classifying users’ activities can be used in health monitoring applications, seniors tracking applications, and even kids. </a:t>
            </a:r>
          </a:p>
          <a:p>
            <a:pPr marL="0" marR="0" lvl="0" indent="0" defTabSz="914400" rtl="0" eaLnBrk="0" fontAlgn="base" latinLnBrk="0" hangingPunct="0">
              <a:spcBef>
                <a:spcPct val="0"/>
              </a:spcBef>
              <a:spcAft>
                <a:spcPts val="600"/>
              </a:spcAft>
              <a:buClrTx/>
              <a:buSzTx/>
              <a:buNone/>
              <a:tabLst/>
            </a:pPr>
            <a:r>
              <a:rPr lang="en-US" altLang="en-US" sz="2400" b="1" dirty="0">
                <a:latin typeface="Times New Roman" panose="02020603050405020304" pitchFamily="18" charset="0"/>
                <a:cs typeface="Times New Roman" panose="02020603050405020304" pitchFamily="18" charset="0"/>
              </a:rPr>
              <a:t>For example</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patients of diabetes, obesity, or heart diseases are required to follow a specific exercise routine that needs to be monitored and tracked. </a:t>
            </a:r>
          </a:p>
        </p:txBody>
      </p:sp>
      <p:sp>
        <p:nvSpPr>
          <p:cNvPr id="6" name="Title 1">
            <a:extLst>
              <a:ext uri="{FF2B5EF4-FFF2-40B4-BE49-F238E27FC236}">
                <a16:creationId xmlns:a16="http://schemas.microsoft.com/office/drawing/2014/main" id="{1FFE555C-0D3E-44E7-9912-B18B10921EEC}"/>
              </a:ext>
            </a:extLst>
          </p:cNvPr>
          <p:cNvSpPr txBox="1">
            <a:spLocks/>
          </p:cNvSpPr>
          <p:nvPr/>
        </p:nvSpPr>
        <p:spPr>
          <a:xfrm>
            <a:off x="0" y="0"/>
            <a:ext cx="12192000" cy="1286934"/>
          </a:xfrm>
          <a:prstGeom prst="rect">
            <a:avLst/>
          </a:prstGeom>
          <a:solidFill>
            <a:schemeClr val="tx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a:solidFill>
                  <a:schemeClr val="bg1"/>
                </a:solidFill>
                <a:latin typeface="Times New Roman" panose="02020603050405020304" pitchFamily="18" charset="0"/>
              </a:rPr>
              <a:t>  </a:t>
            </a:r>
            <a:r>
              <a:rPr lang="en-US" sz="5400" b="1" dirty="0">
                <a:solidFill>
                  <a:schemeClr val="bg1"/>
                </a:solidFill>
              </a:rPr>
              <a:t>Introduction</a:t>
            </a:r>
          </a:p>
        </p:txBody>
      </p:sp>
    </p:spTree>
    <p:extLst>
      <p:ext uri="{BB962C8B-B14F-4D97-AF65-F5344CB8AC3E}">
        <p14:creationId xmlns:p14="http://schemas.microsoft.com/office/powerpoint/2010/main" val="4118980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F80B-FDB2-48F7-8629-91C9F2C51978}"/>
              </a:ext>
            </a:extLst>
          </p:cNvPr>
          <p:cNvSpPr>
            <a:spLocks noGrp="1"/>
          </p:cNvSpPr>
          <p:nvPr>
            <p:ph type="title"/>
          </p:nvPr>
        </p:nvSpPr>
        <p:spPr/>
        <p:txBody>
          <a:bodyPr>
            <a:normAutofit/>
          </a:bodyPr>
          <a:lstStyle/>
          <a:p>
            <a:r>
              <a:rPr lang="en-US" sz="3800" dirty="0">
                <a:latin typeface="Times New Roman" panose="02020603050405020304" pitchFamily="18" charset="0"/>
                <a:cs typeface="Times New Roman" panose="02020603050405020304" pitchFamily="18" charset="0"/>
              </a:rPr>
              <a:t>1) Data</a:t>
            </a:r>
          </a:p>
        </p:txBody>
      </p:sp>
      <p:sp>
        <p:nvSpPr>
          <p:cNvPr id="3" name="Content Placeholder 2">
            <a:extLst>
              <a:ext uri="{FF2B5EF4-FFF2-40B4-BE49-F238E27FC236}">
                <a16:creationId xmlns:a16="http://schemas.microsoft.com/office/drawing/2014/main" id="{62F1C328-634E-4B16-8A3A-AA45E607DBA4}"/>
              </a:ext>
            </a:extLst>
          </p:cNvPr>
          <p:cNvSpPr>
            <a:spLocks noGrp="1"/>
          </p:cNvSpPr>
          <p:nvPr>
            <p:ph idx="1"/>
          </p:nvPr>
        </p:nvSpPr>
        <p:spPr>
          <a:xfrm>
            <a:off x="930965" y="1687513"/>
            <a:ext cx="10515600" cy="4351338"/>
          </a:xfrm>
        </p:spPr>
        <p:txBody>
          <a:bodyPr>
            <a:normAutofit/>
          </a:bodyPr>
          <a:lstStyle/>
          <a:p>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Classification</a:t>
            </a:r>
            <a:r>
              <a:rPr lang="en-US" sz="24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24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human</a:t>
            </a:r>
            <a:r>
              <a:rPr lang="en-US" sz="24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activities</a:t>
            </a:r>
            <a:r>
              <a:rPr lang="en-US" sz="24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has</a:t>
            </a:r>
            <a:r>
              <a:rPr lang="en-US" sz="24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been</a:t>
            </a:r>
            <a:r>
              <a:rPr lang="en-US" sz="24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4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main</a:t>
            </a:r>
            <a:r>
              <a:rPr lang="en-US" sz="24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focus</a:t>
            </a:r>
            <a:r>
              <a:rPr lang="en-US" sz="24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in</a:t>
            </a:r>
            <a:r>
              <a:rPr lang="en-US" sz="24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different</a:t>
            </a:r>
            <a:r>
              <a:rPr lang="en-US" sz="24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studies</a:t>
            </a:r>
            <a:r>
              <a:rPr lang="en-US" sz="24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using</a:t>
            </a:r>
            <a:r>
              <a:rPr lang="en-US" sz="24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different machine learning algorithms. </a:t>
            </a:r>
          </a:p>
          <a:p>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[1] </a:t>
            </a:r>
            <a:r>
              <a:rPr lang="en-US" sz="24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 data set consists of signals from </a:t>
            </a:r>
            <a:r>
              <a:rPr lang="en-US" sz="2400" spc="-10" dirty="0">
                <a:effectLst/>
                <a:latin typeface="Times New Roman" panose="02020603050405020304" pitchFamily="18" charset="0"/>
                <a:ea typeface="Times New Roman" panose="02020603050405020304" pitchFamily="18" charset="0"/>
                <a:cs typeface="Times New Roman" panose="02020603050405020304" pitchFamily="18" charset="0"/>
              </a:rPr>
              <a:t>accelerometer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24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gyroscope</a:t>
            </a:r>
            <a:r>
              <a:rPr lang="en-US" sz="24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24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4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smartphone</a:t>
            </a:r>
            <a:r>
              <a:rPr lang="en-US" sz="24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while</a:t>
            </a:r>
            <a:r>
              <a:rPr lang="en-US" sz="24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doing</a:t>
            </a:r>
            <a:r>
              <a:rPr lang="en-US" sz="24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different</a:t>
            </a:r>
            <a:r>
              <a:rPr lang="en-US" sz="24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activities</a:t>
            </a:r>
            <a:r>
              <a:rPr lang="en-US" sz="24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are</a:t>
            </a:r>
            <a:r>
              <a:rPr lang="en-US" sz="24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classified</a:t>
            </a:r>
            <a:r>
              <a:rPr lang="en-US" sz="24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using</a:t>
            </a:r>
            <a:r>
              <a:rPr lang="en-US" sz="24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Decision</a:t>
            </a:r>
            <a:r>
              <a:rPr lang="en-US" sz="24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Trees</a:t>
            </a:r>
            <a:r>
              <a:rPr lang="en-US" sz="2400" spc="-7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Support</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25" dirty="0">
                <a:effectLst/>
                <a:latin typeface="Times New Roman" panose="02020603050405020304" pitchFamily="18" charset="0"/>
                <a:ea typeface="Times New Roman" panose="02020603050405020304" pitchFamily="18" charset="0"/>
                <a:cs typeface="Times New Roman" panose="02020603050405020304" pitchFamily="18" charset="0"/>
              </a:rPr>
              <a:t>Vector</a:t>
            </a:r>
            <a:r>
              <a:rPr lang="en-US" sz="2400"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Machine</a:t>
            </a:r>
            <a:r>
              <a:rPr lang="en-US" sz="2400"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K-nearest</a:t>
            </a:r>
            <a:r>
              <a:rPr lang="en-US" sz="2400"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neighbors (KNN).</a:t>
            </a:r>
            <a:r>
              <a:rPr lang="en-US" sz="2400" spc="-35" dirty="0">
                <a:effectLst/>
                <a:latin typeface="Times New Roman" panose="02020603050405020304" pitchFamily="18" charset="0"/>
                <a:ea typeface="Times New Roman" panose="02020603050405020304" pitchFamily="18" charset="0"/>
                <a:cs typeface="Times New Roman" panose="02020603050405020304" pitchFamily="18" charset="0"/>
              </a:rPr>
              <a:t> </a:t>
            </a:r>
          </a:p>
          <a:p>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In</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[2]</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they</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declared</a:t>
            </a:r>
            <a:r>
              <a:rPr lang="en-US" sz="24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k-</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nearest</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neighbors (KNN) as the best classifier, but still failed to effectively classify very similar activities. </a:t>
            </a:r>
          </a:p>
          <a:p>
            <a:endParaRPr lang="en-US" sz="2400" dirty="0"/>
          </a:p>
        </p:txBody>
      </p:sp>
      <p:sp>
        <p:nvSpPr>
          <p:cNvPr id="6" name="Title 1">
            <a:extLst>
              <a:ext uri="{FF2B5EF4-FFF2-40B4-BE49-F238E27FC236}">
                <a16:creationId xmlns:a16="http://schemas.microsoft.com/office/drawing/2014/main" id="{1FFE555C-0D3E-44E7-9912-B18B10921EEC}"/>
              </a:ext>
            </a:extLst>
          </p:cNvPr>
          <p:cNvSpPr txBox="1">
            <a:spLocks/>
          </p:cNvSpPr>
          <p:nvPr/>
        </p:nvSpPr>
        <p:spPr>
          <a:xfrm>
            <a:off x="0" y="0"/>
            <a:ext cx="12192000" cy="1286934"/>
          </a:xfrm>
          <a:prstGeom prst="rect">
            <a:avLst/>
          </a:prstGeom>
          <a:solidFill>
            <a:schemeClr val="tx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a:solidFill>
                  <a:schemeClr val="bg1"/>
                </a:solidFill>
              </a:rPr>
              <a:t>  Background</a:t>
            </a:r>
            <a:endParaRPr lang="en-US" sz="4000" b="1" dirty="0">
              <a:solidFill>
                <a:schemeClr val="bg1"/>
              </a:solidFill>
            </a:endParaRPr>
          </a:p>
        </p:txBody>
      </p:sp>
    </p:spTree>
    <p:extLst>
      <p:ext uri="{BB962C8B-B14F-4D97-AF65-F5344CB8AC3E}">
        <p14:creationId xmlns:p14="http://schemas.microsoft.com/office/powerpoint/2010/main" val="131753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F80B-FDB2-48F7-8629-91C9F2C51978}"/>
              </a:ext>
            </a:extLst>
          </p:cNvPr>
          <p:cNvSpPr>
            <a:spLocks noGrp="1"/>
          </p:cNvSpPr>
          <p:nvPr>
            <p:ph type="title"/>
          </p:nvPr>
        </p:nvSpPr>
        <p:spPr/>
        <p:txBody>
          <a:bodyPr>
            <a:normAutofit/>
          </a:bodyPr>
          <a:lstStyle/>
          <a:p>
            <a:r>
              <a:rPr lang="en-US" sz="3800" dirty="0">
                <a:latin typeface="Times New Roman" panose="02020603050405020304" pitchFamily="18" charset="0"/>
                <a:cs typeface="Times New Roman" panose="02020603050405020304" pitchFamily="18" charset="0"/>
              </a:rPr>
              <a:t>1) Data</a:t>
            </a:r>
          </a:p>
        </p:txBody>
      </p:sp>
      <p:sp>
        <p:nvSpPr>
          <p:cNvPr id="3" name="Content Placeholder 2">
            <a:extLst>
              <a:ext uri="{FF2B5EF4-FFF2-40B4-BE49-F238E27FC236}">
                <a16:creationId xmlns:a16="http://schemas.microsoft.com/office/drawing/2014/main" id="{62F1C328-634E-4B16-8A3A-AA45E607DBA4}"/>
              </a:ext>
            </a:extLst>
          </p:cNvPr>
          <p:cNvSpPr>
            <a:spLocks noGrp="1"/>
          </p:cNvSpPr>
          <p:nvPr>
            <p:ph idx="1"/>
          </p:nvPr>
        </p:nvSpPr>
        <p:spPr>
          <a:xfrm>
            <a:off x="930965" y="1687513"/>
            <a:ext cx="10515600" cy="4351338"/>
          </a:xfrm>
        </p:spPr>
        <p:txBody>
          <a:bodyPr>
            <a:normAutofit/>
          </a:bodyPr>
          <a:lstStyle/>
          <a:p>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Another research has found that the placement of the device affects the accuracy of measured </a:t>
            </a:r>
            <a:r>
              <a:rPr lang="en-US" sz="2400" spc="-15" dirty="0">
                <a:effectLst/>
                <a:latin typeface="Times New Roman" panose="02020603050405020304" pitchFamily="18" charset="0"/>
                <a:ea typeface="Times New Roman" panose="02020603050405020304" pitchFamily="18" charset="0"/>
                <a:cs typeface="Times New Roman" panose="02020603050405020304" pitchFamily="18" charset="0"/>
              </a:rPr>
              <a:t>activity;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placing</a:t>
            </a:r>
            <a:r>
              <a:rPr lang="en-US" sz="24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4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device</a:t>
            </a:r>
            <a:r>
              <a:rPr lang="en-US" sz="24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on</a:t>
            </a:r>
            <a:r>
              <a:rPr lang="en-US" sz="24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4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thigh</a:t>
            </a:r>
            <a:r>
              <a:rPr lang="en-US" sz="24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is</a:t>
            </a:r>
            <a:r>
              <a:rPr lang="en-US" sz="24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4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most</a:t>
            </a:r>
            <a:r>
              <a:rPr lang="en-US" sz="24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accurate</a:t>
            </a:r>
            <a:r>
              <a:rPr lang="en-US" sz="24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for</a:t>
            </a:r>
            <a:r>
              <a:rPr lang="en-US" sz="24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classifying</a:t>
            </a:r>
            <a:r>
              <a:rPr lang="en-US" sz="24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activities.</a:t>
            </a:r>
            <a:r>
              <a:rPr lang="en-US" sz="2400" spc="45" dirty="0">
                <a:effectLst/>
                <a:latin typeface="Times New Roman" panose="02020603050405020304" pitchFamily="18" charset="0"/>
                <a:ea typeface="Times New Roman" panose="02020603050405020304" pitchFamily="18" charset="0"/>
                <a:cs typeface="Times New Roman" panose="02020603050405020304" pitchFamily="18" charset="0"/>
              </a:rPr>
              <a:t> </a:t>
            </a:r>
          </a:p>
          <a:p>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In</a:t>
            </a:r>
            <a:r>
              <a:rPr lang="en-US" sz="24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[3]</a:t>
            </a:r>
            <a:r>
              <a:rPr lang="en-US" sz="24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they</a:t>
            </a:r>
            <a:r>
              <a:rPr lang="en-US" sz="24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discussed Human activity recognition with smartphone sensors using deep learning neural networks using greedy-wise</a:t>
            </a:r>
            <a:r>
              <a:rPr lang="en-US" sz="24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tuning</a:t>
            </a:r>
            <a:r>
              <a:rPr lang="en-US" sz="24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24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hyper-parameters</a:t>
            </a:r>
            <a:r>
              <a:rPr lang="en-US" sz="24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24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achieved</a:t>
            </a:r>
            <a:r>
              <a:rPr lang="en-US" sz="24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4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best</a:t>
            </a:r>
            <a:r>
              <a:rPr lang="en-US" sz="24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performance</a:t>
            </a:r>
            <a:r>
              <a:rPr lang="en-US" sz="24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24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approximately</a:t>
            </a:r>
            <a:r>
              <a:rPr lang="en-US" sz="24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25" dirty="0">
                <a:effectLst/>
                <a:latin typeface="Times New Roman" panose="02020603050405020304" pitchFamily="18" charset="0"/>
                <a:ea typeface="Times New Roman" panose="02020603050405020304" pitchFamily="18" charset="0"/>
                <a:cs typeface="Times New Roman" panose="02020603050405020304" pitchFamily="18" charset="0"/>
              </a:rPr>
              <a:t>97%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with 3 dense layers. </a:t>
            </a:r>
          </a:p>
          <a:p>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In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[4]</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they studied the Correlation Analysis-Based Classification of Human Activity </a:t>
            </a:r>
            <a:r>
              <a:rPr lang="en-US" sz="2400" spc="-15" dirty="0">
                <a:effectLst/>
                <a:latin typeface="Times New Roman" panose="02020603050405020304" pitchFamily="18" charset="0"/>
                <a:ea typeface="Times New Roman" panose="02020603050405020304" pitchFamily="18" charset="0"/>
                <a:cs typeface="Times New Roman" panose="02020603050405020304" pitchFamily="18" charset="0"/>
              </a:rPr>
              <a:t>Time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Series using both Principal Component Analysis and Canonical Correspondence analysis (CCA),</a:t>
            </a:r>
            <a:r>
              <a:rPr lang="en-US" sz="24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24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cluster</a:t>
            </a:r>
            <a:r>
              <a:rPr lang="en-US" sz="24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together</a:t>
            </a:r>
            <a:r>
              <a:rPr lang="en-US" sz="24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consecutive</a:t>
            </a:r>
            <a:r>
              <a:rPr lang="en-US" sz="24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data</a:t>
            </a:r>
            <a:r>
              <a:rPr lang="en-US" sz="24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points</a:t>
            </a:r>
            <a:r>
              <a:rPr lang="en-US" sz="24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that</a:t>
            </a:r>
            <a:r>
              <a:rPr lang="en-US" sz="24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belong</a:t>
            </a:r>
            <a:r>
              <a:rPr lang="en-US" sz="24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24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4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same</a:t>
            </a:r>
            <a:r>
              <a:rPr lang="en-US" sz="24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event. Achieving the accuracy result of 98.8% for PCA and 76.7 % for</a:t>
            </a:r>
            <a:r>
              <a:rPr lang="en-US" sz="24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CCA.</a:t>
            </a:r>
            <a:endParaRPr lang="en-US" sz="2400" dirty="0">
              <a:effectLst/>
              <a:latin typeface="Times New Roman" panose="02020603050405020304" pitchFamily="18" charset="0"/>
              <a:ea typeface="Times New Roman" panose="02020603050405020304" pitchFamily="18" charset="0"/>
            </a:endParaRPr>
          </a:p>
          <a:p>
            <a:endParaRPr lang="en-US" sz="2400" dirty="0"/>
          </a:p>
        </p:txBody>
      </p:sp>
      <p:sp>
        <p:nvSpPr>
          <p:cNvPr id="6" name="Title 1">
            <a:extLst>
              <a:ext uri="{FF2B5EF4-FFF2-40B4-BE49-F238E27FC236}">
                <a16:creationId xmlns:a16="http://schemas.microsoft.com/office/drawing/2014/main" id="{1FFE555C-0D3E-44E7-9912-B18B10921EEC}"/>
              </a:ext>
            </a:extLst>
          </p:cNvPr>
          <p:cNvSpPr txBox="1">
            <a:spLocks/>
          </p:cNvSpPr>
          <p:nvPr/>
        </p:nvSpPr>
        <p:spPr>
          <a:xfrm>
            <a:off x="0" y="0"/>
            <a:ext cx="12192000" cy="1286934"/>
          </a:xfrm>
          <a:prstGeom prst="rect">
            <a:avLst/>
          </a:prstGeom>
          <a:solidFill>
            <a:schemeClr val="tx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a:solidFill>
                  <a:schemeClr val="bg1"/>
                </a:solidFill>
              </a:rPr>
              <a:t>  Background Cont.</a:t>
            </a:r>
            <a:endParaRPr lang="en-US" sz="4000" b="1" dirty="0">
              <a:solidFill>
                <a:schemeClr val="bg1"/>
              </a:solidFill>
            </a:endParaRPr>
          </a:p>
        </p:txBody>
      </p:sp>
    </p:spTree>
    <p:extLst>
      <p:ext uri="{BB962C8B-B14F-4D97-AF65-F5344CB8AC3E}">
        <p14:creationId xmlns:p14="http://schemas.microsoft.com/office/powerpoint/2010/main" val="141052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DBCA245-99D6-4333-8DEC-CBDE147BA7C0}"/>
              </a:ext>
            </a:extLst>
          </p:cNvPr>
          <p:cNvSpPr>
            <a:spLocks noGrp="1"/>
          </p:cNvSpPr>
          <p:nvPr>
            <p:ph type="title"/>
          </p:nvPr>
        </p:nvSpPr>
        <p:spPr>
          <a:xfrm>
            <a:off x="318052" y="559678"/>
            <a:ext cx="4011863" cy="4952492"/>
          </a:xfrm>
        </p:spPr>
        <p:txBody>
          <a:bodyPr>
            <a:normAutofit/>
          </a:bodyPr>
          <a:lstStyle/>
          <a:p>
            <a:r>
              <a:rPr lang="en-US" sz="5400" b="1" i="0" u="none" strike="noStrike" baseline="0" dirty="0">
                <a:solidFill>
                  <a:schemeClr val="bg1"/>
                </a:solidFill>
              </a:rPr>
              <a:t>Methodology</a:t>
            </a:r>
            <a:r>
              <a:rPr lang="en-US" sz="4800" b="0" i="0" u="none" strike="noStrike" baseline="0" dirty="0">
                <a:solidFill>
                  <a:schemeClr val="bg1"/>
                </a:solidFill>
              </a:rPr>
              <a:t> </a:t>
            </a:r>
            <a:br>
              <a:rPr lang="en-US" sz="4800" dirty="0">
                <a:solidFill>
                  <a:schemeClr val="bg1"/>
                </a:solidFill>
              </a:rPr>
            </a:br>
            <a:endParaRPr lang="en-US" sz="4800" dirty="0">
              <a:solidFill>
                <a:schemeClr val="bg1"/>
              </a:solidFill>
            </a:endParaRPr>
          </a:p>
        </p:txBody>
      </p:sp>
      <p:cxnSp>
        <p:nvCxnSpPr>
          <p:cNvPr id="11" name="Straight Connector 10">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19750666-BA6B-4BDD-82F7-31039CD9C709}"/>
              </a:ext>
            </a:extLst>
          </p:cNvPr>
          <p:cNvGraphicFramePr>
            <a:graphicFrameLocks noGrp="1"/>
          </p:cNvGraphicFramePr>
          <p:nvPr>
            <p:ph idx="1"/>
            <p:extLst>
              <p:ext uri="{D42A27DB-BD31-4B8C-83A1-F6EECF244321}">
                <p14:modId xmlns:p14="http://schemas.microsoft.com/office/powerpoint/2010/main" val="3260084087"/>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4137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F80B-FDB2-48F7-8629-91C9F2C51978}"/>
              </a:ext>
            </a:extLst>
          </p:cNvPr>
          <p:cNvSpPr>
            <a:spLocks noGrp="1"/>
          </p:cNvSpPr>
          <p:nvPr>
            <p:ph type="title"/>
          </p:nvPr>
        </p:nvSpPr>
        <p:spPr/>
        <p:txBody>
          <a:bodyPr>
            <a:normAutofit/>
          </a:bodyPr>
          <a:lstStyle/>
          <a:p>
            <a:r>
              <a:rPr lang="en-US" sz="3800" dirty="0">
                <a:latin typeface="Times New Roman" panose="02020603050405020304" pitchFamily="18" charset="0"/>
                <a:cs typeface="Times New Roman" panose="02020603050405020304" pitchFamily="18" charset="0"/>
              </a:rPr>
              <a:t>1) Data</a:t>
            </a:r>
          </a:p>
        </p:txBody>
      </p:sp>
      <p:sp>
        <p:nvSpPr>
          <p:cNvPr id="3" name="Content Placeholder 2">
            <a:extLst>
              <a:ext uri="{FF2B5EF4-FFF2-40B4-BE49-F238E27FC236}">
                <a16:creationId xmlns:a16="http://schemas.microsoft.com/office/drawing/2014/main" id="{62F1C328-634E-4B16-8A3A-AA45E607DBA4}"/>
              </a:ext>
            </a:extLst>
          </p:cNvPr>
          <p:cNvSpPr>
            <a:spLocks noGrp="1"/>
          </p:cNvSpPr>
          <p:nvPr>
            <p:ph idx="1"/>
          </p:nvPr>
        </p:nvSpPr>
        <p:spPr>
          <a:xfrm>
            <a:off x="930965" y="1687513"/>
            <a:ext cx="10515600" cy="4351338"/>
          </a:xfrm>
        </p:spPr>
        <p:txBody>
          <a:bodyPr>
            <a:normAutofit/>
          </a:bodyPr>
          <a:lstStyle/>
          <a:p>
            <a:r>
              <a:rPr lang="en-US" sz="2400" b="0" i="0" u="none" strike="noStrike" baseline="0" dirty="0">
                <a:solidFill>
                  <a:srgbClr val="000000"/>
                </a:solidFill>
                <a:latin typeface="Times New Roman" panose="02020603050405020304" pitchFamily="18" charset="0"/>
              </a:rPr>
              <a:t>We used the Kaggle Human Activity Recognition data set, with a small modification from our instructors. </a:t>
            </a:r>
            <a:r>
              <a:rPr lang="en-US" sz="2400" b="0" i="0" u="none" strike="noStrike" baseline="0" dirty="0">
                <a:solidFill>
                  <a:srgbClr val="000000"/>
                </a:solidFill>
                <a:latin typeface="Times New Roman" panose="02020603050405020304" pitchFamily="18" charset="0"/>
                <a:hlinkClick r:id="rId2" action="ppaction://hlinksldjump"/>
              </a:rPr>
              <a:t>[5]</a:t>
            </a:r>
            <a:endParaRPr lang="en-US" sz="2400" b="0" i="0" u="none" strike="noStrike" baseline="0" dirty="0">
              <a:solidFill>
                <a:srgbClr val="000000"/>
              </a:solidFill>
              <a:latin typeface="Times New Roman" panose="02020603050405020304" pitchFamily="18" charset="0"/>
            </a:endParaRPr>
          </a:p>
          <a:p>
            <a:r>
              <a:rPr lang="en-US" sz="2400" b="0" i="0" u="none" strike="noStrike" baseline="0" dirty="0">
                <a:solidFill>
                  <a:srgbClr val="000000"/>
                </a:solidFill>
                <a:latin typeface="Times New Roman" panose="02020603050405020304" pitchFamily="18" charset="0"/>
              </a:rPr>
              <a:t>The Human Activity Recognition data set was built from the recordings of 30 study participants performing activities of daily living, while carrying a waist-mounted smartphone with embedded inertial sensors. </a:t>
            </a:r>
          </a:p>
          <a:p>
            <a:r>
              <a:rPr lang="en-US" sz="2400" b="0" i="0" u="none" strike="noStrike" baseline="0" dirty="0">
                <a:solidFill>
                  <a:srgbClr val="000000"/>
                </a:solidFill>
                <a:latin typeface="Times New Roman" panose="02020603050405020304" pitchFamily="18" charset="0"/>
              </a:rPr>
              <a:t>The objective is to classify activities into one of the six activities performed</a:t>
            </a:r>
          </a:p>
          <a:p>
            <a:endParaRPr lang="en-US" sz="2400" dirty="0">
              <a:solidFill>
                <a:srgbClr val="000000"/>
              </a:solidFill>
              <a:latin typeface="Times New Roman" panose="02020603050405020304" pitchFamily="18" charset="0"/>
            </a:endParaRPr>
          </a:p>
          <a:p>
            <a:pPr marL="0" indent="0">
              <a:buNone/>
            </a:pPr>
            <a:endParaRPr lang="en-US" sz="2400" b="0" i="0" u="none" strike="noStrike" baseline="0" dirty="0">
              <a:solidFill>
                <a:srgbClr val="000000"/>
              </a:solidFill>
              <a:latin typeface="Times New Roman" panose="02020603050405020304" pitchFamily="18" charset="0"/>
            </a:endParaRPr>
          </a:p>
          <a:p>
            <a:pPr marL="0" indent="0">
              <a:buNone/>
            </a:pPr>
            <a:endParaRPr lang="en-US" sz="2400" b="0" i="0" u="none" strike="noStrike" baseline="0" dirty="0">
              <a:solidFill>
                <a:srgbClr val="000000"/>
              </a:solidFill>
              <a:latin typeface="Times New Roman" panose="02020603050405020304" pitchFamily="18" charset="0"/>
            </a:endParaRPr>
          </a:p>
          <a:p>
            <a:r>
              <a:rPr lang="en-US" sz="2400" b="0" i="0" u="none" strike="noStrike" baseline="0" dirty="0">
                <a:solidFill>
                  <a:srgbClr val="000000"/>
                </a:solidFill>
                <a:latin typeface="Times New Roman" panose="02020603050405020304" pitchFamily="18" charset="0"/>
              </a:rPr>
              <a:t>It consisted of 591 features, 9990 rows and</a:t>
            </a:r>
            <a:r>
              <a:rPr lang="en-US" sz="2400" dirty="0">
                <a:solidFill>
                  <a:srgbClr val="000000"/>
                </a:solidFill>
                <a:latin typeface="Times New Roman" panose="02020603050405020304" pitchFamily="18" charset="0"/>
              </a:rPr>
              <a:t> </a:t>
            </a:r>
            <a:r>
              <a:rPr lang="en-US" sz="2400" b="0" i="0" u="none" strike="noStrike" baseline="0" dirty="0">
                <a:solidFill>
                  <a:srgbClr val="000000"/>
                </a:solidFill>
                <a:latin typeface="Times New Roman" panose="02020603050405020304" pitchFamily="18" charset="0"/>
              </a:rPr>
              <a:t>a class feature</a:t>
            </a:r>
            <a:r>
              <a:rPr lang="en-US" sz="2000" b="0" i="0" u="none" strike="noStrike" baseline="0" dirty="0">
                <a:solidFill>
                  <a:srgbClr val="000000"/>
                </a:solidFill>
                <a:latin typeface="Times New Roman" panose="02020603050405020304" pitchFamily="18" charset="0"/>
              </a:rPr>
              <a:t>. </a:t>
            </a:r>
            <a:endParaRPr lang="en-US" sz="2000" dirty="0"/>
          </a:p>
        </p:txBody>
      </p:sp>
      <p:graphicFrame>
        <p:nvGraphicFramePr>
          <p:cNvPr id="5" name="Table 7">
            <a:extLst>
              <a:ext uri="{FF2B5EF4-FFF2-40B4-BE49-F238E27FC236}">
                <a16:creationId xmlns:a16="http://schemas.microsoft.com/office/drawing/2014/main" id="{B50683A4-7673-4730-9FFB-FEA6EA93B0F0}"/>
              </a:ext>
            </a:extLst>
          </p:cNvPr>
          <p:cNvGraphicFramePr>
            <a:graphicFrameLocks/>
          </p:cNvGraphicFramePr>
          <p:nvPr>
            <p:extLst>
              <p:ext uri="{D42A27DB-BD31-4B8C-83A1-F6EECF244321}">
                <p14:modId xmlns:p14="http://schemas.microsoft.com/office/powerpoint/2010/main" val="2823518392"/>
              </p:ext>
            </p:extLst>
          </p:nvPr>
        </p:nvGraphicFramePr>
        <p:xfrm>
          <a:off x="1258956" y="4266882"/>
          <a:ext cx="8560905" cy="741680"/>
        </p:xfrm>
        <a:graphic>
          <a:graphicData uri="http://schemas.openxmlformats.org/drawingml/2006/table">
            <a:tbl>
              <a:tblPr>
                <a:tableStyleId>{073A0DAA-6AF3-43AB-8588-CEC1D06C72B9}</a:tableStyleId>
              </a:tblPr>
              <a:tblGrid>
                <a:gridCol w="2853635">
                  <a:extLst>
                    <a:ext uri="{9D8B030D-6E8A-4147-A177-3AD203B41FA5}">
                      <a16:colId xmlns:a16="http://schemas.microsoft.com/office/drawing/2014/main" val="1708374516"/>
                    </a:ext>
                  </a:extLst>
                </a:gridCol>
                <a:gridCol w="2853635">
                  <a:extLst>
                    <a:ext uri="{9D8B030D-6E8A-4147-A177-3AD203B41FA5}">
                      <a16:colId xmlns:a16="http://schemas.microsoft.com/office/drawing/2014/main" val="1893838373"/>
                    </a:ext>
                  </a:extLst>
                </a:gridCol>
                <a:gridCol w="2853635">
                  <a:extLst>
                    <a:ext uri="{9D8B030D-6E8A-4147-A177-3AD203B41FA5}">
                      <a16:colId xmlns:a16="http://schemas.microsoft.com/office/drawing/2014/main" val="3181342593"/>
                    </a:ext>
                  </a:extLst>
                </a:gridCol>
              </a:tblGrid>
              <a:tr h="370840">
                <a:tc>
                  <a:txBody>
                    <a:bodyPr/>
                    <a:lstStyle/>
                    <a:p>
                      <a:r>
                        <a:rPr lang="en-US" sz="1800" b="1" i="0" u="none" strike="noStrike" baseline="0" dirty="0">
                          <a:solidFill>
                            <a:srgbClr val="000000"/>
                          </a:solidFill>
                          <a:latin typeface="Times New Roman" panose="02020603050405020304" pitchFamily="18" charset="0"/>
                        </a:rPr>
                        <a:t>Walking</a:t>
                      </a:r>
                      <a:endParaRPr lang="en-US" b="1" dirty="0"/>
                    </a:p>
                  </a:txBody>
                  <a:tcPr/>
                </a:tc>
                <a:tc>
                  <a:txBody>
                    <a:bodyPr/>
                    <a:lstStyle/>
                    <a:p>
                      <a:r>
                        <a:rPr lang="en-US" sz="1800" b="1" i="0" u="none" strike="noStrike" baseline="0" dirty="0">
                          <a:solidFill>
                            <a:srgbClr val="000000"/>
                          </a:solidFill>
                          <a:latin typeface="Times New Roman" panose="02020603050405020304" pitchFamily="18" charset="0"/>
                        </a:rPr>
                        <a:t>Walking Upstairs</a:t>
                      </a:r>
                      <a:endParaRPr lang="en-US" b="1" dirty="0"/>
                    </a:p>
                  </a:txBody>
                  <a:tcPr/>
                </a:tc>
                <a:tc>
                  <a:txBody>
                    <a:bodyPr/>
                    <a:lstStyle/>
                    <a:p>
                      <a:r>
                        <a:rPr lang="en-US" sz="1800" b="1" i="0" u="none" strike="noStrike" baseline="0" dirty="0">
                          <a:solidFill>
                            <a:srgbClr val="000000"/>
                          </a:solidFill>
                          <a:latin typeface="Times New Roman" panose="02020603050405020304" pitchFamily="18" charset="0"/>
                        </a:rPr>
                        <a:t>Laying</a:t>
                      </a:r>
                      <a:endParaRPr lang="en-US" b="1" dirty="0"/>
                    </a:p>
                  </a:txBody>
                  <a:tcPr/>
                </a:tc>
                <a:extLst>
                  <a:ext uri="{0D108BD9-81ED-4DB2-BD59-A6C34878D82A}">
                    <a16:rowId xmlns:a16="http://schemas.microsoft.com/office/drawing/2014/main" val="2821968472"/>
                  </a:ext>
                </a:extLst>
              </a:tr>
              <a:tr h="370840">
                <a:tc>
                  <a:txBody>
                    <a:bodyPr/>
                    <a:lstStyle/>
                    <a:p>
                      <a:r>
                        <a:rPr lang="en-US" sz="1800" b="1" i="0" u="none" strike="noStrike" baseline="0" dirty="0">
                          <a:solidFill>
                            <a:srgbClr val="000000"/>
                          </a:solidFill>
                          <a:latin typeface="Times New Roman" panose="02020603050405020304" pitchFamily="18" charset="0"/>
                        </a:rPr>
                        <a:t>Sitting</a:t>
                      </a:r>
                      <a:endParaRPr 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baseline="0" dirty="0">
                          <a:solidFill>
                            <a:srgbClr val="000000"/>
                          </a:solidFill>
                          <a:latin typeface="Times New Roman" panose="02020603050405020304" pitchFamily="18" charset="0"/>
                        </a:rPr>
                        <a:t>Walking Downstairs</a:t>
                      </a:r>
                      <a:endParaRPr lang="en-US" b="1" dirty="0"/>
                    </a:p>
                  </a:txBody>
                  <a:tcPr/>
                </a:tc>
                <a:tc>
                  <a:txBody>
                    <a:bodyPr/>
                    <a:lstStyle/>
                    <a:p>
                      <a:r>
                        <a:rPr lang="en-US" sz="1800" b="1" i="0" u="none" strike="noStrike" baseline="0" dirty="0">
                          <a:solidFill>
                            <a:srgbClr val="000000"/>
                          </a:solidFill>
                          <a:latin typeface="Times New Roman" panose="02020603050405020304" pitchFamily="18" charset="0"/>
                        </a:rPr>
                        <a:t>Standing</a:t>
                      </a:r>
                      <a:endParaRPr lang="en-US" b="1" dirty="0"/>
                    </a:p>
                  </a:txBody>
                  <a:tcPr/>
                </a:tc>
                <a:extLst>
                  <a:ext uri="{0D108BD9-81ED-4DB2-BD59-A6C34878D82A}">
                    <a16:rowId xmlns:a16="http://schemas.microsoft.com/office/drawing/2014/main" val="3113659372"/>
                  </a:ext>
                </a:extLst>
              </a:tr>
            </a:tbl>
          </a:graphicData>
        </a:graphic>
      </p:graphicFrame>
      <p:sp>
        <p:nvSpPr>
          <p:cNvPr id="6" name="Title 1">
            <a:extLst>
              <a:ext uri="{FF2B5EF4-FFF2-40B4-BE49-F238E27FC236}">
                <a16:creationId xmlns:a16="http://schemas.microsoft.com/office/drawing/2014/main" id="{1FFE555C-0D3E-44E7-9912-B18B10921EEC}"/>
              </a:ext>
            </a:extLst>
          </p:cNvPr>
          <p:cNvSpPr txBox="1">
            <a:spLocks/>
          </p:cNvSpPr>
          <p:nvPr/>
        </p:nvSpPr>
        <p:spPr>
          <a:xfrm>
            <a:off x="0" y="0"/>
            <a:ext cx="12192000" cy="1286934"/>
          </a:xfrm>
          <a:prstGeom prst="rect">
            <a:avLst/>
          </a:prstGeom>
          <a:solidFill>
            <a:schemeClr val="tx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chemeClr val="bg1"/>
                </a:solidFill>
                <a:latin typeface="Times New Roman" panose="02020603050405020304" pitchFamily="18" charset="0"/>
              </a:rPr>
              <a:t>  </a:t>
            </a:r>
            <a:r>
              <a:rPr lang="en-US" sz="4000" dirty="0">
                <a:solidFill>
                  <a:schemeClr val="bg1"/>
                </a:solidFill>
                <a:latin typeface="Times New Roman" panose="02020603050405020304" pitchFamily="18" charset="0"/>
              </a:rPr>
              <a:t>1) Data</a:t>
            </a:r>
            <a:endParaRPr lang="en-US" sz="4000" dirty="0">
              <a:solidFill>
                <a:schemeClr val="bg1"/>
              </a:solidFill>
            </a:endParaRPr>
          </a:p>
        </p:txBody>
      </p:sp>
    </p:spTree>
    <p:extLst>
      <p:ext uri="{BB962C8B-B14F-4D97-AF65-F5344CB8AC3E}">
        <p14:creationId xmlns:p14="http://schemas.microsoft.com/office/powerpoint/2010/main" val="2275818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B33AC-45C7-41B0-8799-1BEE31D16CBF}"/>
              </a:ext>
            </a:extLst>
          </p:cNvPr>
          <p:cNvSpPr>
            <a:spLocks noGrp="1"/>
          </p:cNvSpPr>
          <p:nvPr>
            <p:ph type="title"/>
          </p:nvPr>
        </p:nvSpPr>
        <p:spPr>
          <a:xfrm>
            <a:off x="0" y="0"/>
            <a:ext cx="12192000" cy="1286934"/>
          </a:xfrm>
          <a:solidFill>
            <a:schemeClr val="tx1"/>
          </a:solidFill>
        </p:spPr>
        <p:txBody>
          <a:bodyPr>
            <a:normAutofit fontScale="90000"/>
          </a:bodyPr>
          <a:lstStyle/>
          <a:p>
            <a:r>
              <a:rPr lang="en-US" i="0" u="none" strike="noStrike" baseline="0" dirty="0">
                <a:solidFill>
                  <a:schemeClr val="bg1"/>
                </a:solidFill>
                <a:latin typeface="Times New Roman" panose="02020603050405020304" pitchFamily="18" charset="0"/>
                <a:cs typeface="Times New Roman" panose="02020603050405020304" pitchFamily="18" charset="0"/>
              </a:rPr>
              <a:t> </a:t>
            </a:r>
            <a:br>
              <a:rPr lang="en-US" i="0" u="none" strike="noStrike" baseline="0" dirty="0">
                <a:solidFill>
                  <a:schemeClr val="bg1"/>
                </a:solidFill>
                <a:latin typeface="Times New Roman" panose="02020603050405020304" pitchFamily="18" charset="0"/>
                <a:cs typeface="Times New Roman" panose="02020603050405020304" pitchFamily="18" charset="0"/>
              </a:rPr>
            </a:br>
            <a:r>
              <a:rPr lang="en-US" i="0" u="none" strike="noStrike" baseline="0" dirty="0">
                <a:solidFill>
                  <a:schemeClr val="bg1"/>
                </a:solidFill>
                <a:latin typeface="Times New Roman" panose="02020603050405020304" pitchFamily="18" charset="0"/>
                <a:cs typeface="Times New Roman" panose="02020603050405020304" pitchFamily="18" charset="0"/>
              </a:rPr>
              <a:t>  2) Preprocessing and Exploratory Data Analysis </a:t>
            </a:r>
            <a:br>
              <a:rPr lang="en-US" i="0" u="none" strike="noStrike" baseline="0" dirty="0">
                <a:solidFill>
                  <a:schemeClr val="bg1"/>
                </a:solidFill>
                <a:latin typeface="Times New Roman" panose="02020603050405020304" pitchFamily="18" charset="0"/>
                <a:cs typeface="Times New Roman" panose="02020603050405020304" pitchFamily="18" charset="0"/>
              </a:rPr>
            </a:br>
            <a:endParaRPr lang="en-US" dirty="0">
              <a:solidFill>
                <a:schemeClr val="bg1"/>
              </a:solidFill>
            </a:endParaRPr>
          </a:p>
        </p:txBody>
      </p:sp>
      <p:sp>
        <p:nvSpPr>
          <p:cNvPr id="3" name="Content Placeholder 2">
            <a:extLst>
              <a:ext uri="{FF2B5EF4-FFF2-40B4-BE49-F238E27FC236}">
                <a16:creationId xmlns:a16="http://schemas.microsoft.com/office/drawing/2014/main" id="{DF477FAE-7F8C-4B95-A096-3D6B9663E1DC}"/>
              </a:ext>
            </a:extLst>
          </p:cNvPr>
          <p:cNvSpPr>
            <a:spLocks noGrp="1"/>
          </p:cNvSpPr>
          <p:nvPr>
            <p:ph idx="1"/>
          </p:nvPr>
        </p:nvSpPr>
        <p:spPr>
          <a:xfrm>
            <a:off x="1286934" y="1428749"/>
            <a:ext cx="9618132" cy="3438525"/>
          </a:xfrm>
        </p:spPr>
        <p:txBody>
          <a:bodyPr>
            <a:normAutofit/>
          </a:bodyPr>
          <a:lstStyle/>
          <a:p>
            <a:pPr marL="0" indent="0">
              <a:buNone/>
            </a:pPr>
            <a:r>
              <a:rPr lang="en-US" sz="2400" i="0" u="none" strike="noStrike" baseline="0" dirty="0">
                <a:latin typeface="Times New Roman" panose="02020603050405020304" pitchFamily="18" charset="0"/>
              </a:rPr>
              <a:t>2.1)   Concatenating Test and Train Data sets</a:t>
            </a:r>
          </a:p>
          <a:p>
            <a:pPr marL="0" indent="0">
              <a:buNone/>
            </a:pPr>
            <a:r>
              <a:rPr lang="en-US" sz="2400" b="0" i="0" u="none" strike="noStrike" baseline="0" dirty="0">
                <a:latin typeface="Times New Roman" panose="02020603050405020304" pitchFamily="18" charset="0"/>
              </a:rPr>
              <a:t>We started by excluding the class feature and concatenating the train and test data sets so we can do all preprocessing steps on the whole data.</a:t>
            </a:r>
          </a:p>
          <a:p>
            <a:pPr marL="0" indent="0">
              <a:buNone/>
            </a:pPr>
            <a:r>
              <a:rPr lang="en-US" sz="2400" i="0" u="none" strike="noStrike" baseline="0" dirty="0">
                <a:latin typeface="Times New Roman" panose="02020603050405020304" pitchFamily="18" charset="0"/>
              </a:rPr>
              <a:t>2.2)   Check NA values </a:t>
            </a:r>
          </a:p>
          <a:p>
            <a:pPr marL="0" indent="0">
              <a:buNone/>
            </a:pPr>
            <a:r>
              <a:rPr lang="en-US" sz="2400" b="0" i="0" u="none" strike="noStrike" baseline="0" dirty="0">
                <a:latin typeface="Times New Roman" panose="02020603050405020304" pitchFamily="18" charset="0"/>
              </a:rPr>
              <a:t>After checking the data as shown in </a:t>
            </a:r>
            <a:r>
              <a:rPr lang="en-US" sz="2400" dirty="0">
                <a:latin typeface="Times New Roman" panose="02020603050405020304" pitchFamily="18" charset="0"/>
              </a:rPr>
              <a:t>F</a:t>
            </a:r>
            <a:r>
              <a:rPr lang="en-US" sz="2400" b="0" i="0" u="none" strike="noStrike" baseline="0" dirty="0">
                <a:latin typeface="Times New Roman" panose="02020603050405020304" pitchFamily="18" charset="0"/>
              </a:rPr>
              <a:t>igure 1. </a:t>
            </a:r>
            <a:r>
              <a:rPr lang="en-US" sz="2400" dirty="0">
                <a:latin typeface="Times New Roman" panose="02020603050405020304" pitchFamily="18" charset="0"/>
              </a:rPr>
              <a:t>I</a:t>
            </a:r>
            <a:r>
              <a:rPr lang="en-US" sz="2400" b="0" i="0" u="none" strike="noStrike" baseline="0" dirty="0">
                <a:latin typeface="Times New Roman" panose="02020603050405020304" pitchFamily="18" charset="0"/>
              </a:rPr>
              <a:t>t turned out that we have 40000 null values located in 30 features as shown in figure 1. </a:t>
            </a:r>
            <a:br>
              <a:rPr lang="en-US" sz="2400" b="0" i="0" u="none" strike="noStrike" baseline="0" dirty="0">
                <a:latin typeface="Times New Roman" panose="02020603050405020304" pitchFamily="18" charset="0"/>
              </a:rPr>
            </a:br>
            <a:r>
              <a:rPr lang="en-US" sz="2400" b="0" i="0" u="none" strike="noStrike" baseline="0" dirty="0">
                <a:latin typeface="Times New Roman" panose="02020603050405020304" pitchFamily="18" charset="0"/>
              </a:rPr>
              <a:t>We decided to drop those features because, it will not affect the classifiers as a matter of fact it will produce noise and consume unnecessary resources. </a:t>
            </a:r>
            <a:endParaRPr lang="en-US" sz="2400" i="0" u="none" strike="noStrike" baseline="0" dirty="0">
              <a:latin typeface="Times New Roman" panose="02020603050405020304" pitchFamily="18" charset="0"/>
            </a:endParaRPr>
          </a:p>
          <a:p>
            <a:pPr marL="457200" indent="-457200">
              <a:buFont typeface="+mj-lt"/>
              <a:buAutoNum type="arabicPeriod"/>
            </a:pPr>
            <a:endParaRPr lang="en-US" sz="1100" dirty="0">
              <a:latin typeface="Times New Roman" panose="02020603050405020304" pitchFamily="18" charset="0"/>
            </a:endParaRPr>
          </a:p>
        </p:txBody>
      </p:sp>
      <p:pic>
        <p:nvPicPr>
          <p:cNvPr id="4" name="image2.png">
            <a:extLst>
              <a:ext uri="{FF2B5EF4-FFF2-40B4-BE49-F238E27FC236}">
                <a16:creationId xmlns:a16="http://schemas.microsoft.com/office/drawing/2014/main" id="{04B6BA4A-C545-4065-93DD-497367E1624D}"/>
              </a:ext>
            </a:extLst>
          </p:cNvPr>
          <p:cNvPicPr/>
          <p:nvPr/>
        </p:nvPicPr>
        <p:blipFill rotWithShape="1">
          <a:blip r:embed="rId2" cstate="print"/>
          <a:srcRect r="48169"/>
          <a:stretch/>
        </p:blipFill>
        <p:spPr>
          <a:xfrm>
            <a:off x="4075043" y="4804739"/>
            <a:ext cx="4041913" cy="1128506"/>
          </a:xfrm>
          <a:prstGeom prst="rect">
            <a:avLst/>
          </a:prstGeom>
        </p:spPr>
      </p:pic>
      <p:sp>
        <p:nvSpPr>
          <p:cNvPr id="5" name="TextBox 4">
            <a:extLst>
              <a:ext uri="{FF2B5EF4-FFF2-40B4-BE49-F238E27FC236}">
                <a16:creationId xmlns:a16="http://schemas.microsoft.com/office/drawing/2014/main" id="{EFCBE197-34DE-4381-89D2-4D8D3EFBCDB9}"/>
              </a:ext>
            </a:extLst>
          </p:cNvPr>
          <p:cNvSpPr txBox="1"/>
          <p:nvPr/>
        </p:nvSpPr>
        <p:spPr>
          <a:xfrm>
            <a:off x="5612295" y="6216134"/>
            <a:ext cx="967408" cy="369332"/>
          </a:xfrm>
          <a:prstGeom prst="rect">
            <a:avLst/>
          </a:prstGeom>
          <a:noFill/>
        </p:spPr>
        <p:txBody>
          <a:bodyPr wrap="square" rtlCol="0">
            <a:spAutoFit/>
          </a:bodyPr>
          <a:lstStyle/>
          <a:p>
            <a:r>
              <a:rPr lang="en-US" dirty="0"/>
              <a:t>Figure 1 </a:t>
            </a:r>
          </a:p>
        </p:txBody>
      </p:sp>
    </p:spTree>
    <p:extLst>
      <p:ext uri="{BB962C8B-B14F-4D97-AF65-F5344CB8AC3E}">
        <p14:creationId xmlns:p14="http://schemas.microsoft.com/office/powerpoint/2010/main" val="1560137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FBBCBF5-DE0C-4B1B-8513-8473DF40FCE7}"/>
              </a:ext>
            </a:extLst>
          </p:cNvPr>
          <p:cNvSpPr>
            <a:spLocks noGrp="1"/>
          </p:cNvSpPr>
          <p:nvPr>
            <p:ph type="title"/>
          </p:nvPr>
        </p:nvSpPr>
        <p:spPr>
          <a:xfrm>
            <a:off x="0" y="0"/>
            <a:ext cx="12192000" cy="1286934"/>
          </a:xfrm>
          <a:solidFill>
            <a:schemeClr val="tx1"/>
          </a:solidFill>
        </p:spPr>
        <p:txBody>
          <a:bodyPr>
            <a:normAutofit fontScale="90000"/>
          </a:bodyPr>
          <a:lstStyle/>
          <a:p>
            <a:br>
              <a:rPr lang="en-US" i="0" u="none" strike="noStrike" baseline="0" dirty="0">
                <a:solidFill>
                  <a:schemeClr val="bg1"/>
                </a:solidFill>
                <a:latin typeface="Times New Roman" panose="02020603050405020304" pitchFamily="18" charset="0"/>
              </a:rPr>
            </a:br>
            <a:r>
              <a:rPr lang="en-US" i="0" u="none" strike="noStrike" baseline="0" dirty="0">
                <a:solidFill>
                  <a:schemeClr val="bg1"/>
                </a:solidFill>
                <a:latin typeface="Times New Roman" panose="02020603050405020304" pitchFamily="18" charset="0"/>
              </a:rPr>
              <a:t>  </a:t>
            </a:r>
            <a:br>
              <a:rPr lang="en-US" i="0" u="none" strike="noStrike" baseline="0" dirty="0">
                <a:solidFill>
                  <a:schemeClr val="bg1"/>
                </a:solidFill>
                <a:latin typeface="Times New Roman" panose="02020603050405020304" pitchFamily="18" charset="0"/>
              </a:rPr>
            </a:br>
            <a:r>
              <a:rPr lang="en-US" dirty="0">
                <a:solidFill>
                  <a:schemeClr val="bg1"/>
                </a:solidFill>
                <a:latin typeface="Times New Roman" panose="02020603050405020304" pitchFamily="18" charset="0"/>
              </a:rPr>
              <a:t>  </a:t>
            </a:r>
            <a:r>
              <a:rPr lang="en-US" i="0" u="none" strike="noStrike" baseline="0" dirty="0">
                <a:solidFill>
                  <a:schemeClr val="bg1"/>
                </a:solidFill>
                <a:latin typeface="Times New Roman" panose="02020603050405020304" pitchFamily="18" charset="0"/>
                <a:cs typeface="Times New Roman" panose="02020603050405020304" pitchFamily="18" charset="0"/>
              </a:rPr>
              <a:t>2) Preprocessing and Exploratory Data Analysis Cont.</a:t>
            </a:r>
            <a:br>
              <a:rPr lang="en-US" i="0" u="none" strike="noStrike" baseline="0" dirty="0">
                <a:solidFill>
                  <a:schemeClr val="bg1"/>
                </a:solidFill>
                <a:latin typeface="Times New Roman" panose="02020603050405020304" pitchFamily="18" charset="0"/>
              </a:rPr>
            </a:br>
            <a:br>
              <a:rPr lang="en-US" i="0" u="none" strike="noStrike" baseline="0" dirty="0">
                <a:solidFill>
                  <a:schemeClr val="bg1"/>
                </a:solidFill>
                <a:latin typeface="Times New Roman" panose="02020603050405020304" pitchFamily="18" charset="0"/>
              </a:rPr>
            </a:br>
            <a:endParaRPr lang="en-US" dirty="0">
              <a:solidFill>
                <a:schemeClr val="bg1"/>
              </a:solidFill>
            </a:endParaRPr>
          </a:p>
        </p:txBody>
      </p:sp>
      <p:sp>
        <p:nvSpPr>
          <p:cNvPr id="3" name="Content Placeholder 2">
            <a:extLst>
              <a:ext uri="{FF2B5EF4-FFF2-40B4-BE49-F238E27FC236}">
                <a16:creationId xmlns:a16="http://schemas.microsoft.com/office/drawing/2014/main" id="{9DC155E6-C79F-47F8-9AC7-6D262AC0AE99}"/>
              </a:ext>
            </a:extLst>
          </p:cNvPr>
          <p:cNvSpPr>
            <a:spLocks noGrp="1"/>
          </p:cNvSpPr>
          <p:nvPr>
            <p:ph idx="1"/>
          </p:nvPr>
        </p:nvSpPr>
        <p:spPr>
          <a:xfrm>
            <a:off x="609600" y="1524000"/>
            <a:ext cx="10800522" cy="2377384"/>
          </a:xfrm>
        </p:spPr>
        <p:txBody>
          <a:bodyPr>
            <a:normAutofit fontScale="85000" lnSpcReduction="10000"/>
          </a:bodyPr>
          <a:lstStyle/>
          <a:p>
            <a:pPr marL="0" indent="0">
              <a:buNone/>
            </a:pPr>
            <a:r>
              <a:rPr lang="en-US" sz="3200" i="0" u="none" strike="noStrike" baseline="0" dirty="0">
                <a:latin typeface="Times New Roman" panose="02020603050405020304" pitchFamily="18" charset="0"/>
              </a:rPr>
              <a:t>2.3) Check Class Balance</a:t>
            </a:r>
            <a:endParaRPr lang="en-US" sz="3200" b="0" i="0" u="none" strike="noStrike" baseline="0" dirty="0">
              <a:latin typeface="Times New Roman" panose="02020603050405020304" pitchFamily="18" charset="0"/>
            </a:endParaRPr>
          </a:p>
          <a:p>
            <a:pPr marL="0" indent="0">
              <a:buNone/>
            </a:pPr>
            <a:r>
              <a:rPr lang="en-US" sz="3200" b="0" i="0" u="none" strike="noStrike" baseline="0" dirty="0">
                <a:latin typeface="Times New Roman" panose="02020603050405020304" pitchFamily="18" charset="0"/>
              </a:rPr>
              <a:t>After excluding the nulls from our data, we calculated the number of instances per class to check the number of instances for every class, as shown in Figure 2. Classes were unbalanced with a slight difference; such difference will not affect the performance of the classifiers. </a:t>
            </a:r>
            <a:br>
              <a:rPr lang="en-US" sz="3200" dirty="0"/>
            </a:br>
            <a:endParaRPr lang="en-US" sz="3200" dirty="0"/>
          </a:p>
        </p:txBody>
      </p:sp>
      <p:pic>
        <p:nvPicPr>
          <p:cNvPr id="4" name="image3.png">
            <a:extLst>
              <a:ext uri="{FF2B5EF4-FFF2-40B4-BE49-F238E27FC236}">
                <a16:creationId xmlns:a16="http://schemas.microsoft.com/office/drawing/2014/main" id="{06784E5E-0562-4888-873F-F3A9908BBBEE}"/>
              </a:ext>
            </a:extLst>
          </p:cNvPr>
          <p:cNvPicPr>
            <a:picLocks/>
          </p:cNvPicPr>
          <p:nvPr/>
        </p:nvPicPr>
        <p:blipFill>
          <a:blip r:embed="rId2" cstate="print"/>
          <a:stretch>
            <a:fillRect/>
          </a:stretch>
        </p:blipFill>
        <p:spPr>
          <a:xfrm>
            <a:off x="3425687" y="3429000"/>
            <a:ext cx="5340626" cy="3112329"/>
          </a:xfrm>
          <a:prstGeom prst="rect">
            <a:avLst/>
          </a:prstGeom>
        </p:spPr>
      </p:pic>
      <p:sp>
        <p:nvSpPr>
          <p:cNvPr id="2" name="TextBox 1">
            <a:extLst>
              <a:ext uri="{FF2B5EF4-FFF2-40B4-BE49-F238E27FC236}">
                <a16:creationId xmlns:a16="http://schemas.microsoft.com/office/drawing/2014/main" id="{E0C5C0F8-F03D-4768-B791-2B000DCA6BD7}"/>
              </a:ext>
            </a:extLst>
          </p:cNvPr>
          <p:cNvSpPr txBox="1"/>
          <p:nvPr/>
        </p:nvSpPr>
        <p:spPr>
          <a:xfrm>
            <a:off x="3863008" y="6171997"/>
            <a:ext cx="1530627" cy="369332"/>
          </a:xfrm>
          <a:prstGeom prst="rect">
            <a:avLst/>
          </a:prstGeom>
          <a:noFill/>
        </p:spPr>
        <p:txBody>
          <a:bodyPr wrap="square" rtlCol="0">
            <a:spAutoFit/>
          </a:bodyPr>
          <a:lstStyle/>
          <a:p>
            <a:r>
              <a:rPr lang="en-US" dirty="0"/>
              <a:t>Figure 2 </a:t>
            </a:r>
          </a:p>
        </p:txBody>
      </p:sp>
    </p:spTree>
    <p:extLst>
      <p:ext uri="{BB962C8B-B14F-4D97-AF65-F5344CB8AC3E}">
        <p14:creationId xmlns:p14="http://schemas.microsoft.com/office/powerpoint/2010/main" val="36818757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TotalTime>
  <Words>1141</Words>
  <Application>Microsoft Office PowerPoint</Application>
  <PresentationFormat>Widescreen</PresentationFormat>
  <Paragraphs>103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PowerPoint Presentation</vt:lpstr>
      <vt:lpstr>Outline  </vt:lpstr>
      <vt:lpstr>1) Data</vt:lpstr>
      <vt:lpstr>1) Data</vt:lpstr>
      <vt:lpstr>1) Data</vt:lpstr>
      <vt:lpstr>Methodology  </vt:lpstr>
      <vt:lpstr>1) Data</vt:lpstr>
      <vt:lpstr>    2) Preprocessing and Exploratory Data Analysis  </vt:lpstr>
      <vt:lpstr>      2) Preprocessing and Exploratory Data Analysis Cont.  </vt:lpstr>
      <vt:lpstr>  3) Feature Selection and Principal Component Analysis (PCA)  </vt:lpstr>
      <vt:lpstr>  3) Feature Selection and Principal Component Analysis (PCA) Cont. </vt:lpstr>
      <vt:lpstr>PowerPoint Presentation</vt:lpstr>
      <vt:lpstr>Results</vt:lpstr>
      <vt:lpstr>Conclusion </vt:lpstr>
      <vt:lpstr>Questions? </vt:lpstr>
      <vt:lpstr>References </vt:lpstr>
      <vt:lpstr>Thank you! Hala Aye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Activity Recognition Classification Using Python</dc:title>
  <dc:creator>Hala</dc:creator>
  <cp:lastModifiedBy>Hala </cp:lastModifiedBy>
  <cp:revision>132</cp:revision>
  <dcterms:created xsi:type="dcterms:W3CDTF">2021-02-10T10:15:33Z</dcterms:created>
  <dcterms:modified xsi:type="dcterms:W3CDTF">2021-02-11T10:27:20Z</dcterms:modified>
</cp:coreProperties>
</file>