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531" r:id="rId5"/>
    <p:sldId id="619" r:id="rId6"/>
    <p:sldId id="618" r:id="rId7"/>
    <p:sldId id="541" r:id="rId8"/>
    <p:sldId id="623" r:id="rId9"/>
    <p:sldId id="2445" r:id="rId10"/>
    <p:sldId id="2446" r:id="rId11"/>
    <p:sldId id="2447" r:id="rId12"/>
    <p:sldId id="2448" r:id="rId13"/>
    <p:sldId id="2449" r:id="rId14"/>
    <p:sldId id="624" r:id="rId15"/>
    <p:sldId id="2434" r:id="rId1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242" autoAdjust="0"/>
  </p:normalViewPr>
  <p:slideViewPr>
    <p:cSldViewPr snapToGrid="0" showGuides="1">
      <p:cViewPr varScale="1">
        <p:scale>
          <a:sx n="88" d="100"/>
          <a:sy n="88" d="100"/>
        </p:scale>
        <p:origin x="403" y="62"/>
      </p:cViewPr>
      <p:guideLst>
        <p:guide orient="horz" pos="213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BB53ED6-A346-41EA-88EE-98A1D5659F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291D7B9-1F1D-4F9B-BCD4-0B6893C41A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24F13A-D6C9-4B87-8F9B-8CF2A5E25937}" type="datetime1">
              <a:rPr lang="ru-RU" smtClean="0"/>
              <a:t>20.09.2020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75128-B596-47B1-BE57-1C5A71A36E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CE17B0F1-FE0D-44CC-BCF0-1CC4C91125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BDEF39B-AF2A-4EFA-AE7E-EC1FF3735F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57443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7DB1C-525F-4CCA-ACFE-F1C4D2B36BF6}" type="datetime1">
              <a:rPr lang="ru-RU" smtClean="0"/>
              <a:pPr/>
              <a:t>20.09.2020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2109BC-39F4-43B1-850C-D5EB0E6480C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821591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4993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4232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8059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4718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5EFD187-7D74-4BFC-B925-AD91EFADB35C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645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7398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4200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4242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2600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568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6030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2988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3139127" y="2540523"/>
            <a:ext cx="1998483" cy="198796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8" name="Овал 7"/>
          <p:cNvSpPr/>
          <p:nvPr/>
        </p:nvSpPr>
        <p:spPr>
          <a:xfrm>
            <a:off x="9339902" y="3267948"/>
            <a:ext cx="535937" cy="5331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9" name="Овал 8"/>
          <p:cNvSpPr/>
          <p:nvPr/>
        </p:nvSpPr>
        <p:spPr>
          <a:xfrm>
            <a:off x="1526768" y="3429000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104900" y="1979630"/>
            <a:ext cx="10668000" cy="2969443"/>
          </a:xfrm>
          <a:prstGeom prst="rect">
            <a:avLst/>
          </a:prstGeom>
          <a:effectLst/>
        </p:spPr>
        <p:txBody>
          <a:bodyPr tIns="0" bIns="91440" rtlCol="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pPr rtl="0"/>
            <a:r>
              <a:rPr lang="ru-RU" noProof="0" dirty="0" smtClean="0"/>
              <a:t>ЗАГОЛОВОК</a:t>
            </a:r>
            <a:endParaRPr lang="ru-RU" noProof="0" dirty="0"/>
          </a:p>
        </p:txBody>
      </p:sp>
      <p:sp>
        <p:nvSpPr>
          <p:cNvPr id="10" name="Овал 9"/>
          <p:cNvSpPr/>
          <p:nvPr/>
        </p:nvSpPr>
        <p:spPr>
          <a:xfrm>
            <a:off x="3120076" y="1119481"/>
            <a:ext cx="4749538" cy="4724544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2" name="Овал 11"/>
          <p:cNvSpPr/>
          <p:nvPr/>
        </p:nvSpPr>
        <p:spPr>
          <a:xfrm>
            <a:off x="1526769" y="1668430"/>
            <a:ext cx="3610841" cy="3591839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7" name="Овал 16"/>
          <p:cNvSpPr/>
          <p:nvPr userDrawn="1"/>
        </p:nvSpPr>
        <p:spPr>
          <a:xfrm>
            <a:off x="1526768" y="3429000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4703ED78-9792-4917-9463-BAE14924155A}"/>
              </a:ext>
            </a:extLst>
          </p:cNvPr>
          <p:cNvSpPr/>
          <p:nvPr userDrawn="1"/>
        </p:nvSpPr>
        <p:spPr>
          <a:xfrm rot="10800000">
            <a:off x="8439878" y="5850862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6CB0B64F-356D-4C37-BDB5-3CB1B066C4C9}"/>
              </a:ext>
            </a:extLst>
          </p:cNvPr>
          <p:cNvSpPr/>
          <p:nvPr userDrawn="1"/>
        </p:nvSpPr>
        <p:spPr>
          <a:xfrm>
            <a:off x="1104900" y="-9056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742D2790-EA30-4E0B-B8F3-16FBA340C5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528489"/>
            <a:ext cx="10668000" cy="853179"/>
          </a:xfrm>
        </p:spPr>
        <p:txBody>
          <a:bodyPr vert="horz" lIns="0" tIns="45720" rIns="0" bIns="45720" rtlCol="0">
            <a:noAutofit/>
          </a:bodyPr>
          <a:lstStyle>
            <a:lvl1pPr marL="0" indent="0" algn="ctr">
              <a:buNone/>
              <a:defRPr lang="en-US" sz="3600" spc="600">
                <a:solidFill>
                  <a:srgbClr val="2F3342"/>
                </a:solidFill>
              </a:defRPr>
            </a:lvl1pPr>
          </a:lstStyle>
          <a:p>
            <a:pPr marL="228600" lvl="0" indent="-228600" algn="ctr" rtl="0"/>
            <a:r>
              <a:rPr lang="ru-RU" noProof="0" dirty="0" smtClean="0"/>
              <a:t>СТИЛЬ ОБРАЗЦА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9666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9473839A-0FBA-4FFD-963E-C459DBF0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341797"/>
            <a:ext cx="4892675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780A680B-0184-4FD9-B262-BC525F0F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4900" y="2308409"/>
            <a:ext cx="4892675" cy="3881254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2BB13104-4CA8-41CF-97D3-CC8715182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6" y="1341797"/>
            <a:ext cx="5160961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9" name="Объект 5">
            <a:extLst>
              <a:ext uri="{FF2B5EF4-FFF2-40B4-BE49-F238E27FC236}">
                <a16:creationId xmlns:a16="http://schemas.microsoft.com/office/drawing/2014/main" id="{F6A37A72-F47E-45B8-B790-D1444B002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308409"/>
            <a:ext cx="5160962" cy="3881254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6796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43414" y="6098258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4A57A7D-E285-478E-A8B6-10716A7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457200"/>
            <a:ext cx="3667125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2638390-43F5-47D5-BE57-D060C6E9E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2057400"/>
            <a:ext cx="3667125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66B2167-56BA-4D43-889D-FD798AA1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896" y="457201"/>
            <a:ext cx="6364492" cy="540385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03594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CBD8003D-13A7-4986-AB10-F498433627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67164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6834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0126770-6622-450D-A1F3-BC241C88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352550"/>
            <a:ext cx="10248899" cy="4824413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6687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Овал 22"/>
          <p:cNvSpPr/>
          <p:nvPr/>
        </p:nvSpPr>
        <p:spPr>
          <a:xfrm>
            <a:off x="1755742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66" name="Овал 65"/>
          <p:cNvSpPr/>
          <p:nvPr/>
        </p:nvSpPr>
        <p:spPr>
          <a:xfrm>
            <a:off x="3928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35" name="Овал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DBFA191B-5E25-41C1-B950-BB8F10AC1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33144" y="2888790"/>
            <a:ext cx="4562856" cy="298019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43AA0A46-EB51-4095-97DD-ED4081CF5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40862" y="0"/>
            <a:ext cx="6751137" cy="6857999"/>
          </a:xfrm>
          <a:custGeom>
            <a:avLst/>
            <a:gdLst>
              <a:gd name="connsiteX0" fmla="*/ 0 w 6751137"/>
              <a:gd name="connsiteY0" fmla="*/ 0 h 6857999"/>
              <a:gd name="connsiteX1" fmla="*/ 6751137 w 6751137"/>
              <a:gd name="connsiteY1" fmla="*/ 0 h 6857999"/>
              <a:gd name="connsiteX2" fmla="*/ 6751137 w 6751137"/>
              <a:gd name="connsiteY2" fmla="*/ 6857999 h 6857999"/>
              <a:gd name="connsiteX3" fmla="*/ 0 w 6751137"/>
              <a:gd name="connsiteY3" fmla="*/ 6857999 h 6857999"/>
              <a:gd name="connsiteX4" fmla="*/ 0 w 6751137"/>
              <a:gd name="connsiteY4" fmla="*/ 6844680 h 6857999"/>
              <a:gd name="connsiteX5" fmla="*/ 141429 w 6751137"/>
              <a:gd name="connsiteY5" fmla="*/ 6697120 h 6857999"/>
              <a:gd name="connsiteX6" fmla="*/ 1410790 w 6751137"/>
              <a:gd name="connsiteY6" fmla="*/ 3429000 h 6857999"/>
              <a:gd name="connsiteX7" fmla="*/ 141429 w 6751137"/>
              <a:gd name="connsiteY7" fmla="*/ 160880 h 6857999"/>
              <a:gd name="connsiteX8" fmla="*/ 0 w 6751137"/>
              <a:gd name="connsiteY8" fmla="*/ 1332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51137" h="6857999">
                <a:moveTo>
                  <a:pt x="0" y="0"/>
                </a:moveTo>
                <a:lnTo>
                  <a:pt x="6751137" y="0"/>
                </a:lnTo>
                <a:lnTo>
                  <a:pt x="6751137" y="6857999"/>
                </a:lnTo>
                <a:lnTo>
                  <a:pt x="0" y="6857999"/>
                </a:lnTo>
                <a:lnTo>
                  <a:pt x="0" y="6844680"/>
                </a:lnTo>
                <a:lnTo>
                  <a:pt x="141429" y="6697120"/>
                </a:lnTo>
                <a:cubicBezTo>
                  <a:pt x="930105" y="5833950"/>
                  <a:pt x="1410790" y="4687315"/>
                  <a:pt x="1410790" y="3429000"/>
                </a:cubicBezTo>
                <a:cubicBezTo>
                  <a:pt x="1410790" y="2170685"/>
                  <a:pt x="930105" y="1024050"/>
                  <a:pt x="141429" y="160880"/>
                </a:cubicBezTo>
                <a:lnTo>
                  <a:pt x="0" y="133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6709189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Слайд-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Рисунок 15"/>
          <p:cNvSpPr>
            <a:spLocks noGrp="1"/>
          </p:cNvSpPr>
          <p:nvPr>
            <p:ph type="pic" sz="quarter" idx="13" hasCustomPrompt="1"/>
          </p:nvPr>
        </p:nvSpPr>
        <p:spPr>
          <a:xfrm>
            <a:off x="1104900" y="1"/>
            <a:ext cx="7583700" cy="6858001"/>
          </a:xfrm>
          <a:custGeom>
            <a:avLst/>
            <a:gdLst>
              <a:gd name="connsiteX0" fmla="*/ 0 w 7583700"/>
              <a:gd name="connsiteY0" fmla="*/ 0 h 6858001"/>
              <a:gd name="connsiteX1" fmla="*/ 2537926 w 7583700"/>
              <a:gd name="connsiteY1" fmla="*/ 0 h 6858001"/>
              <a:gd name="connsiteX2" fmla="*/ 2847001 w 7583700"/>
              <a:gd name="connsiteY2" fmla="*/ 138995 h 6858001"/>
              <a:gd name="connsiteX3" fmla="*/ 7582790 w 7583700"/>
              <a:gd name="connsiteY3" fmla="*/ 6846094 h 6858001"/>
              <a:gd name="connsiteX4" fmla="*/ 7583700 w 7583700"/>
              <a:gd name="connsiteY4" fmla="*/ 6858001 h 6858001"/>
              <a:gd name="connsiteX5" fmla="*/ 0 w 7583700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83700" h="6858001">
                <a:moveTo>
                  <a:pt x="0" y="0"/>
                </a:moveTo>
                <a:lnTo>
                  <a:pt x="2537926" y="0"/>
                </a:lnTo>
                <a:lnTo>
                  <a:pt x="2847001" y="138995"/>
                </a:lnTo>
                <a:cubicBezTo>
                  <a:pt x="5428994" y="1376579"/>
                  <a:pt x="7280340" y="3883594"/>
                  <a:pt x="7582790" y="6846094"/>
                </a:cubicBezTo>
                <a:lnTo>
                  <a:pt x="7583700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 dirty="0" smtClean="0"/>
              <a:t>Перетащите </a:t>
            </a:r>
          </a:p>
          <a:p>
            <a:pPr rtl="0"/>
            <a:r>
              <a:rPr lang="ru-RU" noProof="0" dirty="0" smtClean="0"/>
              <a:t>сюда изображение</a:t>
            </a:r>
            <a:endParaRPr lang="ru-RU" noProof="0" dirty="0"/>
          </a:p>
        </p:txBody>
      </p:sp>
      <p:sp>
        <p:nvSpPr>
          <p:cNvPr id="7" name="Полилиния 27">
            <a:extLst>
              <a:ext uri="{FF2B5EF4-FFF2-40B4-BE49-F238E27FC236}">
                <a16:creationId xmlns:a16="http://schemas.microsoft.com/office/drawing/2014/main" id="{1F9BD45B-C63D-416A-B4BE-874469C7A33E}"/>
              </a:ext>
            </a:extLst>
          </p:cNvPr>
          <p:cNvSpPr/>
          <p:nvPr userDrawn="1"/>
        </p:nvSpPr>
        <p:spPr>
          <a:xfrm rot="10800000" flipH="1">
            <a:off x="1104900" y="529"/>
            <a:ext cx="4686301" cy="3733270"/>
          </a:xfrm>
          <a:custGeom>
            <a:avLst/>
            <a:gdLst>
              <a:gd name="connsiteX0" fmla="*/ 683 w 2374769"/>
              <a:gd name="connsiteY0" fmla="*/ 0 h 2362237"/>
              <a:gd name="connsiteX1" fmla="*/ 242807 w 2374769"/>
              <a:gd name="connsiteY1" fmla="*/ 12161 h 2362237"/>
              <a:gd name="connsiteX2" fmla="*/ 2374769 w 2374769"/>
              <a:gd name="connsiteY2" fmla="*/ 2362237 h 2362237"/>
              <a:gd name="connsiteX3" fmla="*/ 1543208 w 2374769"/>
              <a:gd name="connsiteY3" fmla="*/ 2362237 h 2362237"/>
              <a:gd name="connsiteX4" fmla="*/ 0 w 2374769"/>
              <a:gd name="connsiteY4" fmla="*/ 827150 h 2362237"/>
              <a:gd name="connsiteX5" fmla="*/ 0 w 2374769"/>
              <a:gd name="connsiteY5" fmla="*/ 34 h 2362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4769" h="2362237">
                <a:moveTo>
                  <a:pt x="683" y="0"/>
                </a:moveTo>
                <a:lnTo>
                  <a:pt x="242807" y="12161"/>
                </a:lnTo>
                <a:cubicBezTo>
                  <a:pt x="1440298" y="133133"/>
                  <a:pt x="2374769" y="1139131"/>
                  <a:pt x="2374769" y="2362237"/>
                </a:cubicBezTo>
                <a:lnTo>
                  <a:pt x="1543208" y="2362237"/>
                </a:lnTo>
                <a:cubicBezTo>
                  <a:pt x="1543208" y="1514432"/>
                  <a:pt x="852291" y="827150"/>
                  <a:pt x="0" y="827150"/>
                </a:cubicBezTo>
                <a:lnTo>
                  <a:pt x="0" y="34"/>
                </a:lnTo>
                <a:close/>
              </a:path>
            </a:pathLst>
          </a:cu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94EBA745-0612-4E63-904D-28C1814173B3}"/>
              </a:ext>
            </a:extLst>
          </p:cNvPr>
          <p:cNvSpPr/>
          <p:nvPr userDrawn="1"/>
        </p:nvSpPr>
        <p:spPr>
          <a:xfrm rot="10800000">
            <a:off x="9680853" y="6171304"/>
            <a:ext cx="2511147" cy="686695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D4A07D89-63CD-43EE-B1E4-7D0647743842}"/>
              </a:ext>
            </a:extLst>
          </p:cNvPr>
          <p:cNvSpPr/>
          <p:nvPr userDrawn="1"/>
        </p:nvSpPr>
        <p:spPr>
          <a:xfrm>
            <a:off x="10957868" y="469760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3341AF09-FA4B-42FD-B2E1-9CE324444D10}"/>
              </a:ext>
            </a:extLst>
          </p:cNvPr>
          <p:cNvSpPr/>
          <p:nvPr userDrawn="1"/>
        </p:nvSpPr>
        <p:spPr>
          <a:xfrm>
            <a:off x="883443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EDF14A51-F696-4A12-9467-1EE825414B5E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239001" y="2280573"/>
            <a:ext cx="4393295" cy="465997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 smtClean="0"/>
              <a:t>СТИЛИ ОБРАЗЦА ТЕКСТА</a:t>
            </a:r>
            <a:endParaRPr lang="ru-RU" noProof="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A57A924-A6D5-4ACD-B1F0-01BED4BF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931169"/>
            <a:ext cx="4393296" cy="1338061"/>
          </a:xfrm>
        </p:spPr>
        <p:txBody>
          <a:bodyPr vert="horz" lIns="91440" tIns="0" rIns="91440" bIns="0" rtlCol="0" anchor="b" anchorCtr="0">
            <a:noAutofit/>
          </a:bodyPr>
          <a:lstStyle>
            <a:lvl1pPr algn="ctr"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ru-RU" noProof="0" smtClean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0070072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Изображение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2" name="Овал 11"/>
          <p:cNvSpPr/>
          <p:nvPr/>
        </p:nvSpPr>
        <p:spPr>
          <a:xfrm>
            <a:off x="1486227" y="567141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3" name="Овал 12"/>
          <p:cNvSpPr/>
          <p:nvPr/>
        </p:nvSpPr>
        <p:spPr>
          <a:xfrm>
            <a:off x="1890628" y="1947676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4" name="Овал 13"/>
          <p:cNvSpPr/>
          <p:nvPr/>
        </p:nvSpPr>
        <p:spPr>
          <a:xfrm>
            <a:off x="2765121" y="685800"/>
            <a:ext cx="5578882" cy="5549523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49" name="Овал 48"/>
          <p:cNvSpPr/>
          <p:nvPr userDrawn="1"/>
        </p:nvSpPr>
        <p:spPr>
          <a:xfrm>
            <a:off x="11574658" y="6192906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50" name="Овал 49"/>
          <p:cNvSpPr/>
          <p:nvPr/>
        </p:nvSpPr>
        <p:spPr>
          <a:xfrm>
            <a:off x="5310052" y="667885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20" name="Рисунок 19"/>
          <p:cNvSpPr>
            <a:spLocks noGrp="1"/>
          </p:cNvSpPr>
          <p:nvPr>
            <p:ph type="pic" sz="quarter" idx="56" hasCustomPrompt="1"/>
          </p:nvPr>
        </p:nvSpPr>
        <p:spPr>
          <a:xfrm>
            <a:off x="1104765" y="-1579"/>
            <a:ext cx="3816695" cy="6858000"/>
          </a:xfrm>
          <a:custGeom>
            <a:avLst/>
            <a:gdLst>
              <a:gd name="connsiteX0" fmla="*/ 0 w 3816695"/>
              <a:gd name="connsiteY0" fmla="*/ 0 h 6858000"/>
              <a:gd name="connsiteX1" fmla="*/ 1779016 w 3816695"/>
              <a:gd name="connsiteY1" fmla="*/ 0 h 6858000"/>
              <a:gd name="connsiteX2" fmla="*/ 2081372 w 3816695"/>
              <a:gd name="connsiteY2" fmla="*/ 182719 h 6858000"/>
              <a:gd name="connsiteX3" fmla="*/ 3816695 w 3816695"/>
              <a:gd name="connsiteY3" fmla="*/ 3429297 h 6858000"/>
              <a:gd name="connsiteX4" fmla="*/ 2081372 w 3816695"/>
              <a:gd name="connsiteY4" fmla="*/ 6675876 h 6858000"/>
              <a:gd name="connsiteX5" fmla="*/ 1779999 w 3816695"/>
              <a:gd name="connsiteY5" fmla="*/ 6858000 h 6858000"/>
              <a:gd name="connsiteX6" fmla="*/ 0 w 381669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6695" h="6858000">
                <a:moveTo>
                  <a:pt x="0" y="0"/>
                </a:moveTo>
                <a:lnTo>
                  <a:pt x="1779016" y="0"/>
                </a:lnTo>
                <a:lnTo>
                  <a:pt x="2081372" y="182719"/>
                </a:lnTo>
                <a:cubicBezTo>
                  <a:pt x="3128342" y="886316"/>
                  <a:pt x="3816695" y="2077842"/>
                  <a:pt x="3816695" y="3429297"/>
                </a:cubicBezTo>
                <a:cubicBezTo>
                  <a:pt x="3816695" y="4780752"/>
                  <a:pt x="3128342" y="5972279"/>
                  <a:pt x="2081372" y="6675876"/>
                </a:cubicBezTo>
                <a:lnTo>
                  <a:pt x="1779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 dirty="0" smtClean="0"/>
              <a:t>Перетащите </a:t>
            </a:r>
          </a:p>
          <a:p>
            <a:pPr rtl="0"/>
            <a:r>
              <a:rPr lang="ru-RU" noProof="0" dirty="0" smtClean="0"/>
              <a:t>сюда изображение</a:t>
            </a:r>
            <a:endParaRPr lang="ru-RU" noProof="0" dirty="0"/>
          </a:p>
        </p:txBody>
      </p:sp>
      <p:sp>
        <p:nvSpPr>
          <p:cNvPr id="19" name="Рисунок 18"/>
          <p:cNvSpPr>
            <a:spLocks noGrp="1"/>
          </p:cNvSpPr>
          <p:nvPr>
            <p:ph type="pic" sz="quarter" idx="87" hasCustomPrompt="1"/>
          </p:nvPr>
        </p:nvSpPr>
        <p:spPr>
          <a:xfrm>
            <a:off x="11003946" y="2043400"/>
            <a:ext cx="1188054" cy="2768041"/>
          </a:xfrm>
          <a:custGeom>
            <a:avLst/>
            <a:gdLst>
              <a:gd name="connsiteX0" fmla="*/ 1549799 w 1549799"/>
              <a:gd name="connsiteY0" fmla="*/ 0 h 3610868"/>
              <a:gd name="connsiteX1" fmla="*/ 1549799 w 1549799"/>
              <a:gd name="connsiteY1" fmla="*/ 3610868 h 3610868"/>
              <a:gd name="connsiteX2" fmla="*/ 1469233 w 1549799"/>
              <a:gd name="connsiteY2" fmla="*/ 3598637 h 3610868"/>
              <a:gd name="connsiteX3" fmla="*/ 0 w 1549799"/>
              <a:gd name="connsiteY3" fmla="*/ 1805434 h 3610868"/>
              <a:gd name="connsiteX4" fmla="*/ 1469233 w 1549799"/>
              <a:gd name="connsiteY4" fmla="*/ 12231 h 361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799" h="3610868">
                <a:moveTo>
                  <a:pt x="1549799" y="0"/>
                </a:moveTo>
                <a:lnTo>
                  <a:pt x="1549799" y="3610868"/>
                </a:lnTo>
                <a:lnTo>
                  <a:pt x="1469233" y="3598637"/>
                </a:lnTo>
                <a:cubicBezTo>
                  <a:pt x="630743" y="3427960"/>
                  <a:pt x="0" y="2689969"/>
                  <a:pt x="0" y="1805434"/>
                </a:cubicBezTo>
                <a:cubicBezTo>
                  <a:pt x="0" y="920900"/>
                  <a:pt x="630743" y="182908"/>
                  <a:pt x="1469233" y="12231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 dirty="0" smtClean="0"/>
              <a:t>Перетащите </a:t>
            </a:r>
          </a:p>
          <a:p>
            <a:pPr rtl="0"/>
            <a:r>
              <a:rPr lang="ru-RU" noProof="0" dirty="0" smtClean="0"/>
              <a:t>сюда изображение</a:t>
            </a:r>
            <a:endParaRPr lang="ru-RU" noProof="0" dirty="0"/>
          </a:p>
        </p:txBody>
      </p:sp>
      <p:sp>
        <p:nvSpPr>
          <p:cNvPr id="16" name="Заголовок 7">
            <a:extLst>
              <a:ext uri="{FF2B5EF4-FFF2-40B4-BE49-F238E27FC236}">
                <a16:creationId xmlns:a16="http://schemas.microsoft.com/office/drawing/2014/main" id="{0E95E1C1-C3CC-4989-9ABC-178293BB83E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224938" y="2622012"/>
            <a:ext cx="5578882" cy="3550187"/>
          </a:xfrm>
        </p:spPr>
        <p:txBody>
          <a:bodyPr tIns="73152" rtlCol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lang="en-US" sz="1400" b="0" i="0" baseline="0" smtClean="0">
                <a:effectLst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B6064CAB-1057-41AD-A199-A6E8A7026465}"/>
              </a:ext>
            </a:extLst>
          </p:cNvPr>
          <p:cNvSpPr/>
          <p:nvPr userDrawn="1"/>
        </p:nvSpPr>
        <p:spPr>
          <a:xfrm>
            <a:off x="8524888" y="-1578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F670D-DDAE-4842-9FA1-6B3293DA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597" y="1254264"/>
            <a:ext cx="5568696" cy="13350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ru-RU" noProof="0" smtClean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4078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Сравнение с изображени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Рисунок 24">
            <a:extLst>
              <a:ext uri="{FF2B5EF4-FFF2-40B4-BE49-F238E27FC236}">
                <a16:creationId xmlns:a16="http://schemas.microsoft.com/office/drawing/2014/main" id="{099F6EE0-0ECC-4BF4-81EC-F8B712B6FA8C}"/>
              </a:ext>
            </a:extLst>
          </p:cNvPr>
          <p:cNvSpPr>
            <a:spLocks noGrp="1"/>
          </p:cNvSpPr>
          <p:nvPr>
            <p:ph type="pic" sz="quarter" idx="105" hasCustomPrompt="1"/>
          </p:nvPr>
        </p:nvSpPr>
        <p:spPr>
          <a:xfrm>
            <a:off x="7968655" y="419270"/>
            <a:ext cx="2285207" cy="2273182"/>
          </a:xfrm>
          <a:custGeom>
            <a:avLst/>
            <a:gdLst>
              <a:gd name="connsiteX0" fmla="*/ 2374769 w 4749538"/>
              <a:gd name="connsiteY0" fmla="*/ 0 h 4724544"/>
              <a:gd name="connsiteX1" fmla="*/ 4749538 w 4749538"/>
              <a:gd name="connsiteY1" fmla="*/ 2362272 h 4724544"/>
              <a:gd name="connsiteX2" fmla="*/ 2374769 w 4749538"/>
              <a:gd name="connsiteY2" fmla="*/ 4724544 h 4724544"/>
              <a:gd name="connsiteX3" fmla="*/ 0 w 4749538"/>
              <a:gd name="connsiteY3" fmla="*/ 2362272 h 4724544"/>
              <a:gd name="connsiteX4" fmla="*/ 2374769 w 4749538"/>
              <a:gd name="connsiteY4" fmla="*/ 0 h 47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9538" h="4724544">
                <a:moveTo>
                  <a:pt x="2374769" y="0"/>
                </a:moveTo>
                <a:cubicBezTo>
                  <a:pt x="3686318" y="0"/>
                  <a:pt x="4749538" y="1057625"/>
                  <a:pt x="4749538" y="2362272"/>
                </a:cubicBezTo>
                <a:cubicBezTo>
                  <a:pt x="4749538" y="3666919"/>
                  <a:pt x="3686318" y="4724544"/>
                  <a:pt x="2374769" y="4724544"/>
                </a:cubicBezTo>
                <a:cubicBezTo>
                  <a:pt x="1063220" y="4724544"/>
                  <a:pt x="0" y="3666919"/>
                  <a:pt x="0" y="2362272"/>
                </a:cubicBezTo>
                <a:cubicBezTo>
                  <a:pt x="0" y="1057625"/>
                  <a:pt x="1063220" y="0"/>
                  <a:pt x="2374769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 dirty="0" smtClean="0"/>
              <a:t>Перетащите </a:t>
            </a:r>
          </a:p>
          <a:p>
            <a:pPr rtl="0"/>
            <a:r>
              <a:rPr lang="ru-RU" noProof="0" dirty="0" smtClean="0"/>
              <a:t>сюда изображение</a:t>
            </a:r>
            <a:endParaRPr lang="ru-RU" noProof="0" dirty="0"/>
          </a:p>
        </p:txBody>
      </p:sp>
      <p:sp>
        <p:nvSpPr>
          <p:cNvPr id="47" name="Овал 46"/>
          <p:cNvSpPr/>
          <p:nvPr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48" name="Овал 47"/>
          <p:cNvSpPr/>
          <p:nvPr/>
        </p:nvSpPr>
        <p:spPr>
          <a:xfrm>
            <a:off x="1099631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49" name="Овал 48"/>
          <p:cNvSpPr/>
          <p:nvPr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50" name="Овал 49"/>
          <p:cNvSpPr/>
          <p:nvPr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6" name="Рисунок 24"/>
          <p:cNvSpPr>
            <a:spLocks noGrp="1"/>
          </p:cNvSpPr>
          <p:nvPr>
            <p:ph type="pic" sz="quarter" idx="104" hasCustomPrompt="1"/>
          </p:nvPr>
        </p:nvSpPr>
        <p:spPr>
          <a:xfrm>
            <a:off x="2455922" y="419270"/>
            <a:ext cx="2285207" cy="2273182"/>
          </a:xfrm>
          <a:custGeom>
            <a:avLst/>
            <a:gdLst>
              <a:gd name="connsiteX0" fmla="*/ 2374769 w 4749538"/>
              <a:gd name="connsiteY0" fmla="*/ 0 h 4724544"/>
              <a:gd name="connsiteX1" fmla="*/ 4749538 w 4749538"/>
              <a:gd name="connsiteY1" fmla="*/ 2362272 h 4724544"/>
              <a:gd name="connsiteX2" fmla="*/ 2374769 w 4749538"/>
              <a:gd name="connsiteY2" fmla="*/ 4724544 h 4724544"/>
              <a:gd name="connsiteX3" fmla="*/ 0 w 4749538"/>
              <a:gd name="connsiteY3" fmla="*/ 2362272 h 4724544"/>
              <a:gd name="connsiteX4" fmla="*/ 2374769 w 4749538"/>
              <a:gd name="connsiteY4" fmla="*/ 0 h 47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9538" h="4724544">
                <a:moveTo>
                  <a:pt x="2374769" y="0"/>
                </a:moveTo>
                <a:cubicBezTo>
                  <a:pt x="3686318" y="0"/>
                  <a:pt x="4749538" y="1057625"/>
                  <a:pt x="4749538" y="2362272"/>
                </a:cubicBezTo>
                <a:cubicBezTo>
                  <a:pt x="4749538" y="3666919"/>
                  <a:pt x="3686318" y="4724544"/>
                  <a:pt x="2374769" y="4724544"/>
                </a:cubicBezTo>
                <a:cubicBezTo>
                  <a:pt x="1063220" y="4724544"/>
                  <a:pt x="0" y="3666919"/>
                  <a:pt x="0" y="2362272"/>
                </a:cubicBezTo>
                <a:cubicBezTo>
                  <a:pt x="0" y="1057625"/>
                  <a:pt x="1063220" y="0"/>
                  <a:pt x="2374769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 dirty="0" smtClean="0"/>
              <a:t>Перетащите </a:t>
            </a:r>
          </a:p>
          <a:p>
            <a:pPr rtl="0"/>
            <a:r>
              <a:rPr lang="ru-RU" noProof="0" dirty="0" smtClean="0"/>
              <a:t>сюда изображение</a:t>
            </a:r>
            <a:endParaRPr lang="ru-RU" noProof="0" dirty="0"/>
          </a:p>
        </p:txBody>
      </p:sp>
      <p:sp>
        <p:nvSpPr>
          <p:cNvPr id="31" name="Текст 3">
            <a:extLst>
              <a:ext uri="{FF2B5EF4-FFF2-40B4-BE49-F238E27FC236}">
                <a16:creationId xmlns:a16="http://schemas.microsoft.com/office/drawing/2014/main" id="{9E7F9AFC-1AA3-41EE-B9CF-8C208FD27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9632" y="3462109"/>
            <a:ext cx="4979928" cy="326285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9" name="Заголовок 7">
            <a:extLst>
              <a:ext uri="{FF2B5EF4-FFF2-40B4-BE49-F238E27FC236}">
                <a16:creationId xmlns:a16="http://schemas.microsoft.com/office/drawing/2014/main" id="{3914CF55-8C39-482F-A85C-6686F1BF80D0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6612364" y="2823082"/>
            <a:ext cx="4979928" cy="605918"/>
          </a:xfrm>
        </p:spPr>
        <p:txBody>
          <a:bodyPr t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 rtl="0"/>
            <a:r>
              <a:rPr lang="ru-RU" noProof="0" dirty="0" smtClean="0"/>
              <a:t>ВВЕДИТЕ ЗДЕСЬ ЗАГОЛОВОК</a:t>
            </a:r>
            <a:endParaRPr lang="ru-RU" noProof="0" dirty="0"/>
          </a:p>
        </p:txBody>
      </p:sp>
      <p:sp>
        <p:nvSpPr>
          <p:cNvPr id="41" name="Текст 3">
            <a:extLst>
              <a:ext uri="{FF2B5EF4-FFF2-40B4-BE49-F238E27FC236}">
                <a16:creationId xmlns:a16="http://schemas.microsoft.com/office/drawing/2014/main" id="{7D73FC3A-EB30-4FD3-B2A9-9E6A7F62BB97}"/>
              </a:ext>
            </a:extLst>
          </p:cNvPr>
          <p:cNvSpPr>
            <a:spLocks noGrp="1"/>
          </p:cNvSpPr>
          <p:nvPr>
            <p:ph type="body" sz="half" idx="107"/>
          </p:nvPr>
        </p:nvSpPr>
        <p:spPr>
          <a:xfrm>
            <a:off x="6612365" y="3462109"/>
            <a:ext cx="4979928" cy="326285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2" name="Полилиния: Фигура 41">
            <a:extLst>
              <a:ext uri="{FF2B5EF4-FFF2-40B4-BE49-F238E27FC236}">
                <a16:creationId xmlns:a16="http://schemas.microsoft.com/office/drawing/2014/main" id="{07C33C9A-D7E8-4C10-B4DD-F1B8B3CAF4D7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4" name="Полилиния: Фигура 43">
            <a:extLst>
              <a:ext uri="{FF2B5EF4-FFF2-40B4-BE49-F238E27FC236}">
                <a16:creationId xmlns:a16="http://schemas.microsoft.com/office/drawing/2014/main" id="{6669BDAC-80FA-43B7-AF04-AC360CBD9C88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B0A3E-9615-4403-8894-873513E490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631" y="2825496"/>
            <a:ext cx="4983480" cy="603504"/>
          </a:xfrm>
        </p:spPr>
        <p:txBody>
          <a:bodyPr vert="horz" lIns="91440" tIns="0" rIns="91440" bIns="0" rtlCol="0" anchor="ctr" anchorCtr="0">
            <a:noAutofit/>
          </a:bodyPr>
          <a:lstStyle>
            <a:lvl1pPr marL="0" indent="0" algn="ctr">
              <a:buFont typeface="+mj-lt"/>
              <a:buNone/>
              <a:defRPr lang="en-US" sz="1800" b="1" cap="all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</a:pPr>
            <a:r>
              <a:rPr lang="ru-RU" noProof="0" dirty="0" smtClean="0"/>
              <a:t>ВВЕДИТЕ ЗДЕСЬ ЗАГОЛОВОК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7595498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Слайд-разделитель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F234FF3D-DFA8-484F-A7A7-95C7BF99FEF3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1104901" y="0"/>
            <a:ext cx="5402083" cy="6858000"/>
          </a:xfrm>
          <a:custGeom>
            <a:avLst/>
            <a:gdLst>
              <a:gd name="connsiteX0" fmla="*/ 0 w 5402083"/>
              <a:gd name="connsiteY0" fmla="*/ 0 h 6858000"/>
              <a:gd name="connsiteX1" fmla="*/ 5401085 w 5402083"/>
              <a:gd name="connsiteY1" fmla="*/ 0 h 6858000"/>
              <a:gd name="connsiteX2" fmla="*/ 5355776 w 5402083"/>
              <a:gd name="connsiteY2" fmla="*/ 42971 h 6858000"/>
              <a:gd name="connsiteX3" fmla="*/ 3946012 w 5402083"/>
              <a:gd name="connsiteY3" fmla="*/ 3428527 h 6858000"/>
              <a:gd name="connsiteX4" fmla="*/ 5355776 w 5402083"/>
              <a:gd name="connsiteY4" fmla="*/ 6814084 h 6858000"/>
              <a:gd name="connsiteX5" fmla="*/ 5402083 w 5402083"/>
              <a:gd name="connsiteY5" fmla="*/ 6858000 h 6858000"/>
              <a:gd name="connsiteX6" fmla="*/ 0 w 540208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02083" h="6858000">
                <a:moveTo>
                  <a:pt x="0" y="0"/>
                </a:moveTo>
                <a:lnTo>
                  <a:pt x="5401085" y="0"/>
                </a:lnTo>
                <a:lnTo>
                  <a:pt x="5355776" y="42971"/>
                </a:lnTo>
                <a:cubicBezTo>
                  <a:pt x="4484752" y="909410"/>
                  <a:pt x="3946012" y="2106385"/>
                  <a:pt x="3946012" y="3428527"/>
                </a:cubicBezTo>
                <a:cubicBezTo>
                  <a:pt x="3946012" y="4750669"/>
                  <a:pt x="4484752" y="5947644"/>
                  <a:pt x="5355776" y="6814084"/>
                </a:cubicBezTo>
                <a:lnTo>
                  <a:pt x="540208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66" name="Овал 65"/>
          <p:cNvSpPr/>
          <p:nvPr/>
        </p:nvSpPr>
        <p:spPr>
          <a:xfrm>
            <a:off x="6976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35" name="Овал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22" name="Овал 21"/>
          <p:cNvSpPr/>
          <p:nvPr userDrawn="1"/>
        </p:nvSpPr>
        <p:spPr>
          <a:xfrm>
            <a:off x="1104900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ru-RU" sz="2700" noProof="0" dirty="0"/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A9A0366-A1B7-4E16-B13E-603846466E2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368726" y="3534503"/>
            <a:ext cx="4560094" cy="465997"/>
          </a:xfrm>
        </p:spPr>
        <p:txBody>
          <a:bodyPr rtlCol="0">
            <a:noAutofit/>
          </a:bodyPr>
          <a:lstStyle>
            <a:lvl1pPr marL="0" indent="0">
              <a:buNone/>
              <a:defRPr sz="18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 smtClean="0"/>
              <a:t>СТИЛИ ОБРАЗЦА ТЕКСТА</a:t>
            </a:r>
            <a:endParaRPr lang="ru-RU" noProof="0" dirty="0"/>
          </a:p>
        </p:txBody>
      </p:sp>
      <p:sp>
        <p:nvSpPr>
          <p:cNvPr id="24" name="Полилиния: Фигура 23">
            <a:extLst>
              <a:ext uri="{FF2B5EF4-FFF2-40B4-BE49-F238E27FC236}">
                <a16:creationId xmlns:a16="http://schemas.microsoft.com/office/drawing/2014/main" id="{0374FC2C-96CE-4523-B50F-ADC18C0A998B}"/>
              </a:ext>
            </a:extLst>
          </p:cNvPr>
          <p:cNvSpPr/>
          <p:nvPr userDrawn="1"/>
        </p:nvSpPr>
        <p:spPr>
          <a:xfrm rot="10800000">
            <a:off x="8439878" y="5850862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E8541-FA8A-4117-90A5-95E6E9B8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964" y="1864903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ru-RU" noProof="0" smtClean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9873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A32EE4F-6B2E-4FCC-BC34-5BF831F90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425439" y="0"/>
            <a:ext cx="6766561" cy="6858000"/>
          </a:xfrm>
          <a:custGeom>
            <a:avLst/>
            <a:gdLst>
              <a:gd name="connsiteX0" fmla="*/ 0 w 6766561"/>
              <a:gd name="connsiteY0" fmla="*/ 0 h 6858000"/>
              <a:gd name="connsiteX1" fmla="*/ 6766561 w 6766561"/>
              <a:gd name="connsiteY1" fmla="*/ 0 h 6858000"/>
              <a:gd name="connsiteX2" fmla="*/ 6766561 w 6766561"/>
              <a:gd name="connsiteY2" fmla="*/ 6858000 h 6858000"/>
              <a:gd name="connsiteX3" fmla="*/ 0 w 67665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6561" h="6858000">
                <a:moveTo>
                  <a:pt x="0" y="0"/>
                </a:moveTo>
                <a:lnTo>
                  <a:pt x="6766561" y="0"/>
                </a:lnTo>
                <a:lnTo>
                  <a:pt x="676656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Овал 22"/>
          <p:cNvSpPr/>
          <p:nvPr/>
        </p:nvSpPr>
        <p:spPr>
          <a:xfrm>
            <a:off x="1755742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66" name="Овал 65"/>
          <p:cNvSpPr/>
          <p:nvPr/>
        </p:nvSpPr>
        <p:spPr>
          <a:xfrm>
            <a:off x="3928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35" name="Овал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F3A5C24-92D8-4CC1-AF50-F29B9C30BDBB}"/>
              </a:ext>
            </a:extLst>
          </p:cNvPr>
          <p:cNvSpPr/>
          <p:nvPr userDrawn="1"/>
        </p:nvSpPr>
        <p:spPr>
          <a:xfrm>
            <a:off x="5425439" y="0"/>
            <a:ext cx="6766561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89F459E6-70DE-4FF8-AD0C-1B49B34C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143" y="2888791"/>
            <a:ext cx="4562856" cy="2410459"/>
          </a:xfrm>
        </p:spPr>
        <p:txBody>
          <a:bodyPr vert="horz" lIns="91440" tIns="73152" rIns="91440" bIns="45720" rtlCol="0">
            <a:noAutofit/>
          </a:bodyPr>
          <a:lstStyle>
            <a:lvl1pPr marL="0" indent="0" algn="l">
              <a:buNone/>
              <a:defRPr lang="en-US" sz="1400" b="0" i="0" baseline="0">
                <a:effectLst/>
              </a:defRPr>
            </a:lvl1pPr>
          </a:lstStyle>
          <a:p>
            <a:pPr marL="228600" lvl="0" indent="-228600" rtl="0">
              <a:lnSpc>
                <a:spcPct val="145000"/>
              </a:lnSpc>
              <a:spcBef>
                <a:spcPts val="0"/>
              </a:spcBef>
            </a:pPr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6975078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8B56F67-6D31-4B9E-8530-E063E5785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338606"/>
            <a:ext cx="4914900" cy="4838357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69E53391-9670-4404-BC42-063A6EC4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338606"/>
            <a:ext cx="5181598" cy="4838357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5075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01DAC-95B2-4F9E-A9B4-92382F94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48899" cy="70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D57AA7-D108-4C6F-9455-5A9AC5F7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825625"/>
            <a:ext cx="102488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BCC2B-A9FA-4472-8509-74B42C12A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1BD32F58-EB48-4836-BA45-971BA1AA1608}"/>
              </a:ext>
            </a:extLst>
          </p:cNvPr>
          <p:cNvCxnSpPr/>
          <p:nvPr userDrawn="1"/>
        </p:nvCxnSpPr>
        <p:spPr>
          <a:xfrm>
            <a:off x="559704" y="5537210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Фигура 61">
            <a:extLst>
              <a:ext uri="{FF2B5EF4-FFF2-40B4-BE49-F238E27FC236}">
                <a16:creationId xmlns:a16="http://schemas.microsoft.com/office/drawing/2014/main" id="{9DA099E0-27DA-42BD-9D42-E4CA07B78FDD}"/>
              </a:ext>
            </a:extLst>
          </p:cNvPr>
          <p:cNvSpPr/>
          <p:nvPr userDrawn="1"/>
        </p:nvSpPr>
        <p:spPr>
          <a:xfrm rot="16200000">
            <a:off x="-1548505" y="3225098"/>
            <a:ext cx="421642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rtlCol="0" anchor="ctr">
            <a:spAutoFit/>
          </a:bodyPr>
          <a:lstStyle/>
          <a:p>
            <a:pPr marL="0" indent="0" algn="ctr" rtl="0">
              <a:buFont typeface="Arial" panose="020B0604020202020204" pitchFamily="34" charset="0"/>
              <a:buNone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i="0" u="none" strike="noStrike" kern="1200" spc="600" baseline="0" dirty="0" smtClean="0">
                <a:solidFill>
                  <a:srgbClr val="2F3342"/>
                </a:solidFill>
                <a:latin typeface="+mn-lt"/>
                <a:ea typeface="+mn-ea"/>
                <a:cs typeface="+mn-cs"/>
                <a:sym typeface="Bebas"/>
              </a:rPr>
              <a:t>4</a:t>
            </a:r>
            <a:r>
              <a:rPr lang="en-US" sz="2400" b="1" i="0" u="none" strike="noStrike" kern="1200" spc="600" baseline="30000" dirty="0" smtClean="0">
                <a:solidFill>
                  <a:srgbClr val="2F3342"/>
                </a:solidFill>
                <a:latin typeface="+mn-lt"/>
                <a:ea typeface="+mn-ea"/>
                <a:cs typeface="+mn-cs"/>
                <a:sym typeface="Bebas"/>
              </a:rPr>
              <a:t>TH </a:t>
            </a:r>
            <a:r>
              <a:rPr lang="en-US" sz="2400" b="1" i="0" u="none" strike="noStrike" kern="1200" spc="6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COFFEE</a:t>
            </a:r>
            <a:endParaRPr lang="ru-RU" sz="2400" b="1" i="0" spc="600" baseline="0" noProof="0" dirty="0">
              <a:solidFill>
                <a:schemeClr val="accent1"/>
              </a:solidFill>
              <a:latin typeface="+mn-lt"/>
              <a:cs typeface="Gill Sans" panose="020B0502020104020203" pitchFamily="34" charset="-79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BDEFFF1D-21D1-45B8-A062-F9140F937EE2}"/>
              </a:ext>
            </a:extLst>
          </p:cNvPr>
          <p:cNvSpPr txBox="1">
            <a:spLocks/>
          </p:cNvSpPr>
          <p:nvPr userDrawn="1"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8D877B3-D348-4611-9BDB-C5374591D951}" type="slidenum">
              <a:rPr lang="ru-RU" sz="1000" noProof="0" smtClean="0"/>
              <a:pPr/>
              <a:t>‹#›</a:t>
            </a:fld>
            <a:endParaRPr lang="ru-RU" sz="1000" noProof="0" dirty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DFEBA112-2FA0-448A-A373-EB297C4661F0}"/>
              </a:ext>
            </a:extLst>
          </p:cNvPr>
          <p:cNvCxnSpPr/>
          <p:nvPr userDrawn="1"/>
        </p:nvCxnSpPr>
        <p:spPr>
          <a:xfrm>
            <a:off x="559704" y="0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6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0" r:id="rId2"/>
    <p:sldLayoutId id="2147483660" r:id="rId3"/>
    <p:sldLayoutId id="2147483663" r:id="rId4"/>
    <p:sldLayoutId id="2147483661" r:id="rId5"/>
    <p:sldLayoutId id="2147483662" r:id="rId6"/>
    <p:sldLayoutId id="2147483665" r:id="rId7"/>
    <p:sldLayoutId id="2147483677" r:id="rId8"/>
    <p:sldLayoutId id="2147483673" r:id="rId9"/>
    <p:sldLayoutId id="2147483674" r:id="rId10"/>
    <p:sldLayoutId id="2147483680" r:id="rId11"/>
    <p:sldLayoutId id="2147483678" r:id="rId12"/>
    <p:sldLayoutId id="2147483679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dirty="0" smtClean="0"/>
              <a:t>COVIDskiy</a:t>
            </a:r>
            <a:endParaRPr lang="ru-RU" sz="11500" dirty="0"/>
          </a:p>
        </p:txBody>
      </p:sp>
      <p:sp>
        <p:nvSpPr>
          <p:cNvPr id="10" name="Текст 9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Название проекта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8478" y="2345635"/>
            <a:ext cx="685800" cy="2315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64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11E0449-C335-46DB-B971-B68D8522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520" y="457200"/>
            <a:ext cx="9188380" cy="618248"/>
          </a:xfrm>
        </p:spPr>
        <p:txBody>
          <a:bodyPr rtlCol="0"/>
          <a:lstStyle/>
          <a:p>
            <a:r>
              <a:rPr lang="ru-RU" sz="4400" dirty="0" smtClean="0"/>
              <a:t>Вкладка «О программе»</a:t>
            </a:r>
            <a:r>
              <a:rPr lang="en-US" sz="4400" dirty="0" smtClean="0"/>
              <a:t>:</a:t>
            </a:r>
            <a:endParaRPr lang="ru-RU" sz="4400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39"/>
          </p:nvPr>
        </p:nvSpPr>
        <p:spPr>
          <a:xfrm>
            <a:off x="2943893" y="1225251"/>
            <a:ext cx="2300708" cy="690148"/>
          </a:xfrm>
        </p:spPr>
        <p:txBody>
          <a:bodyPr rtlCol="0"/>
          <a:lstStyle/>
          <a:p>
            <a:pPr marL="0" indent="0" rtl="0">
              <a:buNone/>
            </a:pPr>
            <a:r>
              <a:rPr lang="ru-RU" sz="2800" dirty="0" smtClean="0"/>
              <a:t>Макет: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8478" y="2345635"/>
            <a:ext cx="685800" cy="2315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0" t="16986" r="35362" b="10881"/>
          <a:stretch/>
        </p:blipFill>
        <p:spPr>
          <a:xfrm>
            <a:off x="2499360" y="1915398"/>
            <a:ext cx="2255520" cy="4586001"/>
          </a:xfrm>
          <a:prstGeom prst="rect">
            <a:avLst/>
          </a:prstGeom>
        </p:spPr>
      </p:pic>
      <p:sp>
        <p:nvSpPr>
          <p:cNvPr id="13" name="Текст 10"/>
          <p:cNvSpPr txBox="1">
            <a:spLocks/>
          </p:cNvSpPr>
          <p:nvPr/>
        </p:nvSpPr>
        <p:spPr>
          <a:xfrm>
            <a:off x="7745621" y="1225251"/>
            <a:ext cx="2300708" cy="690148"/>
          </a:xfrm>
          <a:prstGeom prst="rect">
            <a:avLst/>
          </a:prstGeom>
        </p:spPr>
        <p:txBody>
          <a:bodyPr vert="horz" lIns="91440" tIns="73152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US" sz="14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800" dirty="0" smtClean="0"/>
              <a:t>Реализация:</a:t>
            </a:r>
            <a:endParaRPr lang="ru-RU" sz="2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320" y="1915399"/>
            <a:ext cx="2185189" cy="45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3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FD33049-673D-43F4-9219-42BEF84C28FF}"/>
              </a:ext>
            </a:extLst>
          </p:cNvPr>
          <p:cNvPicPr>
            <a:picLocks noGrp="1" noChangeAspect="1"/>
          </p:cNvPicPr>
          <p:nvPr>
            <p:ph type="pic" sz="quarter" idx="10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" t="25962" r="16865" b="29874"/>
          <a:stretch/>
        </p:blipFill>
        <p:spPr>
          <a:xfrm>
            <a:off x="5011082" y="2071261"/>
            <a:ext cx="2300492" cy="2590191"/>
          </a:xfrm>
        </p:spPr>
      </p:pic>
      <p:sp>
        <p:nvSpPr>
          <p:cNvPr id="40" name="Заголовок 39">
            <a:extLst>
              <a:ext uri="{FF2B5EF4-FFF2-40B4-BE49-F238E27FC236}">
                <a16:creationId xmlns:a16="http://schemas.microsoft.com/office/drawing/2014/main" id="{65A5376C-613D-4FB8-8667-427E0D7D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1082" y="4661452"/>
            <a:ext cx="2254817" cy="603504"/>
          </a:xfrm>
        </p:spPr>
        <p:txBody>
          <a:bodyPr rtlCol="0"/>
          <a:lstStyle/>
          <a:p>
            <a:pPr rtl="0"/>
            <a:r>
              <a:rPr lang="ru-RU" sz="2800" dirty="0" smtClean="0"/>
              <a:t>Смена темы</a:t>
            </a:r>
            <a:endParaRPr lang="ru-RU" sz="28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48478" y="2345635"/>
            <a:ext cx="685800" cy="2315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10"/>
          <p:cNvSpPr>
            <a:spLocks noGrp="1"/>
          </p:cNvSpPr>
          <p:nvPr>
            <p:ph type="body" sz="quarter" idx="4294967295"/>
          </p:nvPr>
        </p:nvSpPr>
        <p:spPr>
          <a:xfrm>
            <a:off x="1816133" y="869651"/>
            <a:ext cx="1678907" cy="563330"/>
          </a:xfrm>
          <a:prstGeom prst="rect">
            <a:avLst/>
          </a:prstGeom>
        </p:spPr>
        <p:txBody>
          <a:bodyPr rtlCol="0"/>
          <a:lstStyle/>
          <a:p>
            <a:pPr marL="0" indent="0" rtl="0">
              <a:buNone/>
            </a:pPr>
            <a:r>
              <a:rPr lang="ru-RU" sz="2800" dirty="0" smtClean="0"/>
              <a:t>Светлая:</a:t>
            </a:r>
            <a:endParaRPr lang="ru-RU" sz="2400" dirty="0"/>
          </a:p>
        </p:txBody>
      </p:sp>
      <p:sp>
        <p:nvSpPr>
          <p:cNvPr id="14" name="Текст 10"/>
          <p:cNvSpPr>
            <a:spLocks noGrp="1"/>
          </p:cNvSpPr>
          <p:nvPr>
            <p:ph type="body" sz="quarter" idx="4294967295"/>
          </p:nvPr>
        </p:nvSpPr>
        <p:spPr>
          <a:xfrm>
            <a:off x="9070373" y="869651"/>
            <a:ext cx="1678907" cy="563330"/>
          </a:xfrm>
          <a:prstGeom prst="rect">
            <a:avLst/>
          </a:prstGeom>
        </p:spPr>
        <p:txBody>
          <a:bodyPr rtlCol="0"/>
          <a:lstStyle/>
          <a:p>
            <a:pPr marL="0" indent="0" rtl="0">
              <a:buNone/>
            </a:pPr>
            <a:r>
              <a:rPr lang="ru-RU" sz="2800" dirty="0" smtClean="0"/>
              <a:t>Темная:</a:t>
            </a:r>
            <a:endParaRPr lang="ru-RU" sz="24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861" y="1432981"/>
            <a:ext cx="2164419" cy="469392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35"/>
          <a:stretch/>
        </p:blipFill>
        <p:spPr>
          <a:xfrm>
            <a:off x="1573376" y="1432981"/>
            <a:ext cx="2164419" cy="469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1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925" y="613625"/>
            <a:ext cx="4851179" cy="2345535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248478" y="2345635"/>
            <a:ext cx="685800" cy="2315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BE9D22-5B9F-4A03-9C68-556B52D02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946" y="2253752"/>
            <a:ext cx="2621920" cy="4176510"/>
          </a:xfrm>
          <a:prstGeom prst="rect">
            <a:avLst/>
          </a:prstGeom>
        </p:spPr>
      </p:pic>
      <p:sp>
        <p:nvSpPr>
          <p:cNvPr id="6" name="Текст 10"/>
          <p:cNvSpPr txBox="1">
            <a:spLocks/>
          </p:cNvSpPr>
          <p:nvPr/>
        </p:nvSpPr>
        <p:spPr>
          <a:xfrm>
            <a:off x="3181184" y="870263"/>
            <a:ext cx="4094922" cy="11268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dirty="0" smtClean="0">
                <a:solidFill>
                  <a:schemeClr val="bg2">
                    <a:lumMod val="10000"/>
                  </a:schemeClr>
                </a:solidFill>
              </a:rPr>
              <a:t>Будьте здоровы!</a:t>
            </a:r>
            <a:br>
              <a:rPr lang="ru-RU" sz="40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ru-RU" sz="4000" dirty="0" smtClean="0">
                <a:solidFill>
                  <a:schemeClr val="bg2">
                    <a:lumMod val="10000"/>
                  </a:schemeClr>
                </a:solidFill>
              </a:rPr>
              <a:t>Спасибо!</a:t>
            </a:r>
            <a:endParaRPr lang="ru-RU" sz="3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03775" y="5968597"/>
            <a:ext cx="54751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https://github.com/Halacky/Covidskiy</a:t>
            </a:r>
          </a:p>
        </p:txBody>
      </p:sp>
    </p:spTree>
    <p:extLst>
      <p:ext uri="{BB962C8B-B14F-4D97-AF65-F5344CB8AC3E}">
        <p14:creationId xmlns:p14="http://schemas.microsoft.com/office/powerpoint/2010/main" val="5625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4312565-5F29-4C96-B5A2-E1EAE5CB5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817" y="934277"/>
            <a:ext cx="9793558" cy="1411358"/>
          </a:xfrm>
        </p:spPr>
        <p:txBody>
          <a:bodyPr rtlCol="0"/>
          <a:lstStyle/>
          <a:p>
            <a:pPr rtl="0"/>
            <a:r>
              <a:rPr lang="ru-RU" sz="4400" dirty="0" smtClean="0"/>
              <a:t>Защита проекта по 3 кейсу </a:t>
            </a:r>
            <a:br>
              <a:rPr lang="ru-RU" sz="4400" dirty="0" smtClean="0"/>
            </a:br>
            <a:r>
              <a:rPr lang="en-US" sz="4400" dirty="0" smtClean="0"/>
              <a:t>IT</a:t>
            </a:r>
            <a:r>
              <a:rPr lang="ru-RU" sz="4400" dirty="0" smtClean="0"/>
              <a:t> направления </a:t>
            </a:r>
            <a:br>
              <a:rPr lang="ru-RU" sz="4400" dirty="0" smtClean="0"/>
            </a:br>
            <a:r>
              <a:rPr lang="ru-RU" sz="4400" dirty="0" smtClean="0"/>
              <a:t>события «Форум Байкал 2020»</a:t>
            </a:r>
            <a:endParaRPr lang="ru-RU" sz="4400" dirty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A5AD738-856D-4A85-B701-C986789D9E82}"/>
              </a:ext>
            </a:extLst>
          </p:cNvPr>
          <p:cNvSpPr>
            <a:spLocks noGrp="1"/>
          </p:cNvSpPr>
          <p:nvPr>
            <p:ph type="body" idx="71"/>
          </p:nvPr>
        </p:nvSpPr>
        <p:spPr>
          <a:xfrm>
            <a:off x="5862321" y="4776470"/>
            <a:ext cx="6043008" cy="1090541"/>
          </a:xfrm>
        </p:spPr>
        <p:txBody>
          <a:bodyPr rtlCol="0"/>
          <a:lstStyle/>
          <a:p>
            <a:pPr rtl="0"/>
            <a:r>
              <a:rPr lang="ru-RU" sz="2800" dirty="0" smtClean="0"/>
              <a:t>Разработкой занимались:</a:t>
            </a:r>
          </a:p>
          <a:p>
            <a:pPr rtl="0"/>
            <a:r>
              <a:rPr lang="ru-RU" sz="2800" dirty="0" smtClean="0"/>
              <a:t>Головань Кирилл</a:t>
            </a:r>
            <a:br>
              <a:rPr lang="ru-RU" sz="2800" dirty="0" smtClean="0"/>
            </a:br>
            <a:r>
              <a:rPr lang="ru-RU" sz="2800" dirty="0" smtClean="0"/>
              <a:t>Грехнев Иван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48478" y="2345635"/>
            <a:ext cx="685800" cy="2315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16" y="2496495"/>
            <a:ext cx="3202884" cy="409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1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465" y="624620"/>
            <a:ext cx="4562856" cy="764840"/>
          </a:xfrm>
        </p:spPr>
        <p:txBody>
          <a:bodyPr rtlCol="0"/>
          <a:lstStyle/>
          <a:p>
            <a:pPr rtl="0"/>
            <a:r>
              <a:rPr lang="ru-RU" sz="4400" dirty="0" smtClean="0"/>
              <a:t>Цель проекта:</a:t>
            </a:r>
            <a:endParaRPr lang="ru-RU" sz="4400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3"/>
          </p:nvPr>
        </p:nvSpPr>
        <p:spPr>
          <a:xfrm>
            <a:off x="1709972" y="2345635"/>
            <a:ext cx="8965096" cy="2653748"/>
          </a:xfrm>
        </p:spPr>
        <p:txBody>
          <a:bodyPr rtlCol="0"/>
          <a:lstStyle/>
          <a:p>
            <a:pPr rtl="0"/>
            <a:r>
              <a:rPr lang="ru-RU" sz="3200" dirty="0" smtClean="0"/>
              <a:t>Создать приложение, которое поможет отслеживать и анализировать обстановку вокруг </a:t>
            </a:r>
            <a:r>
              <a:rPr lang="en-US" sz="3200" dirty="0" smtClean="0"/>
              <a:t>COVID</a:t>
            </a:r>
            <a:r>
              <a:rPr lang="ru-RU" sz="3200" dirty="0" smtClean="0"/>
              <a:t>-</a:t>
            </a:r>
            <a:r>
              <a:rPr lang="en-US" sz="3200" dirty="0" smtClean="0"/>
              <a:t>19</a:t>
            </a:r>
            <a:r>
              <a:rPr lang="ru-RU" sz="3200" dirty="0" smtClean="0"/>
              <a:t> как в мире, так и внутри выбранной страны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48478" y="2345635"/>
            <a:ext cx="685800" cy="2315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06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7E19986B-6BF1-4ACF-B9CC-DBD1466D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024" y="685801"/>
            <a:ext cx="7783576" cy="745639"/>
          </a:xfrm>
        </p:spPr>
        <p:txBody>
          <a:bodyPr rtlCol="0"/>
          <a:lstStyle/>
          <a:p>
            <a:pPr rtl="0"/>
            <a:r>
              <a:rPr lang="ru-RU" sz="4400" dirty="0" smtClean="0"/>
              <a:t>Интерфейс приложения:</a:t>
            </a:r>
            <a:endParaRPr lang="ru-RU" sz="44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"/>
          </p:nvPr>
        </p:nvSpPr>
        <p:spPr>
          <a:xfrm>
            <a:off x="1452880" y="2345635"/>
            <a:ext cx="7223760" cy="3813914"/>
          </a:xfrm>
        </p:spPr>
        <p:txBody>
          <a:bodyPr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Стартовое окно (появляется при 1 запуске приложения)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Левый </a:t>
            </a:r>
            <a:r>
              <a:rPr lang="en-US" sz="2800" dirty="0" smtClean="0"/>
              <a:t>sidebar</a:t>
            </a:r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Основная вкладка «Новости»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Вкладка «Инфографика»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Вкладка </a:t>
            </a:r>
            <a:r>
              <a:rPr lang="ru-RU" sz="2800" dirty="0" smtClean="0"/>
              <a:t>«Настройки»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Вкладка </a:t>
            </a:r>
            <a:r>
              <a:rPr lang="ru-RU" sz="2800" dirty="0" smtClean="0"/>
              <a:t>«О программе»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  <p:sp>
        <p:nvSpPr>
          <p:cNvPr id="8" name="Овал 7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329322" y="5717514"/>
            <a:ext cx="1012464" cy="1007136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dirty="0"/>
          </a:p>
        </p:txBody>
      </p:sp>
      <p:sp>
        <p:nvSpPr>
          <p:cNvPr id="10" name="Номер слайда 04">
            <a:extLst>
              <a:ext uri="{FF2B5EF4-FFF2-40B4-BE49-F238E27FC236}">
                <a16:creationId xmlns:a16="http://schemas.microsoft.com/office/drawing/2014/main" id="{979C3E78-CF44-41DC-A57F-A9DFA28E5F1F}"/>
              </a:ext>
            </a:extLst>
          </p:cNvPr>
          <p:cNvSpPr txBox="1">
            <a:spLocks/>
          </p:cNvSpPr>
          <p:nvPr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8D877B3-D348-4611-9BDB-C5374591D951}" type="slidenum">
              <a:rPr lang="ru-RU" sz="1000" smtClean="0">
                <a:solidFill>
                  <a:schemeClr val="bg1">
                    <a:alpha val="50000"/>
                  </a:schemeClr>
                </a:solidFill>
              </a:rPr>
              <a:pPr/>
              <a:t>4</a:t>
            </a:fld>
            <a:endParaRPr lang="ru-RU" sz="1000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48478" y="2345635"/>
            <a:ext cx="685800" cy="2315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86" y="1219200"/>
            <a:ext cx="3881214" cy="517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0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11E0449-C335-46DB-B971-B68D8522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520" y="457200"/>
            <a:ext cx="9188380" cy="618248"/>
          </a:xfrm>
        </p:spPr>
        <p:txBody>
          <a:bodyPr rtlCol="0"/>
          <a:lstStyle/>
          <a:p>
            <a:r>
              <a:rPr lang="ru-RU" sz="4400" dirty="0" smtClean="0"/>
              <a:t>Стартовое окно:</a:t>
            </a:r>
            <a:endParaRPr lang="ru-RU" sz="4400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39"/>
          </p:nvPr>
        </p:nvSpPr>
        <p:spPr>
          <a:xfrm>
            <a:off x="2943893" y="1225251"/>
            <a:ext cx="2300708" cy="690148"/>
          </a:xfrm>
        </p:spPr>
        <p:txBody>
          <a:bodyPr rtlCol="0"/>
          <a:lstStyle/>
          <a:p>
            <a:pPr marL="0" indent="0" rtl="0">
              <a:buNone/>
            </a:pPr>
            <a:r>
              <a:rPr lang="ru-RU" sz="2800" dirty="0" smtClean="0"/>
              <a:t>Макет: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8478" y="2345635"/>
            <a:ext cx="685800" cy="2315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89" t="10867" r="10792" b="7021"/>
          <a:stretch/>
        </p:blipFill>
        <p:spPr>
          <a:xfrm>
            <a:off x="2164080" y="1926153"/>
            <a:ext cx="2851640" cy="4586000"/>
          </a:xfrm>
          <a:prstGeom prst="rect">
            <a:avLst/>
          </a:prstGeom>
        </p:spPr>
      </p:pic>
      <p:sp>
        <p:nvSpPr>
          <p:cNvPr id="13" name="Текст 10"/>
          <p:cNvSpPr txBox="1">
            <a:spLocks/>
          </p:cNvSpPr>
          <p:nvPr/>
        </p:nvSpPr>
        <p:spPr>
          <a:xfrm>
            <a:off x="7745621" y="1225251"/>
            <a:ext cx="2300708" cy="690148"/>
          </a:xfrm>
          <a:prstGeom prst="rect">
            <a:avLst/>
          </a:prstGeom>
        </p:spPr>
        <p:txBody>
          <a:bodyPr vert="horz" lIns="91440" tIns="73152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US" sz="14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800" dirty="0" smtClean="0"/>
              <a:t>Реализация:</a:t>
            </a:r>
            <a:endParaRPr lang="ru-RU" sz="2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46"/>
          <a:stretch/>
        </p:blipFill>
        <p:spPr>
          <a:xfrm>
            <a:off x="7642110" y="1915399"/>
            <a:ext cx="2243570" cy="4586001"/>
          </a:xfrm>
          <a:prstGeom prst="rect">
            <a:avLst/>
          </a:prstGeom>
        </p:spPr>
      </p:pic>
      <p:sp>
        <p:nvSpPr>
          <p:cNvPr id="15" name="Текст 10"/>
          <p:cNvSpPr txBox="1">
            <a:spLocks/>
          </p:cNvSpPr>
          <p:nvPr/>
        </p:nvSpPr>
        <p:spPr>
          <a:xfrm>
            <a:off x="4886960" y="5648960"/>
            <a:ext cx="1503680" cy="873946"/>
          </a:xfrm>
          <a:prstGeom prst="rect">
            <a:avLst/>
          </a:prstGeom>
        </p:spPr>
        <p:txBody>
          <a:bodyPr vert="horz" lIns="91440" tIns="73152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US" sz="14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1600" dirty="0" smtClean="0"/>
              <a:t>Разработка в</a:t>
            </a:r>
            <a:br>
              <a:rPr lang="ru-RU" sz="1600" dirty="0" smtClean="0"/>
            </a:br>
            <a:r>
              <a:rPr lang="en-US" sz="1600" dirty="0" smtClean="0"/>
              <a:t>Pencil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14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11E0449-C335-46DB-B971-B68D8522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520" y="457200"/>
            <a:ext cx="9188380" cy="618248"/>
          </a:xfrm>
        </p:spPr>
        <p:txBody>
          <a:bodyPr rtlCol="0"/>
          <a:lstStyle/>
          <a:p>
            <a:r>
              <a:rPr lang="en-US" sz="4400" dirty="0" smtClean="0"/>
              <a:t>Sidebar:</a:t>
            </a:r>
            <a:endParaRPr lang="ru-RU" sz="4400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39"/>
          </p:nvPr>
        </p:nvSpPr>
        <p:spPr>
          <a:xfrm>
            <a:off x="2943893" y="1225251"/>
            <a:ext cx="2300708" cy="690148"/>
          </a:xfrm>
        </p:spPr>
        <p:txBody>
          <a:bodyPr rtlCol="0"/>
          <a:lstStyle/>
          <a:p>
            <a:pPr marL="0" indent="0" rtl="0">
              <a:buNone/>
            </a:pPr>
            <a:r>
              <a:rPr lang="ru-RU" sz="2800" dirty="0" smtClean="0"/>
              <a:t>Макет: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8478" y="2345635"/>
            <a:ext cx="685800" cy="2315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1" t="10485" r="21113" b="7074"/>
          <a:stretch/>
        </p:blipFill>
        <p:spPr>
          <a:xfrm>
            <a:off x="2407920" y="1926152"/>
            <a:ext cx="2529840" cy="4586001"/>
          </a:xfrm>
          <a:prstGeom prst="rect">
            <a:avLst/>
          </a:prstGeom>
        </p:spPr>
      </p:pic>
      <p:sp>
        <p:nvSpPr>
          <p:cNvPr id="13" name="Текст 10"/>
          <p:cNvSpPr txBox="1">
            <a:spLocks/>
          </p:cNvSpPr>
          <p:nvPr/>
        </p:nvSpPr>
        <p:spPr>
          <a:xfrm>
            <a:off x="7745621" y="1225251"/>
            <a:ext cx="2300708" cy="690148"/>
          </a:xfrm>
          <a:prstGeom prst="rect">
            <a:avLst/>
          </a:prstGeom>
        </p:spPr>
        <p:txBody>
          <a:bodyPr vert="horz" lIns="91440" tIns="73152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US" sz="14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800" dirty="0" smtClean="0"/>
              <a:t>Реализация:</a:t>
            </a:r>
            <a:endParaRPr lang="ru-RU" sz="2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181" y="1915399"/>
            <a:ext cx="2207682" cy="458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9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11E0449-C335-46DB-B971-B68D8522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520" y="457200"/>
            <a:ext cx="9188380" cy="618248"/>
          </a:xfrm>
        </p:spPr>
        <p:txBody>
          <a:bodyPr rtlCol="0"/>
          <a:lstStyle/>
          <a:p>
            <a:r>
              <a:rPr lang="ru-RU" sz="4400" dirty="0" smtClean="0"/>
              <a:t>Вкладка «Новости»</a:t>
            </a:r>
            <a:r>
              <a:rPr lang="en-US" sz="4400" dirty="0" smtClean="0"/>
              <a:t>:</a:t>
            </a:r>
            <a:endParaRPr lang="ru-RU" sz="4400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39"/>
          </p:nvPr>
        </p:nvSpPr>
        <p:spPr>
          <a:xfrm>
            <a:off x="2943893" y="1225251"/>
            <a:ext cx="2300708" cy="690148"/>
          </a:xfrm>
        </p:spPr>
        <p:txBody>
          <a:bodyPr rtlCol="0"/>
          <a:lstStyle/>
          <a:p>
            <a:pPr marL="0" indent="0" rtl="0">
              <a:buNone/>
            </a:pPr>
            <a:r>
              <a:rPr lang="ru-RU" sz="2800" dirty="0" smtClean="0"/>
              <a:t>Макет: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8478" y="2345635"/>
            <a:ext cx="685800" cy="2315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79" t="10606" r="23640" b="6535"/>
          <a:stretch/>
        </p:blipFill>
        <p:spPr>
          <a:xfrm>
            <a:off x="2509520" y="1926152"/>
            <a:ext cx="2377440" cy="4586001"/>
          </a:xfrm>
          <a:prstGeom prst="rect">
            <a:avLst/>
          </a:prstGeom>
        </p:spPr>
      </p:pic>
      <p:sp>
        <p:nvSpPr>
          <p:cNvPr id="13" name="Текст 10"/>
          <p:cNvSpPr txBox="1">
            <a:spLocks/>
          </p:cNvSpPr>
          <p:nvPr/>
        </p:nvSpPr>
        <p:spPr>
          <a:xfrm>
            <a:off x="7745621" y="1225251"/>
            <a:ext cx="2300708" cy="690148"/>
          </a:xfrm>
          <a:prstGeom prst="rect">
            <a:avLst/>
          </a:prstGeom>
        </p:spPr>
        <p:txBody>
          <a:bodyPr vert="horz" lIns="91440" tIns="73152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US" sz="14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800" dirty="0" smtClean="0"/>
              <a:t>Реализация:</a:t>
            </a:r>
            <a:endParaRPr lang="ru-RU" sz="2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181" y="1926152"/>
            <a:ext cx="2207682" cy="458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7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11E0449-C335-46DB-B971-B68D8522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520" y="457200"/>
            <a:ext cx="9188380" cy="618248"/>
          </a:xfrm>
        </p:spPr>
        <p:txBody>
          <a:bodyPr rtlCol="0"/>
          <a:lstStyle/>
          <a:p>
            <a:r>
              <a:rPr lang="ru-RU" sz="4400" dirty="0" smtClean="0"/>
              <a:t>Вкладка «Инфографика»</a:t>
            </a:r>
            <a:r>
              <a:rPr lang="en-US" sz="4400" dirty="0" smtClean="0"/>
              <a:t>:</a:t>
            </a:r>
            <a:endParaRPr lang="ru-RU" sz="4400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39"/>
          </p:nvPr>
        </p:nvSpPr>
        <p:spPr>
          <a:xfrm>
            <a:off x="2943893" y="1225251"/>
            <a:ext cx="2300708" cy="690148"/>
          </a:xfrm>
        </p:spPr>
        <p:txBody>
          <a:bodyPr rtlCol="0"/>
          <a:lstStyle/>
          <a:p>
            <a:pPr marL="0" indent="0" rtl="0">
              <a:buNone/>
            </a:pPr>
            <a:r>
              <a:rPr lang="ru-RU" sz="2800" dirty="0" smtClean="0"/>
              <a:t>Макет: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8478" y="2345635"/>
            <a:ext cx="685800" cy="2315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15" t="14537" r="26528" b="9943"/>
          <a:stretch/>
        </p:blipFill>
        <p:spPr>
          <a:xfrm>
            <a:off x="2479040" y="1926152"/>
            <a:ext cx="2286000" cy="4586000"/>
          </a:xfrm>
          <a:prstGeom prst="rect">
            <a:avLst/>
          </a:prstGeom>
        </p:spPr>
      </p:pic>
      <p:sp>
        <p:nvSpPr>
          <p:cNvPr id="13" name="Текст 10"/>
          <p:cNvSpPr txBox="1">
            <a:spLocks/>
          </p:cNvSpPr>
          <p:nvPr/>
        </p:nvSpPr>
        <p:spPr>
          <a:xfrm>
            <a:off x="7745621" y="1225251"/>
            <a:ext cx="2300708" cy="690148"/>
          </a:xfrm>
          <a:prstGeom prst="rect">
            <a:avLst/>
          </a:prstGeom>
        </p:spPr>
        <p:txBody>
          <a:bodyPr vert="horz" lIns="91440" tIns="73152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US" sz="14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800" dirty="0" smtClean="0"/>
              <a:t>Реализация:</a:t>
            </a:r>
            <a:endParaRPr lang="ru-RU" sz="2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341" y="1915399"/>
            <a:ext cx="2207682" cy="4586000"/>
          </a:xfrm>
          <a:prstGeom prst="rect">
            <a:avLst/>
          </a:prstGeom>
        </p:spPr>
      </p:pic>
      <p:sp>
        <p:nvSpPr>
          <p:cNvPr id="9" name="Текст 10"/>
          <p:cNvSpPr txBox="1">
            <a:spLocks/>
          </p:cNvSpPr>
          <p:nvPr/>
        </p:nvSpPr>
        <p:spPr>
          <a:xfrm>
            <a:off x="4886960" y="5648960"/>
            <a:ext cx="1503680" cy="873946"/>
          </a:xfrm>
          <a:prstGeom prst="rect">
            <a:avLst/>
          </a:prstGeom>
        </p:spPr>
        <p:txBody>
          <a:bodyPr vert="horz" lIns="91440" tIns="73152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US" sz="14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1600" dirty="0" smtClean="0"/>
              <a:t>Разработка в</a:t>
            </a:r>
            <a:br>
              <a:rPr lang="ru-RU" sz="1600" dirty="0" smtClean="0"/>
            </a:br>
            <a:r>
              <a:rPr lang="en-US" sz="1600" dirty="0" err="1" smtClean="0"/>
              <a:t>Figma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215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11E0449-C335-46DB-B971-B68D8522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520" y="457200"/>
            <a:ext cx="9188380" cy="618248"/>
          </a:xfrm>
        </p:spPr>
        <p:txBody>
          <a:bodyPr rtlCol="0"/>
          <a:lstStyle/>
          <a:p>
            <a:r>
              <a:rPr lang="ru-RU" sz="4400" dirty="0" smtClean="0"/>
              <a:t>Вкладка «Настройки»</a:t>
            </a:r>
            <a:r>
              <a:rPr lang="en-US" sz="4400" dirty="0" smtClean="0"/>
              <a:t>:</a:t>
            </a:r>
            <a:endParaRPr lang="ru-RU" sz="4400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39"/>
          </p:nvPr>
        </p:nvSpPr>
        <p:spPr>
          <a:xfrm>
            <a:off x="2943893" y="1225251"/>
            <a:ext cx="2300708" cy="690148"/>
          </a:xfrm>
        </p:spPr>
        <p:txBody>
          <a:bodyPr rtlCol="0"/>
          <a:lstStyle/>
          <a:p>
            <a:pPr marL="0" indent="0" rtl="0">
              <a:buNone/>
            </a:pPr>
            <a:r>
              <a:rPr lang="ru-RU" sz="2800" dirty="0" smtClean="0"/>
              <a:t>Макет: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8478" y="2345635"/>
            <a:ext cx="685800" cy="2315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0" t="11610" r="35356" b="6181"/>
          <a:stretch/>
        </p:blipFill>
        <p:spPr>
          <a:xfrm>
            <a:off x="2479040" y="1915399"/>
            <a:ext cx="2286000" cy="4586000"/>
          </a:xfrm>
          <a:prstGeom prst="rect">
            <a:avLst/>
          </a:prstGeom>
        </p:spPr>
      </p:pic>
      <p:sp>
        <p:nvSpPr>
          <p:cNvPr id="13" name="Текст 10"/>
          <p:cNvSpPr txBox="1">
            <a:spLocks/>
          </p:cNvSpPr>
          <p:nvPr/>
        </p:nvSpPr>
        <p:spPr>
          <a:xfrm>
            <a:off x="7745621" y="1225251"/>
            <a:ext cx="2300708" cy="690148"/>
          </a:xfrm>
          <a:prstGeom prst="rect">
            <a:avLst/>
          </a:prstGeom>
        </p:spPr>
        <p:txBody>
          <a:bodyPr vert="horz" lIns="91440" tIns="73152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US" sz="14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800" dirty="0" smtClean="0"/>
              <a:t>Реализация:</a:t>
            </a:r>
            <a:endParaRPr lang="ru-RU" sz="2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161" y="1915399"/>
            <a:ext cx="2170242" cy="45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6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Fashion Brochure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0C0C0C"/>
      </a:accent2>
      <a:accent3>
        <a:srgbClr val="595959"/>
      </a:accent3>
      <a:accent4>
        <a:srgbClr val="F9D5E9"/>
      </a:accent4>
      <a:accent5>
        <a:srgbClr val="EE81BD"/>
      </a:accent5>
      <a:accent6>
        <a:srgbClr val="D54773"/>
      </a:accent6>
      <a:hlink>
        <a:srgbClr val="C830CC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54214_TF16411254.potx" id="{A4F54F17-5DAE-4EFA-9D4E-414A275CAAC8}" vid="{FDCA258C-ED67-4EDF-84D7-EA457ABBBB7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1DA07E-9A1F-402C-A357-ABD24F8C703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D0B596E-8E5F-4DB7-9C0B-A416410C0F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15998C-280A-471A-8BB1-CDC2B95FC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Современная презентация</Template>
  <TotalTime>0</TotalTime>
  <Words>149</Words>
  <Application>Microsoft Office PowerPoint</Application>
  <PresentationFormat>Широкоэкранный</PresentationFormat>
  <Paragraphs>52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Bebas</vt:lpstr>
      <vt:lpstr>Calibri</vt:lpstr>
      <vt:lpstr>Calibri Light</vt:lpstr>
      <vt:lpstr>Gill Sans</vt:lpstr>
      <vt:lpstr>Тема Office</vt:lpstr>
      <vt:lpstr>COVIDskiy</vt:lpstr>
      <vt:lpstr>Защита проекта по 3 кейсу  IT направления  события «Форум Байкал 2020»</vt:lpstr>
      <vt:lpstr>Цель проекта:</vt:lpstr>
      <vt:lpstr>Интерфейс приложения:</vt:lpstr>
      <vt:lpstr>Стартовое окно:</vt:lpstr>
      <vt:lpstr>Sidebar:</vt:lpstr>
      <vt:lpstr>Вкладка «Новости»:</vt:lpstr>
      <vt:lpstr>Вкладка «Инфографика»:</vt:lpstr>
      <vt:lpstr>Вкладка «Настройки»:</vt:lpstr>
      <vt:lpstr>Вкладка «О программе»:</vt:lpstr>
      <vt:lpstr>Смена темы</vt:lpstr>
      <vt:lpstr>Презентация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2020-09-20T02:40:10Z</dcterms:created>
  <dcterms:modified xsi:type="dcterms:W3CDTF">2020-09-20T09:30:33Z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