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234" r:id="rId1"/>
  </p:sldMasterIdLst>
  <p:notesMasterIdLst>
    <p:notesMasterId r:id="rId34"/>
  </p:notesMasterIdLst>
  <p:sldIdLst>
    <p:sldId id="256" r:id="rId2"/>
    <p:sldId id="257" r:id="rId3"/>
    <p:sldId id="258" r:id="rId4"/>
    <p:sldId id="259" r:id="rId5"/>
    <p:sldId id="262" r:id="rId6"/>
    <p:sldId id="268" r:id="rId7"/>
    <p:sldId id="276" r:id="rId8"/>
    <p:sldId id="277" r:id="rId9"/>
    <p:sldId id="270" r:id="rId10"/>
    <p:sldId id="278" r:id="rId11"/>
    <p:sldId id="290" r:id="rId12"/>
    <p:sldId id="416" r:id="rId13"/>
    <p:sldId id="283" r:id="rId14"/>
    <p:sldId id="284" r:id="rId15"/>
    <p:sldId id="294" r:id="rId16"/>
    <p:sldId id="295" r:id="rId17"/>
    <p:sldId id="292" r:id="rId18"/>
    <p:sldId id="282" r:id="rId19"/>
    <p:sldId id="291" r:id="rId20"/>
    <p:sldId id="296" r:id="rId21"/>
    <p:sldId id="413" r:id="rId22"/>
    <p:sldId id="414" r:id="rId23"/>
    <p:sldId id="415" r:id="rId24"/>
    <p:sldId id="293" r:id="rId25"/>
    <p:sldId id="263" r:id="rId26"/>
    <p:sldId id="271" r:id="rId27"/>
    <p:sldId id="288" r:id="rId28"/>
    <p:sldId id="287" r:id="rId29"/>
    <p:sldId id="286" r:id="rId30"/>
    <p:sldId id="285" r:id="rId31"/>
    <p:sldId id="266" r:id="rId32"/>
    <p:sldId id="273"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481" autoAdjust="0"/>
    <p:restoredTop sz="95204"/>
  </p:normalViewPr>
  <p:slideViewPr>
    <p:cSldViewPr snapToGrid="0">
      <p:cViewPr varScale="1">
        <p:scale>
          <a:sx n="63" d="100"/>
          <a:sy n="63" d="100"/>
        </p:scale>
        <p:origin x="592" y="56"/>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ata3.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ata4.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ata5.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ata6.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ata7.xml.rels><?xml version="1.0" encoding="UTF-8" standalone="yes"?>
<Relationships xmlns="http://schemas.openxmlformats.org/package/2006/relationships"><Relationship Id="rId8" Type="http://schemas.openxmlformats.org/officeDocument/2006/relationships/image" Target="../media/image53.sv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svg"/><Relationship Id="rId1" Type="http://schemas.openxmlformats.org/officeDocument/2006/relationships/image" Target="../media/image46.png"/><Relationship Id="rId6" Type="http://schemas.openxmlformats.org/officeDocument/2006/relationships/image" Target="../media/image51.svg"/><Relationship Id="rId5" Type="http://schemas.openxmlformats.org/officeDocument/2006/relationships/image" Target="../media/image50.png"/><Relationship Id="rId4" Type="http://schemas.openxmlformats.org/officeDocument/2006/relationships/image" Target="../media/image49.svg"/></Relationships>
</file>

<file path=ppt/diagrams/_rels/data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svg"/><Relationship Id="rId1" Type="http://schemas.openxmlformats.org/officeDocument/2006/relationships/image" Target="../media/image59.png"/><Relationship Id="rId4" Type="http://schemas.openxmlformats.org/officeDocument/2006/relationships/image" Target="../media/image6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5.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6.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7.xml.rels><?xml version="1.0" encoding="UTF-8" standalone="yes"?>
<Relationships xmlns="http://schemas.openxmlformats.org/package/2006/relationships"><Relationship Id="rId8" Type="http://schemas.openxmlformats.org/officeDocument/2006/relationships/image" Target="../media/image53.sv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svg"/><Relationship Id="rId1" Type="http://schemas.openxmlformats.org/officeDocument/2006/relationships/image" Target="../media/image46.png"/><Relationship Id="rId6" Type="http://schemas.openxmlformats.org/officeDocument/2006/relationships/image" Target="../media/image51.svg"/><Relationship Id="rId5" Type="http://schemas.openxmlformats.org/officeDocument/2006/relationships/image" Target="../media/image50.png"/><Relationship Id="rId4" Type="http://schemas.openxmlformats.org/officeDocument/2006/relationships/image" Target="../media/image49.svg"/></Relationships>
</file>

<file path=ppt/diagrams/_rels/drawing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svg"/><Relationship Id="rId1" Type="http://schemas.openxmlformats.org/officeDocument/2006/relationships/image" Target="../media/image59.png"/><Relationship Id="rId4" Type="http://schemas.openxmlformats.org/officeDocument/2006/relationships/image" Target="../media/image62.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B45B90-46BA-447F-8F5C-4974D3AA0F1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4C182B3-7ADF-437E-8E3E-3EE8B2FCB038}">
      <dgm:prSet/>
      <dgm:spPr/>
      <dgm:t>
        <a:bodyPr/>
        <a:lstStyle/>
        <a:p>
          <a:pPr>
            <a:lnSpc>
              <a:spcPct val="100000"/>
            </a:lnSpc>
          </a:pPr>
          <a:r>
            <a:rPr lang="en-IN" dirty="0"/>
            <a:t>Introduction</a:t>
          </a:r>
          <a:endParaRPr lang="en-US" dirty="0"/>
        </a:p>
      </dgm:t>
    </dgm:pt>
    <dgm:pt modelId="{832EB99A-9777-4280-90CD-16A54E01ED0F}" type="parTrans" cxnId="{D1FBA029-7503-454E-A6BE-97669875A120}">
      <dgm:prSet/>
      <dgm:spPr/>
      <dgm:t>
        <a:bodyPr/>
        <a:lstStyle/>
        <a:p>
          <a:endParaRPr lang="en-US"/>
        </a:p>
      </dgm:t>
    </dgm:pt>
    <dgm:pt modelId="{B2E4A4C3-DB3D-4829-9445-4CCC72DF223F}" type="sibTrans" cxnId="{D1FBA029-7503-454E-A6BE-97669875A120}">
      <dgm:prSet/>
      <dgm:spPr/>
      <dgm:t>
        <a:bodyPr/>
        <a:lstStyle/>
        <a:p>
          <a:endParaRPr lang="en-US"/>
        </a:p>
      </dgm:t>
    </dgm:pt>
    <dgm:pt modelId="{F54FA193-B438-49A5-BD43-8BA7992D4FA0}">
      <dgm:prSet/>
      <dgm:spPr/>
      <dgm:t>
        <a:bodyPr/>
        <a:lstStyle/>
        <a:p>
          <a:pPr>
            <a:lnSpc>
              <a:spcPct val="100000"/>
            </a:lnSpc>
          </a:pPr>
          <a:r>
            <a:rPr lang="en-US" dirty="0">
              <a:latin typeface="Times New Roman" panose="02020603050405020304" pitchFamily="18" charset="0"/>
              <a:cs typeface="Times New Roman" panose="02020603050405020304" pitchFamily="18" charset="0"/>
            </a:rPr>
            <a:t>Initial Data Analysis</a:t>
          </a:r>
          <a:endParaRPr lang="en-US" dirty="0"/>
        </a:p>
      </dgm:t>
    </dgm:pt>
    <dgm:pt modelId="{772F420C-CBC2-487F-85B0-E6E4A8BB3A8F}" type="parTrans" cxnId="{1B5DE8A9-DA56-4A89-85B8-733284417D03}">
      <dgm:prSet/>
      <dgm:spPr/>
      <dgm:t>
        <a:bodyPr/>
        <a:lstStyle/>
        <a:p>
          <a:endParaRPr lang="en-US"/>
        </a:p>
      </dgm:t>
    </dgm:pt>
    <dgm:pt modelId="{35C51769-19CD-46D0-9C5E-C92BD5F33480}" type="sibTrans" cxnId="{1B5DE8A9-DA56-4A89-85B8-733284417D03}">
      <dgm:prSet/>
      <dgm:spPr/>
      <dgm:t>
        <a:bodyPr/>
        <a:lstStyle/>
        <a:p>
          <a:endParaRPr lang="en-US"/>
        </a:p>
      </dgm:t>
    </dgm:pt>
    <dgm:pt modelId="{D6D3F9B4-E79C-47F6-AB66-370C4422A6C2}">
      <dgm:prSet/>
      <dgm:spPr/>
      <dgm:t>
        <a:bodyPr/>
        <a:lstStyle/>
        <a:p>
          <a:pPr>
            <a:lnSpc>
              <a:spcPct val="100000"/>
            </a:lnSpc>
          </a:pPr>
          <a:r>
            <a:rPr lang="en-US" dirty="0">
              <a:latin typeface="Times New Roman" panose="02020603050405020304" pitchFamily="18" charset="0"/>
              <a:cs typeface="Times New Roman" panose="02020603050405020304" pitchFamily="18" charset="0"/>
            </a:rPr>
            <a:t>Quality of Measurements</a:t>
          </a:r>
          <a:endParaRPr lang="en-US" dirty="0"/>
        </a:p>
      </dgm:t>
    </dgm:pt>
    <dgm:pt modelId="{3E13F001-CAC3-4CA3-B56F-6CE1468B8ED7}" type="parTrans" cxnId="{FF3BA50D-A727-4697-A5F4-7C1BBBF2DA28}">
      <dgm:prSet/>
      <dgm:spPr/>
      <dgm:t>
        <a:bodyPr/>
        <a:lstStyle/>
        <a:p>
          <a:endParaRPr lang="en-US"/>
        </a:p>
      </dgm:t>
    </dgm:pt>
    <dgm:pt modelId="{0A785DC7-0002-4E5A-B73C-BAD4B9B4165B}" type="sibTrans" cxnId="{FF3BA50D-A727-4697-A5F4-7C1BBBF2DA28}">
      <dgm:prSet/>
      <dgm:spPr/>
      <dgm:t>
        <a:bodyPr/>
        <a:lstStyle/>
        <a:p>
          <a:endParaRPr lang="en-US"/>
        </a:p>
      </dgm:t>
    </dgm:pt>
    <dgm:pt modelId="{64EE1CD2-C380-45CB-A8E5-C267CACDCE98}">
      <dgm:prSet/>
      <dgm:spPr/>
      <dgm:t>
        <a:bodyPr/>
        <a:lstStyle/>
        <a:p>
          <a:pPr>
            <a:lnSpc>
              <a:spcPct val="100000"/>
            </a:lnSpc>
          </a:pPr>
          <a:r>
            <a:rPr lang="en-US" dirty="0">
              <a:latin typeface="Times New Roman" panose="02020603050405020304" pitchFamily="18" charset="0"/>
              <a:cs typeface="Times New Roman" panose="02020603050405020304" pitchFamily="18" charset="0"/>
            </a:rPr>
            <a:t>EDA</a:t>
          </a:r>
          <a:endParaRPr lang="en-US" dirty="0"/>
        </a:p>
      </dgm:t>
    </dgm:pt>
    <dgm:pt modelId="{86FF7692-8C87-4593-9741-72108E5E5A95}" type="parTrans" cxnId="{03614A45-FA0D-4C57-AF90-50D47070EDC3}">
      <dgm:prSet/>
      <dgm:spPr/>
      <dgm:t>
        <a:bodyPr/>
        <a:lstStyle/>
        <a:p>
          <a:endParaRPr lang="en-US"/>
        </a:p>
      </dgm:t>
    </dgm:pt>
    <dgm:pt modelId="{8C3D3D90-974A-486D-BC04-38464748FEDD}" type="sibTrans" cxnId="{03614A45-FA0D-4C57-AF90-50D47070EDC3}">
      <dgm:prSet/>
      <dgm:spPr/>
      <dgm:t>
        <a:bodyPr/>
        <a:lstStyle/>
        <a:p>
          <a:endParaRPr lang="en-US"/>
        </a:p>
      </dgm:t>
    </dgm:pt>
    <dgm:pt modelId="{44ED47B2-29AC-45F3-848D-7113F153E78C}">
      <dgm:prSet/>
      <dgm:spPr/>
      <dgm:t>
        <a:bodyPr/>
        <a:lstStyle/>
        <a:p>
          <a:pPr>
            <a:lnSpc>
              <a:spcPct val="100000"/>
            </a:lnSpc>
          </a:pPr>
          <a:endParaRPr lang="en-US" dirty="0"/>
        </a:p>
      </dgm:t>
    </dgm:pt>
    <dgm:pt modelId="{D4432023-4725-4323-B65A-849FE2BB2192}" type="parTrans" cxnId="{5BD61C20-8752-4CAA-9B7C-CC13945F8854}">
      <dgm:prSet/>
      <dgm:spPr/>
      <dgm:t>
        <a:bodyPr/>
        <a:lstStyle/>
        <a:p>
          <a:endParaRPr lang="en-US"/>
        </a:p>
      </dgm:t>
    </dgm:pt>
    <dgm:pt modelId="{20AE9500-C5B0-49B6-9023-527682840170}" type="sibTrans" cxnId="{5BD61C20-8752-4CAA-9B7C-CC13945F8854}">
      <dgm:prSet/>
      <dgm:spPr/>
      <dgm:t>
        <a:bodyPr/>
        <a:lstStyle/>
        <a:p>
          <a:endParaRPr lang="en-US"/>
        </a:p>
      </dgm:t>
    </dgm:pt>
    <dgm:pt modelId="{1CE1F998-B85A-4921-A78F-E6CADF5EFE2F}">
      <dgm:prSet/>
      <dgm:spPr/>
      <dgm:t>
        <a:bodyPr/>
        <a:lstStyle/>
        <a:p>
          <a:pPr>
            <a:lnSpc>
              <a:spcPct val="100000"/>
            </a:lnSpc>
          </a:pPr>
          <a:r>
            <a:rPr lang="en-US" dirty="0">
              <a:latin typeface="Times New Roman" panose="02020603050405020304" pitchFamily="18" charset="0"/>
              <a:cs typeface="Times New Roman" panose="02020603050405020304" pitchFamily="18" charset="0"/>
            </a:rPr>
            <a:t>Research Questions</a:t>
          </a:r>
          <a:endParaRPr lang="en-US" dirty="0"/>
        </a:p>
      </dgm:t>
    </dgm:pt>
    <dgm:pt modelId="{98E89205-5836-44CC-9FDE-9FCFA902A3C4}" type="parTrans" cxnId="{47AF1C89-AF9C-4760-BB9C-9C73CFD5AB16}">
      <dgm:prSet/>
      <dgm:spPr/>
      <dgm:t>
        <a:bodyPr/>
        <a:lstStyle/>
        <a:p>
          <a:endParaRPr lang="en-US"/>
        </a:p>
      </dgm:t>
    </dgm:pt>
    <dgm:pt modelId="{263DD8A8-6DA0-48EF-9A74-541801E38C0D}" type="sibTrans" cxnId="{47AF1C89-AF9C-4760-BB9C-9C73CFD5AB16}">
      <dgm:prSet/>
      <dgm:spPr/>
      <dgm:t>
        <a:bodyPr/>
        <a:lstStyle/>
        <a:p>
          <a:endParaRPr lang="en-US"/>
        </a:p>
      </dgm:t>
    </dgm:pt>
    <dgm:pt modelId="{D4071495-5AFE-4F85-BA89-4C2697846ED4}">
      <dgm:prSet/>
      <dgm:spPr/>
      <dgm:t>
        <a:bodyPr/>
        <a:lstStyle/>
        <a:p>
          <a:pPr>
            <a:lnSpc>
              <a:spcPct val="100000"/>
            </a:lnSpc>
          </a:pPr>
          <a:r>
            <a:rPr lang="en-US" dirty="0">
              <a:latin typeface="Times New Roman" panose="02020603050405020304" pitchFamily="18" charset="0"/>
              <a:cs typeface="Times New Roman" panose="02020603050405020304" pitchFamily="18" charset="0"/>
            </a:rPr>
            <a:t>Conclusion</a:t>
          </a:r>
          <a:endParaRPr lang="en-US" dirty="0"/>
        </a:p>
      </dgm:t>
    </dgm:pt>
    <dgm:pt modelId="{D44C44FA-1065-4066-ABC2-5C41D758F964}" type="parTrans" cxnId="{CB5FABC5-CC7E-4870-AFA0-1D67A6138178}">
      <dgm:prSet/>
      <dgm:spPr/>
      <dgm:t>
        <a:bodyPr/>
        <a:lstStyle/>
        <a:p>
          <a:endParaRPr lang="en-US"/>
        </a:p>
      </dgm:t>
    </dgm:pt>
    <dgm:pt modelId="{A9EF81CB-08A5-4920-B302-0A8373FD618E}" type="sibTrans" cxnId="{CB5FABC5-CC7E-4870-AFA0-1D67A6138178}">
      <dgm:prSet/>
      <dgm:spPr/>
      <dgm:t>
        <a:bodyPr/>
        <a:lstStyle/>
        <a:p>
          <a:endParaRPr lang="en-US"/>
        </a:p>
      </dgm:t>
    </dgm:pt>
    <dgm:pt modelId="{FFE68409-8D6E-4AD6-8F0C-F3C6B7CC2044}">
      <dgm:prSet/>
      <dgm:spPr/>
      <dgm:t>
        <a:bodyPr/>
        <a:lstStyle/>
        <a:p>
          <a:pPr>
            <a:lnSpc>
              <a:spcPct val="100000"/>
            </a:lnSpc>
          </a:pPr>
          <a:endParaRPr lang="en-US" dirty="0"/>
        </a:p>
      </dgm:t>
    </dgm:pt>
    <dgm:pt modelId="{57ECDC4D-9DB0-4F7E-90C7-916D30E43DC5}" type="parTrans" cxnId="{735D1E9D-DA76-4A41-812E-BEA5A71DAD9C}">
      <dgm:prSet/>
      <dgm:spPr/>
      <dgm:t>
        <a:bodyPr/>
        <a:lstStyle/>
        <a:p>
          <a:endParaRPr lang="en-US"/>
        </a:p>
      </dgm:t>
    </dgm:pt>
    <dgm:pt modelId="{0BC806A8-5863-46A7-9418-BF9ECF0BAE8B}" type="sibTrans" cxnId="{735D1E9D-DA76-4A41-812E-BEA5A71DAD9C}">
      <dgm:prSet/>
      <dgm:spPr/>
      <dgm:t>
        <a:bodyPr/>
        <a:lstStyle/>
        <a:p>
          <a:endParaRPr lang="en-US"/>
        </a:p>
      </dgm:t>
    </dgm:pt>
    <dgm:pt modelId="{286B03B2-38A5-44DD-B2D0-691365FD3782}" type="pres">
      <dgm:prSet presAssocID="{6CB45B90-46BA-447F-8F5C-4974D3AA0F17}" presName="root" presStyleCnt="0">
        <dgm:presLayoutVars>
          <dgm:dir/>
          <dgm:resizeHandles val="exact"/>
        </dgm:presLayoutVars>
      </dgm:prSet>
      <dgm:spPr/>
    </dgm:pt>
    <dgm:pt modelId="{989792FE-B374-44F4-871B-9A068CB3FF9C}" type="pres">
      <dgm:prSet presAssocID="{64C182B3-7ADF-437E-8E3E-3EE8B2FCB038}" presName="compNode" presStyleCnt="0"/>
      <dgm:spPr/>
    </dgm:pt>
    <dgm:pt modelId="{6E5BB250-ABF2-4B5E-9A7C-90CB2C7BDEE8}" type="pres">
      <dgm:prSet presAssocID="{64C182B3-7ADF-437E-8E3E-3EE8B2FCB038}" presName="bgRect" presStyleLbl="bgShp" presStyleIdx="0" presStyleCnt="6" custLinFactNeighborX="386" custLinFactNeighborY="-39421"/>
      <dgm:spPr/>
    </dgm:pt>
    <dgm:pt modelId="{C2F8EBED-A545-4841-B699-5E4914471821}" type="pres">
      <dgm:prSet presAssocID="{64C182B3-7ADF-437E-8E3E-3EE8B2FCB038}"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odium"/>
        </a:ext>
      </dgm:extLst>
    </dgm:pt>
    <dgm:pt modelId="{9727B0AA-CCF2-4C4A-845F-4F3AAAFBA051}" type="pres">
      <dgm:prSet presAssocID="{64C182B3-7ADF-437E-8E3E-3EE8B2FCB038}" presName="spaceRect" presStyleCnt="0"/>
      <dgm:spPr/>
    </dgm:pt>
    <dgm:pt modelId="{8B1EAC67-965D-479D-A148-AFC18B1CDE52}" type="pres">
      <dgm:prSet presAssocID="{64C182B3-7ADF-437E-8E3E-3EE8B2FCB038}" presName="parTx" presStyleLbl="revTx" presStyleIdx="0" presStyleCnt="8">
        <dgm:presLayoutVars>
          <dgm:chMax val="0"/>
          <dgm:chPref val="0"/>
        </dgm:presLayoutVars>
      </dgm:prSet>
      <dgm:spPr/>
    </dgm:pt>
    <dgm:pt modelId="{9986E119-2179-4590-A9D6-7BE88231BAAF}" type="pres">
      <dgm:prSet presAssocID="{B2E4A4C3-DB3D-4829-9445-4CCC72DF223F}" presName="sibTrans" presStyleCnt="0"/>
      <dgm:spPr/>
    </dgm:pt>
    <dgm:pt modelId="{3F2BCA7E-D393-4BC8-A45B-F7CADBDCA5CD}" type="pres">
      <dgm:prSet presAssocID="{F54FA193-B438-49A5-BD43-8BA7992D4FA0}" presName="compNode" presStyleCnt="0"/>
      <dgm:spPr/>
    </dgm:pt>
    <dgm:pt modelId="{F307B94C-964F-43D8-9F93-E20A062A6A9A}" type="pres">
      <dgm:prSet presAssocID="{F54FA193-B438-49A5-BD43-8BA7992D4FA0}" presName="bgRect" presStyleLbl="bgShp" presStyleIdx="1" presStyleCnt="6"/>
      <dgm:spPr/>
    </dgm:pt>
    <dgm:pt modelId="{8219EE55-21BE-471C-8244-A038D2B9E3FF}" type="pres">
      <dgm:prSet presAssocID="{F54FA193-B438-49A5-BD43-8BA7992D4FA0}"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llseye"/>
        </a:ext>
      </dgm:extLst>
    </dgm:pt>
    <dgm:pt modelId="{5B3BE3FF-3D8A-4861-83EB-014B21B55BFE}" type="pres">
      <dgm:prSet presAssocID="{F54FA193-B438-49A5-BD43-8BA7992D4FA0}" presName="spaceRect" presStyleCnt="0"/>
      <dgm:spPr/>
    </dgm:pt>
    <dgm:pt modelId="{FBF892B4-D7C3-4A06-A45C-32FEE4A6CE38}" type="pres">
      <dgm:prSet presAssocID="{F54FA193-B438-49A5-BD43-8BA7992D4FA0}" presName="parTx" presStyleLbl="revTx" presStyleIdx="1" presStyleCnt="8">
        <dgm:presLayoutVars>
          <dgm:chMax val="0"/>
          <dgm:chPref val="0"/>
        </dgm:presLayoutVars>
      </dgm:prSet>
      <dgm:spPr/>
    </dgm:pt>
    <dgm:pt modelId="{418146CF-953D-4284-AC96-2DA0F1F46971}" type="pres">
      <dgm:prSet presAssocID="{35C51769-19CD-46D0-9C5E-C92BD5F33480}" presName="sibTrans" presStyleCnt="0"/>
      <dgm:spPr/>
    </dgm:pt>
    <dgm:pt modelId="{911E8F6D-6AB5-4D54-8BC8-4A34B3C0DFEF}" type="pres">
      <dgm:prSet presAssocID="{D6D3F9B4-E79C-47F6-AB66-370C4422A6C2}" presName="compNode" presStyleCnt="0"/>
      <dgm:spPr/>
    </dgm:pt>
    <dgm:pt modelId="{D5AA8C27-2CD4-4A4A-B8A0-1B160B066389}" type="pres">
      <dgm:prSet presAssocID="{D6D3F9B4-E79C-47F6-AB66-370C4422A6C2}" presName="bgRect" presStyleLbl="bgShp" presStyleIdx="2" presStyleCnt="6"/>
      <dgm:spPr/>
    </dgm:pt>
    <dgm:pt modelId="{EADCC887-9CF8-4AFA-94F4-7F7E1275FBF9}" type="pres">
      <dgm:prSet presAssocID="{D6D3F9B4-E79C-47F6-AB66-370C4422A6C2}"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DD05F50B-667D-40C3-9229-CBA33ED79414}" type="pres">
      <dgm:prSet presAssocID="{D6D3F9B4-E79C-47F6-AB66-370C4422A6C2}" presName="spaceRect" presStyleCnt="0"/>
      <dgm:spPr/>
    </dgm:pt>
    <dgm:pt modelId="{12AC6675-290D-4199-9EAE-EA792640DAE8}" type="pres">
      <dgm:prSet presAssocID="{D6D3F9B4-E79C-47F6-AB66-370C4422A6C2}" presName="parTx" presStyleLbl="revTx" presStyleIdx="2" presStyleCnt="8">
        <dgm:presLayoutVars>
          <dgm:chMax val="0"/>
          <dgm:chPref val="0"/>
        </dgm:presLayoutVars>
      </dgm:prSet>
      <dgm:spPr/>
    </dgm:pt>
    <dgm:pt modelId="{ECA7E8A1-33EE-4741-B1FE-093A628C958A}" type="pres">
      <dgm:prSet presAssocID="{0A785DC7-0002-4E5A-B73C-BAD4B9B4165B}" presName="sibTrans" presStyleCnt="0"/>
      <dgm:spPr/>
    </dgm:pt>
    <dgm:pt modelId="{AF5611F3-29C7-465F-AB3D-CFD1E6F03BDF}" type="pres">
      <dgm:prSet presAssocID="{64EE1CD2-C380-45CB-A8E5-C267CACDCE98}" presName="compNode" presStyleCnt="0"/>
      <dgm:spPr/>
    </dgm:pt>
    <dgm:pt modelId="{46C3DACC-A3B4-4177-B613-646B6BC5BA41}" type="pres">
      <dgm:prSet presAssocID="{64EE1CD2-C380-45CB-A8E5-C267CACDCE98}" presName="bgRect" presStyleLbl="bgShp" presStyleIdx="3" presStyleCnt="6"/>
      <dgm:spPr/>
    </dgm:pt>
    <dgm:pt modelId="{FCD63B90-06A7-43D6-9B32-08154A9708D1}" type="pres">
      <dgm:prSet presAssocID="{64EE1CD2-C380-45CB-A8E5-C267CACDCE98}"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List"/>
        </a:ext>
      </dgm:extLst>
    </dgm:pt>
    <dgm:pt modelId="{197ABB36-1129-4A3A-951D-D8223BE10285}" type="pres">
      <dgm:prSet presAssocID="{64EE1CD2-C380-45CB-A8E5-C267CACDCE98}" presName="spaceRect" presStyleCnt="0"/>
      <dgm:spPr/>
    </dgm:pt>
    <dgm:pt modelId="{C4D944D6-0B75-497F-B515-9B56E08B9D6C}" type="pres">
      <dgm:prSet presAssocID="{64EE1CD2-C380-45CB-A8E5-C267CACDCE98}" presName="parTx" presStyleLbl="revTx" presStyleIdx="3" presStyleCnt="8">
        <dgm:presLayoutVars>
          <dgm:chMax val="0"/>
          <dgm:chPref val="0"/>
        </dgm:presLayoutVars>
      </dgm:prSet>
      <dgm:spPr/>
    </dgm:pt>
    <dgm:pt modelId="{4824923E-2960-4A73-8052-AF9B7A69F9CD}" type="pres">
      <dgm:prSet presAssocID="{64EE1CD2-C380-45CB-A8E5-C267CACDCE98}" presName="desTx" presStyleLbl="revTx" presStyleIdx="4" presStyleCnt="8">
        <dgm:presLayoutVars/>
      </dgm:prSet>
      <dgm:spPr/>
    </dgm:pt>
    <dgm:pt modelId="{0EBB4A6F-A943-411F-9F49-F71104FFAD2D}" type="pres">
      <dgm:prSet presAssocID="{8C3D3D90-974A-486D-BC04-38464748FEDD}" presName="sibTrans" presStyleCnt="0"/>
      <dgm:spPr/>
    </dgm:pt>
    <dgm:pt modelId="{994B47F0-F2F9-4370-B6EA-157A34DA35C4}" type="pres">
      <dgm:prSet presAssocID="{1CE1F998-B85A-4921-A78F-E6CADF5EFE2F}" presName="compNode" presStyleCnt="0"/>
      <dgm:spPr/>
    </dgm:pt>
    <dgm:pt modelId="{3C43AE79-3D22-44B7-A0C1-A7FDD376C560}" type="pres">
      <dgm:prSet presAssocID="{1CE1F998-B85A-4921-A78F-E6CADF5EFE2F}" presName="bgRect" presStyleLbl="bgShp" presStyleIdx="4" presStyleCnt="6"/>
      <dgm:spPr/>
    </dgm:pt>
    <dgm:pt modelId="{0299C4D3-CCAC-4557-96A8-CE1A23741779}" type="pres">
      <dgm:prSet presAssocID="{1CE1F998-B85A-4921-A78F-E6CADF5EFE2F}"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ead with Gears"/>
        </a:ext>
      </dgm:extLst>
    </dgm:pt>
    <dgm:pt modelId="{4BDC46DC-55D6-4768-AB09-BB54E190B69E}" type="pres">
      <dgm:prSet presAssocID="{1CE1F998-B85A-4921-A78F-E6CADF5EFE2F}" presName="spaceRect" presStyleCnt="0"/>
      <dgm:spPr/>
    </dgm:pt>
    <dgm:pt modelId="{975E00F0-E8A8-46D1-8AA1-D5F7A3396FB1}" type="pres">
      <dgm:prSet presAssocID="{1CE1F998-B85A-4921-A78F-E6CADF5EFE2F}" presName="parTx" presStyleLbl="revTx" presStyleIdx="5" presStyleCnt="8">
        <dgm:presLayoutVars>
          <dgm:chMax val="0"/>
          <dgm:chPref val="0"/>
        </dgm:presLayoutVars>
      </dgm:prSet>
      <dgm:spPr/>
    </dgm:pt>
    <dgm:pt modelId="{D95B8870-C1E5-4724-A02B-988AC6D08C2C}" type="pres">
      <dgm:prSet presAssocID="{263DD8A8-6DA0-48EF-9A74-541801E38C0D}" presName="sibTrans" presStyleCnt="0"/>
      <dgm:spPr/>
    </dgm:pt>
    <dgm:pt modelId="{AE2EAE94-F896-416F-95E4-AEDF1CCADC33}" type="pres">
      <dgm:prSet presAssocID="{D4071495-5AFE-4F85-BA89-4C2697846ED4}" presName="compNode" presStyleCnt="0"/>
      <dgm:spPr/>
    </dgm:pt>
    <dgm:pt modelId="{8B4FD837-80B3-4494-AA26-A24DAF9054BF}" type="pres">
      <dgm:prSet presAssocID="{D4071495-5AFE-4F85-BA89-4C2697846ED4}" presName="bgRect" presStyleLbl="bgShp" presStyleIdx="5" presStyleCnt="6" custLinFactNeighborX="-6092" custLinFactNeighborY="12108"/>
      <dgm:spPr/>
    </dgm:pt>
    <dgm:pt modelId="{808B0901-4FD0-4732-9046-5C09E93F2A5A}" type="pres">
      <dgm:prSet presAssocID="{D4071495-5AFE-4F85-BA89-4C2697846ED4}"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Tick"/>
        </a:ext>
      </dgm:extLst>
    </dgm:pt>
    <dgm:pt modelId="{DB9FBC27-E065-4C7D-8D1C-6E2EC24A31F2}" type="pres">
      <dgm:prSet presAssocID="{D4071495-5AFE-4F85-BA89-4C2697846ED4}" presName="spaceRect" presStyleCnt="0"/>
      <dgm:spPr/>
    </dgm:pt>
    <dgm:pt modelId="{73C09149-B79F-4295-AF34-A7920AFC0AA3}" type="pres">
      <dgm:prSet presAssocID="{D4071495-5AFE-4F85-BA89-4C2697846ED4}" presName="parTx" presStyleLbl="revTx" presStyleIdx="6" presStyleCnt="8">
        <dgm:presLayoutVars>
          <dgm:chMax val="0"/>
          <dgm:chPref val="0"/>
        </dgm:presLayoutVars>
      </dgm:prSet>
      <dgm:spPr/>
    </dgm:pt>
    <dgm:pt modelId="{68C913DC-81EF-4B7D-AFD6-8C58346D02FE}" type="pres">
      <dgm:prSet presAssocID="{D4071495-5AFE-4F85-BA89-4C2697846ED4}" presName="desTx" presStyleLbl="revTx" presStyleIdx="7" presStyleCnt="8">
        <dgm:presLayoutVars/>
      </dgm:prSet>
      <dgm:spPr/>
    </dgm:pt>
  </dgm:ptLst>
  <dgm:cxnLst>
    <dgm:cxn modelId="{FF3BA50D-A727-4697-A5F4-7C1BBBF2DA28}" srcId="{6CB45B90-46BA-447F-8F5C-4974D3AA0F17}" destId="{D6D3F9B4-E79C-47F6-AB66-370C4422A6C2}" srcOrd="2" destOrd="0" parTransId="{3E13F001-CAC3-4CA3-B56F-6CE1468B8ED7}" sibTransId="{0A785DC7-0002-4E5A-B73C-BAD4B9B4165B}"/>
    <dgm:cxn modelId="{5BD61C20-8752-4CAA-9B7C-CC13945F8854}" srcId="{64EE1CD2-C380-45CB-A8E5-C267CACDCE98}" destId="{44ED47B2-29AC-45F3-848D-7113F153E78C}" srcOrd="0" destOrd="0" parTransId="{D4432023-4725-4323-B65A-849FE2BB2192}" sibTransId="{20AE9500-C5B0-49B6-9023-527682840170}"/>
    <dgm:cxn modelId="{D1FBA029-7503-454E-A6BE-97669875A120}" srcId="{6CB45B90-46BA-447F-8F5C-4974D3AA0F17}" destId="{64C182B3-7ADF-437E-8E3E-3EE8B2FCB038}" srcOrd="0" destOrd="0" parTransId="{832EB99A-9777-4280-90CD-16A54E01ED0F}" sibTransId="{B2E4A4C3-DB3D-4829-9445-4CCC72DF223F}"/>
    <dgm:cxn modelId="{6A975335-F6F1-1B46-AF12-C0AE330F78B5}" type="presOf" srcId="{6CB45B90-46BA-447F-8F5C-4974D3AA0F17}" destId="{286B03B2-38A5-44DD-B2D0-691365FD3782}" srcOrd="0" destOrd="0" presId="urn:microsoft.com/office/officeart/2018/2/layout/IconVerticalSolidList"/>
    <dgm:cxn modelId="{81093F5C-57C8-7F46-A49C-08A711387F2A}" type="presOf" srcId="{1CE1F998-B85A-4921-A78F-E6CADF5EFE2F}" destId="{975E00F0-E8A8-46D1-8AA1-D5F7A3396FB1}" srcOrd="0" destOrd="0" presId="urn:microsoft.com/office/officeart/2018/2/layout/IconVerticalSolidList"/>
    <dgm:cxn modelId="{03614A45-FA0D-4C57-AF90-50D47070EDC3}" srcId="{6CB45B90-46BA-447F-8F5C-4974D3AA0F17}" destId="{64EE1CD2-C380-45CB-A8E5-C267CACDCE98}" srcOrd="3" destOrd="0" parTransId="{86FF7692-8C87-4593-9741-72108E5E5A95}" sibTransId="{8C3D3D90-974A-486D-BC04-38464748FEDD}"/>
    <dgm:cxn modelId="{3C1F5B49-75C6-4FA0-B523-6D28F24B3EFF}" type="presOf" srcId="{44ED47B2-29AC-45F3-848D-7113F153E78C}" destId="{4824923E-2960-4A73-8052-AF9B7A69F9CD}" srcOrd="0" destOrd="0" presId="urn:microsoft.com/office/officeart/2018/2/layout/IconVerticalSolidList"/>
    <dgm:cxn modelId="{47AF1C89-AF9C-4760-BB9C-9C73CFD5AB16}" srcId="{6CB45B90-46BA-447F-8F5C-4974D3AA0F17}" destId="{1CE1F998-B85A-4921-A78F-E6CADF5EFE2F}" srcOrd="4" destOrd="0" parTransId="{98E89205-5836-44CC-9FDE-9FCFA902A3C4}" sibTransId="{263DD8A8-6DA0-48EF-9A74-541801E38C0D}"/>
    <dgm:cxn modelId="{48D10991-DE50-0548-A456-D1EB20501DC6}" type="presOf" srcId="{F54FA193-B438-49A5-BD43-8BA7992D4FA0}" destId="{FBF892B4-D7C3-4A06-A45C-32FEE4A6CE38}" srcOrd="0" destOrd="0" presId="urn:microsoft.com/office/officeart/2018/2/layout/IconVerticalSolidList"/>
    <dgm:cxn modelId="{735D1E9D-DA76-4A41-812E-BEA5A71DAD9C}" srcId="{D4071495-5AFE-4F85-BA89-4C2697846ED4}" destId="{FFE68409-8D6E-4AD6-8F0C-F3C6B7CC2044}" srcOrd="0" destOrd="0" parTransId="{57ECDC4D-9DB0-4F7E-90C7-916D30E43DC5}" sibTransId="{0BC806A8-5863-46A7-9418-BF9ECF0BAE8B}"/>
    <dgm:cxn modelId="{1B5DE8A9-DA56-4A89-85B8-733284417D03}" srcId="{6CB45B90-46BA-447F-8F5C-4974D3AA0F17}" destId="{F54FA193-B438-49A5-BD43-8BA7992D4FA0}" srcOrd="1" destOrd="0" parTransId="{772F420C-CBC2-487F-85B0-E6E4A8BB3A8F}" sibTransId="{35C51769-19CD-46D0-9C5E-C92BD5F33480}"/>
    <dgm:cxn modelId="{CB5FABC5-CC7E-4870-AFA0-1D67A6138178}" srcId="{6CB45B90-46BA-447F-8F5C-4974D3AA0F17}" destId="{D4071495-5AFE-4F85-BA89-4C2697846ED4}" srcOrd="5" destOrd="0" parTransId="{D44C44FA-1065-4066-ABC2-5C41D758F964}" sibTransId="{A9EF81CB-08A5-4920-B302-0A8373FD618E}"/>
    <dgm:cxn modelId="{9D06FCC6-3921-8C47-B1E8-9BA4FCFA2B38}" type="presOf" srcId="{D4071495-5AFE-4F85-BA89-4C2697846ED4}" destId="{73C09149-B79F-4295-AF34-A7920AFC0AA3}" srcOrd="0" destOrd="0" presId="urn:microsoft.com/office/officeart/2018/2/layout/IconVerticalSolidList"/>
    <dgm:cxn modelId="{3CC27BC8-36D7-6C43-BDCF-7ED0BA81CEA2}" type="presOf" srcId="{64C182B3-7ADF-437E-8E3E-3EE8B2FCB038}" destId="{8B1EAC67-965D-479D-A148-AFC18B1CDE52}" srcOrd="0" destOrd="0" presId="urn:microsoft.com/office/officeart/2018/2/layout/IconVerticalSolidList"/>
    <dgm:cxn modelId="{20A79ACB-E09C-9840-9D98-F77D0E33EED6}" type="presOf" srcId="{64EE1CD2-C380-45CB-A8E5-C267CACDCE98}" destId="{C4D944D6-0B75-497F-B515-9B56E08B9D6C}" srcOrd="0" destOrd="0" presId="urn:microsoft.com/office/officeart/2018/2/layout/IconVerticalSolidList"/>
    <dgm:cxn modelId="{425BD2CF-7612-4444-9CE3-9BF8923A040F}" type="presOf" srcId="{FFE68409-8D6E-4AD6-8F0C-F3C6B7CC2044}" destId="{68C913DC-81EF-4B7D-AFD6-8C58346D02FE}" srcOrd="0" destOrd="0" presId="urn:microsoft.com/office/officeart/2018/2/layout/IconVerticalSolidList"/>
    <dgm:cxn modelId="{8B05E7DC-B16E-6D41-BF4E-71E4C1E49D57}" type="presOf" srcId="{D6D3F9B4-E79C-47F6-AB66-370C4422A6C2}" destId="{12AC6675-290D-4199-9EAE-EA792640DAE8}" srcOrd="0" destOrd="0" presId="urn:microsoft.com/office/officeart/2018/2/layout/IconVerticalSolidList"/>
    <dgm:cxn modelId="{63AD7A92-FF82-874D-86EA-258F3595EF64}" type="presParOf" srcId="{286B03B2-38A5-44DD-B2D0-691365FD3782}" destId="{989792FE-B374-44F4-871B-9A068CB3FF9C}" srcOrd="0" destOrd="0" presId="urn:microsoft.com/office/officeart/2018/2/layout/IconVerticalSolidList"/>
    <dgm:cxn modelId="{F4B1D1AA-6F85-8644-BE92-C2CD4DCB970B}" type="presParOf" srcId="{989792FE-B374-44F4-871B-9A068CB3FF9C}" destId="{6E5BB250-ABF2-4B5E-9A7C-90CB2C7BDEE8}" srcOrd="0" destOrd="0" presId="urn:microsoft.com/office/officeart/2018/2/layout/IconVerticalSolidList"/>
    <dgm:cxn modelId="{DEDB640F-4839-5B44-A342-1BBED4668EEE}" type="presParOf" srcId="{989792FE-B374-44F4-871B-9A068CB3FF9C}" destId="{C2F8EBED-A545-4841-B699-5E4914471821}" srcOrd="1" destOrd="0" presId="urn:microsoft.com/office/officeart/2018/2/layout/IconVerticalSolidList"/>
    <dgm:cxn modelId="{085EFA7C-B6C6-2A45-A4E4-36C28D585F3A}" type="presParOf" srcId="{989792FE-B374-44F4-871B-9A068CB3FF9C}" destId="{9727B0AA-CCF2-4C4A-845F-4F3AAAFBA051}" srcOrd="2" destOrd="0" presId="urn:microsoft.com/office/officeart/2018/2/layout/IconVerticalSolidList"/>
    <dgm:cxn modelId="{CAB230D1-3216-104B-871D-2CEDEFD1294C}" type="presParOf" srcId="{989792FE-B374-44F4-871B-9A068CB3FF9C}" destId="{8B1EAC67-965D-479D-A148-AFC18B1CDE52}" srcOrd="3" destOrd="0" presId="urn:microsoft.com/office/officeart/2018/2/layout/IconVerticalSolidList"/>
    <dgm:cxn modelId="{B22739BA-CD2E-6747-A75E-4C38E78F7124}" type="presParOf" srcId="{286B03B2-38A5-44DD-B2D0-691365FD3782}" destId="{9986E119-2179-4590-A9D6-7BE88231BAAF}" srcOrd="1" destOrd="0" presId="urn:microsoft.com/office/officeart/2018/2/layout/IconVerticalSolidList"/>
    <dgm:cxn modelId="{861BE1E6-60BF-4542-BAB3-54E9ADB769F5}" type="presParOf" srcId="{286B03B2-38A5-44DD-B2D0-691365FD3782}" destId="{3F2BCA7E-D393-4BC8-A45B-F7CADBDCA5CD}" srcOrd="2" destOrd="0" presId="urn:microsoft.com/office/officeart/2018/2/layout/IconVerticalSolidList"/>
    <dgm:cxn modelId="{C8E2B241-C2B0-324C-BDC9-76F6DC8EDEFE}" type="presParOf" srcId="{3F2BCA7E-D393-4BC8-A45B-F7CADBDCA5CD}" destId="{F307B94C-964F-43D8-9F93-E20A062A6A9A}" srcOrd="0" destOrd="0" presId="urn:microsoft.com/office/officeart/2018/2/layout/IconVerticalSolidList"/>
    <dgm:cxn modelId="{14CD8F5B-E09D-E246-AB4E-96AE6817079A}" type="presParOf" srcId="{3F2BCA7E-D393-4BC8-A45B-F7CADBDCA5CD}" destId="{8219EE55-21BE-471C-8244-A038D2B9E3FF}" srcOrd="1" destOrd="0" presId="urn:microsoft.com/office/officeart/2018/2/layout/IconVerticalSolidList"/>
    <dgm:cxn modelId="{F79EB7EE-7A91-F145-A9FC-D871CE9006DA}" type="presParOf" srcId="{3F2BCA7E-D393-4BC8-A45B-F7CADBDCA5CD}" destId="{5B3BE3FF-3D8A-4861-83EB-014B21B55BFE}" srcOrd="2" destOrd="0" presId="urn:microsoft.com/office/officeart/2018/2/layout/IconVerticalSolidList"/>
    <dgm:cxn modelId="{4AAA25EC-BD74-F344-AC0B-10B70D3025F2}" type="presParOf" srcId="{3F2BCA7E-D393-4BC8-A45B-F7CADBDCA5CD}" destId="{FBF892B4-D7C3-4A06-A45C-32FEE4A6CE38}" srcOrd="3" destOrd="0" presId="urn:microsoft.com/office/officeart/2018/2/layout/IconVerticalSolidList"/>
    <dgm:cxn modelId="{F3CC911E-C6CF-8B4B-B3A3-84BD96B5D1CB}" type="presParOf" srcId="{286B03B2-38A5-44DD-B2D0-691365FD3782}" destId="{418146CF-953D-4284-AC96-2DA0F1F46971}" srcOrd="3" destOrd="0" presId="urn:microsoft.com/office/officeart/2018/2/layout/IconVerticalSolidList"/>
    <dgm:cxn modelId="{846F6B25-8292-B64F-AFC0-1B99CBD09592}" type="presParOf" srcId="{286B03B2-38A5-44DD-B2D0-691365FD3782}" destId="{911E8F6D-6AB5-4D54-8BC8-4A34B3C0DFEF}" srcOrd="4" destOrd="0" presId="urn:microsoft.com/office/officeart/2018/2/layout/IconVerticalSolidList"/>
    <dgm:cxn modelId="{920EBADB-A9DF-EE46-92A1-4965644517D6}" type="presParOf" srcId="{911E8F6D-6AB5-4D54-8BC8-4A34B3C0DFEF}" destId="{D5AA8C27-2CD4-4A4A-B8A0-1B160B066389}" srcOrd="0" destOrd="0" presId="urn:microsoft.com/office/officeart/2018/2/layout/IconVerticalSolidList"/>
    <dgm:cxn modelId="{83F72D25-864E-0443-A6E6-CF29684F1CC3}" type="presParOf" srcId="{911E8F6D-6AB5-4D54-8BC8-4A34B3C0DFEF}" destId="{EADCC887-9CF8-4AFA-94F4-7F7E1275FBF9}" srcOrd="1" destOrd="0" presId="urn:microsoft.com/office/officeart/2018/2/layout/IconVerticalSolidList"/>
    <dgm:cxn modelId="{791C94EE-325C-104F-BC53-274A297436EB}" type="presParOf" srcId="{911E8F6D-6AB5-4D54-8BC8-4A34B3C0DFEF}" destId="{DD05F50B-667D-40C3-9229-CBA33ED79414}" srcOrd="2" destOrd="0" presId="urn:microsoft.com/office/officeart/2018/2/layout/IconVerticalSolidList"/>
    <dgm:cxn modelId="{994ACEAD-4592-7D4E-AE59-984F56D7F5A0}" type="presParOf" srcId="{911E8F6D-6AB5-4D54-8BC8-4A34B3C0DFEF}" destId="{12AC6675-290D-4199-9EAE-EA792640DAE8}" srcOrd="3" destOrd="0" presId="urn:microsoft.com/office/officeart/2018/2/layout/IconVerticalSolidList"/>
    <dgm:cxn modelId="{7F078945-1CF5-C942-A64A-DA9E530355EA}" type="presParOf" srcId="{286B03B2-38A5-44DD-B2D0-691365FD3782}" destId="{ECA7E8A1-33EE-4741-B1FE-093A628C958A}" srcOrd="5" destOrd="0" presId="urn:microsoft.com/office/officeart/2018/2/layout/IconVerticalSolidList"/>
    <dgm:cxn modelId="{C006E5B8-19A4-E449-9981-912D966CB449}" type="presParOf" srcId="{286B03B2-38A5-44DD-B2D0-691365FD3782}" destId="{AF5611F3-29C7-465F-AB3D-CFD1E6F03BDF}" srcOrd="6" destOrd="0" presId="urn:microsoft.com/office/officeart/2018/2/layout/IconVerticalSolidList"/>
    <dgm:cxn modelId="{728F312E-D732-0640-B44F-D847EBCD93B2}" type="presParOf" srcId="{AF5611F3-29C7-465F-AB3D-CFD1E6F03BDF}" destId="{46C3DACC-A3B4-4177-B613-646B6BC5BA41}" srcOrd="0" destOrd="0" presId="urn:microsoft.com/office/officeart/2018/2/layout/IconVerticalSolidList"/>
    <dgm:cxn modelId="{83442405-6E45-B547-A546-F17082CC89B3}" type="presParOf" srcId="{AF5611F3-29C7-465F-AB3D-CFD1E6F03BDF}" destId="{FCD63B90-06A7-43D6-9B32-08154A9708D1}" srcOrd="1" destOrd="0" presId="urn:microsoft.com/office/officeart/2018/2/layout/IconVerticalSolidList"/>
    <dgm:cxn modelId="{B089DF08-D2DE-FE4F-B456-9D5FB5063775}" type="presParOf" srcId="{AF5611F3-29C7-465F-AB3D-CFD1E6F03BDF}" destId="{197ABB36-1129-4A3A-951D-D8223BE10285}" srcOrd="2" destOrd="0" presId="urn:microsoft.com/office/officeart/2018/2/layout/IconVerticalSolidList"/>
    <dgm:cxn modelId="{6B8D48B7-EA54-5B4C-B979-12AE1EF3BBAC}" type="presParOf" srcId="{AF5611F3-29C7-465F-AB3D-CFD1E6F03BDF}" destId="{C4D944D6-0B75-497F-B515-9B56E08B9D6C}" srcOrd="3" destOrd="0" presId="urn:microsoft.com/office/officeart/2018/2/layout/IconVerticalSolidList"/>
    <dgm:cxn modelId="{92D9A92C-9745-4802-9234-5176CC88CAD0}" type="presParOf" srcId="{AF5611F3-29C7-465F-AB3D-CFD1E6F03BDF}" destId="{4824923E-2960-4A73-8052-AF9B7A69F9CD}" srcOrd="4" destOrd="0" presId="urn:microsoft.com/office/officeart/2018/2/layout/IconVerticalSolidList"/>
    <dgm:cxn modelId="{BFC57026-C892-D845-82FF-00FCA2D5811C}" type="presParOf" srcId="{286B03B2-38A5-44DD-B2D0-691365FD3782}" destId="{0EBB4A6F-A943-411F-9F49-F71104FFAD2D}" srcOrd="7" destOrd="0" presId="urn:microsoft.com/office/officeart/2018/2/layout/IconVerticalSolidList"/>
    <dgm:cxn modelId="{A4DADAD8-7711-DE48-B2AC-CE159588ED5E}" type="presParOf" srcId="{286B03B2-38A5-44DD-B2D0-691365FD3782}" destId="{994B47F0-F2F9-4370-B6EA-157A34DA35C4}" srcOrd="8" destOrd="0" presId="urn:microsoft.com/office/officeart/2018/2/layout/IconVerticalSolidList"/>
    <dgm:cxn modelId="{0DD6D209-8E70-D64E-B3C2-42616BFF484F}" type="presParOf" srcId="{994B47F0-F2F9-4370-B6EA-157A34DA35C4}" destId="{3C43AE79-3D22-44B7-A0C1-A7FDD376C560}" srcOrd="0" destOrd="0" presId="urn:microsoft.com/office/officeart/2018/2/layout/IconVerticalSolidList"/>
    <dgm:cxn modelId="{02E89E5F-2396-B846-A3BE-63EBAB03E309}" type="presParOf" srcId="{994B47F0-F2F9-4370-B6EA-157A34DA35C4}" destId="{0299C4D3-CCAC-4557-96A8-CE1A23741779}" srcOrd="1" destOrd="0" presId="urn:microsoft.com/office/officeart/2018/2/layout/IconVerticalSolidList"/>
    <dgm:cxn modelId="{A860BDFF-4155-934F-836D-2E158E8AEC3B}" type="presParOf" srcId="{994B47F0-F2F9-4370-B6EA-157A34DA35C4}" destId="{4BDC46DC-55D6-4768-AB09-BB54E190B69E}" srcOrd="2" destOrd="0" presId="urn:microsoft.com/office/officeart/2018/2/layout/IconVerticalSolidList"/>
    <dgm:cxn modelId="{EA2F5DA2-5468-3748-B266-9E5227171BBC}" type="presParOf" srcId="{994B47F0-F2F9-4370-B6EA-157A34DA35C4}" destId="{975E00F0-E8A8-46D1-8AA1-D5F7A3396FB1}" srcOrd="3" destOrd="0" presId="urn:microsoft.com/office/officeart/2018/2/layout/IconVerticalSolidList"/>
    <dgm:cxn modelId="{561D1C06-2898-1B49-9E79-C330DDB9E846}" type="presParOf" srcId="{286B03B2-38A5-44DD-B2D0-691365FD3782}" destId="{D95B8870-C1E5-4724-A02B-988AC6D08C2C}" srcOrd="9" destOrd="0" presId="urn:microsoft.com/office/officeart/2018/2/layout/IconVerticalSolidList"/>
    <dgm:cxn modelId="{501D3FEB-115A-D749-B7E1-0A021C42C55A}" type="presParOf" srcId="{286B03B2-38A5-44DD-B2D0-691365FD3782}" destId="{AE2EAE94-F896-416F-95E4-AEDF1CCADC33}" srcOrd="10" destOrd="0" presId="urn:microsoft.com/office/officeart/2018/2/layout/IconVerticalSolidList"/>
    <dgm:cxn modelId="{C6C45B14-006D-D541-A8D4-595307B1E845}" type="presParOf" srcId="{AE2EAE94-F896-416F-95E4-AEDF1CCADC33}" destId="{8B4FD837-80B3-4494-AA26-A24DAF9054BF}" srcOrd="0" destOrd="0" presId="urn:microsoft.com/office/officeart/2018/2/layout/IconVerticalSolidList"/>
    <dgm:cxn modelId="{1907DF50-09CD-D046-A4B0-31C1D9494208}" type="presParOf" srcId="{AE2EAE94-F896-416F-95E4-AEDF1CCADC33}" destId="{808B0901-4FD0-4732-9046-5C09E93F2A5A}" srcOrd="1" destOrd="0" presId="urn:microsoft.com/office/officeart/2018/2/layout/IconVerticalSolidList"/>
    <dgm:cxn modelId="{65924632-D9C0-834E-BF21-9DE2B255BE7F}" type="presParOf" srcId="{AE2EAE94-F896-416F-95E4-AEDF1CCADC33}" destId="{DB9FBC27-E065-4C7D-8D1C-6E2EC24A31F2}" srcOrd="2" destOrd="0" presId="urn:microsoft.com/office/officeart/2018/2/layout/IconVerticalSolidList"/>
    <dgm:cxn modelId="{41C4C26F-6DA6-B048-B3E5-CE58823A3E41}" type="presParOf" srcId="{AE2EAE94-F896-416F-95E4-AEDF1CCADC33}" destId="{73C09149-B79F-4295-AF34-A7920AFC0AA3}" srcOrd="3" destOrd="0" presId="urn:microsoft.com/office/officeart/2018/2/layout/IconVerticalSolidList"/>
    <dgm:cxn modelId="{12AB555B-D3FE-428A-A871-231CC77C1136}" type="presParOf" srcId="{AE2EAE94-F896-416F-95E4-AEDF1CCADC33}" destId="{68C913DC-81EF-4B7D-AFD6-8C58346D02FE}"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E30BEA-AAD4-4CD1-A8E1-F1D49372084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F25E232-1109-4409-B754-B26BDB8D4F45}">
      <dgm:prSet/>
      <dgm:spPr/>
      <dgm:t>
        <a:bodyPr/>
        <a:lstStyle/>
        <a:p>
          <a:pPr>
            <a:lnSpc>
              <a:spcPct val="100000"/>
            </a:lnSpc>
          </a:pPr>
          <a:r>
            <a:rPr lang="en-GB" dirty="0">
              <a:latin typeface="Times New Roman" panose="02020603050405020304" pitchFamily="18" charset="0"/>
              <a:cs typeface="Times New Roman" panose="02020603050405020304" pitchFamily="18" charset="0"/>
            </a:rPr>
            <a:t>Data Preparation</a:t>
          </a:r>
          <a:r>
            <a:rPr lang="en-IN" b="1" dirty="0"/>
            <a:t>:</a:t>
          </a:r>
          <a:endParaRPr lang="en-US" dirty="0"/>
        </a:p>
      </dgm:t>
    </dgm:pt>
    <dgm:pt modelId="{5ACA36E3-5273-4EB4-896C-729B38B3BE63}" type="parTrans" cxnId="{28E20151-469C-4140-B7E6-D05097393EC7}">
      <dgm:prSet/>
      <dgm:spPr/>
      <dgm:t>
        <a:bodyPr/>
        <a:lstStyle/>
        <a:p>
          <a:endParaRPr lang="en-US"/>
        </a:p>
      </dgm:t>
    </dgm:pt>
    <dgm:pt modelId="{923B64C8-CF13-4BD6-8159-B5CDB849A4B9}" type="sibTrans" cxnId="{28E20151-469C-4140-B7E6-D05097393EC7}">
      <dgm:prSet/>
      <dgm:spPr/>
      <dgm:t>
        <a:bodyPr/>
        <a:lstStyle/>
        <a:p>
          <a:endParaRPr lang="en-US"/>
        </a:p>
      </dgm:t>
    </dgm:pt>
    <dgm:pt modelId="{A0225B16-7E6B-4A51-8B09-7E636A9D29BB}">
      <dgm:prSet/>
      <dgm:spPr/>
      <dgm:t>
        <a:bodyPr/>
        <a:lstStyle/>
        <a:p>
          <a:pPr>
            <a:lnSpc>
              <a:spcPct val="100000"/>
            </a:lnSpc>
          </a:pPr>
          <a:r>
            <a:rPr lang="en-GB" dirty="0">
              <a:latin typeface="Times New Roman" panose="02020603050405020304" pitchFamily="18" charset="0"/>
              <a:cs typeface="Times New Roman" panose="02020603050405020304" pitchFamily="18" charset="0"/>
            </a:rPr>
            <a:t>Data Screening</a:t>
          </a:r>
          <a:endParaRPr lang="en-US" dirty="0"/>
        </a:p>
      </dgm:t>
    </dgm:pt>
    <dgm:pt modelId="{AA1B6F68-8F9A-46D2-B823-3EAC862407C6}" type="parTrans" cxnId="{66F64F48-59D1-44DE-A780-590F92673E82}">
      <dgm:prSet/>
      <dgm:spPr/>
      <dgm:t>
        <a:bodyPr/>
        <a:lstStyle/>
        <a:p>
          <a:endParaRPr lang="en-US"/>
        </a:p>
      </dgm:t>
    </dgm:pt>
    <dgm:pt modelId="{7984BBC3-3A09-4788-B796-AE2D3A282BB2}" type="sibTrans" cxnId="{66F64F48-59D1-44DE-A780-590F92673E82}">
      <dgm:prSet/>
      <dgm:spPr/>
      <dgm:t>
        <a:bodyPr/>
        <a:lstStyle/>
        <a:p>
          <a:endParaRPr lang="en-US"/>
        </a:p>
      </dgm:t>
    </dgm:pt>
    <dgm:pt modelId="{A0ADAC15-38A7-4531-83B2-9963917CCD1E}">
      <dgm:prSet/>
      <dgm:spPr/>
      <dgm:t>
        <a:bodyPr/>
        <a:lstStyle/>
        <a:p>
          <a:pPr>
            <a:lnSpc>
              <a:spcPct val="100000"/>
            </a:lnSpc>
          </a:pPr>
          <a:r>
            <a:rPr lang="en-GB" dirty="0">
              <a:latin typeface="Times New Roman" panose="02020603050405020304" pitchFamily="18" charset="0"/>
              <a:cs typeface="Times New Roman" panose="02020603050405020304" pitchFamily="18" charset="0"/>
            </a:rPr>
            <a:t>Data Cleaning</a:t>
          </a:r>
          <a:endParaRPr lang="en-US" dirty="0"/>
        </a:p>
      </dgm:t>
    </dgm:pt>
    <dgm:pt modelId="{41546CF6-D143-40D5-AC09-D597B4401487}" type="parTrans" cxnId="{8ADD066E-CA5B-4F76-B6E9-0A2B6A0D8AA0}">
      <dgm:prSet/>
      <dgm:spPr/>
      <dgm:t>
        <a:bodyPr/>
        <a:lstStyle/>
        <a:p>
          <a:endParaRPr lang="en-US"/>
        </a:p>
      </dgm:t>
    </dgm:pt>
    <dgm:pt modelId="{B1FF8220-EAB5-4285-9CE9-7BEC54FC8AF5}" type="sibTrans" cxnId="{8ADD066E-CA5B-4F76-B6E9-0A2B6A0D8AA0}">
      <dgm:prSet/>
      <dgm:spPr/>
      <dgm:t>
        <a:bodyPr/>
        <a:lstStyle/>
        <a:p>
          <a:endParaRPr lang="en-US"/>
        </a:p>
      </dgm:t>
    </dgm:pt>
    <dgm:pt modelId="{CDAC1382-CF7F-4741-9274-FC084A1F35FF}">
      <dgm:prSet/>
      <dgm:spPr/>
      <dgm:t>
        <a:bodyPr/>
        <a:lstStyle/>
        <a:p>
          <a:pPr>
            <a:lnSpc>
              <a:spcPct val="100000"/>
            </a:lnSpc>
          </a:pPr>
          <a:r>
            <a:rPr lang="en-GB" dirty="0">
              <a:latin typeface="Times New Roman" panose="02020603050405020304" pitchFamily="18" charset="0"/>
              <a:cs typeface="Times New Roman" panose="02020603050405020304" pitchFamily="18" charset="0"/>
            </a:rPr>
            <a:t>Reporting</a:t>
          </a:r>
          <a:r>
            <a:rPr lang="en-IN" b="1" dirty="0"/>
            <a:t>: </a:t>
          </a:r>
          <a:endParaRPr lang="en-US" dirty="0"/>
        </a:p>
      </dgm:t>
    </dgm:pt>
    <dgm:pt modelId="{7C382A46-9FC3-4434-BDD9-A36EE708505B}" type="parTrans" cxnId="{9EE877D7-1082-4FF5-95FC-5541211C7B7F}">
      <dgm:prSet/>
      <dgm:spPr/>
      <dgm:t>
        <a:bodyPr/>
        <a:lstStyle/>
        <a:p>
          <a:endParaRPr lang="en-US"/>
        </a:p>
      </dgm:t>
    </dgm:pt>
    <dgm:pt modelId="{110D03B6-B5BF-43BF-9CE8-A3FF62867A4B}" type="sibTrans" cxnId="{9EE877D7-1082-4FF5-95FC-5541211C7B7F}">
      <dgm:prSet/>
      <dgm:spPr/>
      <dgm:t>
        <a:bodyPr/>
        <a:lstStyle/>
        <a:p>
          <a:endParaRPr lang="en-US"/>
        </a:p>
      </dgm:t>
    </dgm:pt>
    <dgm:pt modelId="{FCB567D0-FDEB-4DD9-96C2-E36FC8016715}">
      <dgm:prSet/>
      <dgm:spPr/>
      <dgm:t>
        <a:bodyPr/>
        <a:lstStyle/>
        <a:p>
          <a:pPr>
            <a:lnSpc>
              <a:spcPct val="100000"/>
            </a:lnSpc>
          </a:pPr>
          <a:endParaRPr lang="en-US" dirty="0"/>
        </a:p>
      </dgm:t>
    </dgm:pt>
    <dgm:pt modelId="{63EE62A4-CFC6-4770-9610-8EFC4F74EDF4}" type="sibTrans" cxnId="{4F7D7379-69B1-4F36-9154-83BF667C5B8B}">
      <dgm:prSet/>
      <dgm:spPr/>
      <dgm:t>
        <a:bodyPr/>
        <a:lstStyle/>
        <a:p>
          <a:endParaRPr lang="en-US"/>
        </a:p>
      </dgm:t>
    </dgm:pt>
    <dgm:pt modelId="{73AA4C40-7A25-4DB1-BE72-08221E7B3CC7}" type="parTrans" cxnId="{4F7D7379-69B1-4F36-9154-83BF667C5B8B}">
      <dgm:prSet/>
      <dgm:spPr/>
      <dgm:t>
        <a:bodyPr/>
        <a:lstStyle/>
        <a:p>
          <a:endParaRPr lang="en-US"/>
        </a:p>
      </dgm:t>
    </dgm:pt>
    <dgm:pt modelId="{71FAA504-4F4F-4356-90A6-21D6EAC7EB47}" type="pres">
      <dgm:prSet presAssocID="{5CE30BEA-AAD4-4CD1-A8E1-F1D493720841}" presName="root" presStyleCnt="0">
        <dgm:presLayoutVars>
          <dgm:dir/>
          <dgm:resizeHandles val="exact"/>
        </dgm:presLayoutVars>
      </dgm:prSet>
      <dgm:spPr/>
    </dgm:pt>
    <dgm:pt modelId="{BC4378F6-D425-499C-85A4-A331BAEE583A}" type="pres">
      <dgm:prSet presAssocID="{0F25E232-1109-4409-B754-B26BDB8D4F45}" presName="compNode" presStyleCnt="0"/>
      <dgm:spPr/>
    </dgm:pt>
    <dgm:pt modelId="{73C68AF4-4B8D-465E-AF5B-CD030EAB2FA8}" type="pres">
      <dgm:prSet presAssocID="{0F25E232-1109-4409-B754-B26BDB8D4F45}" presName="bgRect" presStyleLbl="bgShp" presStyleIdx="0" presStyleCnt="4"/>
      <dgm:spPr/>
    </dgm:pt>
    <dgm:pt modelId="{0CC7B6A8-6136-4437-BDFD-CB463AFEF91A}" type="pres">
      <dgm:prSet presAssocID="{0F25E232-1109-4409-B754-B26BDB8D4F4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69766609-24FB-4C1F-B782-9500CB5CC6B2}" type="pres">
      <dgm:prSet presAssocID="{0F25E232-1109-4409-B754-B26BDB8D4F45}" presName="spaceRect" presStyleCnt="0"/>
      <dgm:spPr/>
    </dgm:pt>
    <dgm:pt modelId="{42E27D69-4154-4F9E-AC15-A00C63C12C4D}" type="pres">
      <dgm:prSet presAssocID="{0F25E232-1109-4409-B754-B26BDB8D4F45}" presName="parTx" presStyleLbl="revTx" presStyleIdx="0" presStyleCnt="5">
        <dgm:presLayoutVars>
          <dgm:chMax val="0"/>
          <dgm:chPref val="0"/>
        </dgm:presLayoutVars>
      </dgm:prSet>
      <dgm:spPr/>
    </dgm:pt>
    <dgm:pt modelId="{4D93BA32-7A2C-48DC-9C9F-FE65AC0C8512}" type="pres">
      <dgm:prSet presAssocID="{923B64C8-CF13-4BD6-8159-B5CDB849A4B9}" presName="sibTrans" presStyleCnt="0"/>
      <dgm:spPr/>
    </dgm:pt>
    <dgm:pt modelId="{9D05C408-1C4B-42A3-BD36-A94337925A07}" type="pres">
      <dgm:prSet presAssocID="{A0225B16-7E6B-4A51-8B09-7E636A9D29BB}" presName="compNode" presStyleCnt="0"/>
      <dgm:spPr/>
    </dgm:pt>
    <dgm:pt modelId="{23DA79DF-D87B-43F9-86DC-88C2445D692B}" type="pres">
      <dgm:prSet presAssocID="{A0225B16-7E6B-4A51-8B09-7E636A9D29BB}" presName="bgRect" presStyleLbl="bgShp" presStyleIdx="1" presStyleCnt="4"/>
      <dgm:spPr/>
    </dgm:pt>
    <dgm:pt modelId="{0D550EBD-EA47-4A2C-AA0C-69250FBD5631}" type="pres">
      <dgm:prSet presAssocID="{A0225B16-7E6B-4A51-8B09-7E636A9D29B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a:ext>
      </dgm:extLst>
    </dgm:pt>
    <dgm:pt modelId="{4E60A881-B61A-4DDE-A312-DCFAC51C0225}" type="pres">
      <dgm:prSet presAssocID="{A0225B16-7E6B-4A51-8B09-7E636A9D29BB}" presName="spaceRect" presStyleCnt="0"/>
      <dgm:spPr/>
    </dgm:pt>
    <dgm:pt modelId="{2481D5AB-A73B-408A-947A-8D15215C81C9}" type="pres">
      <dgm:prSet presAssocID="{A0225B16-7E6B-4A51-8B09-7E636A9D29BB}" presName="parTx" presStyleLbl="revTx" presStyleIdx="1" presStyleCnt="5">
        <dgm:presLayoutVars>
          <dgm:chMax val="0"/>
          <dgm:chPref val="0"/>
        </dgm:presLayoutVars>
      </dgm:prSet>
      <dgm:spPr/>
    </dgm:pt>
    <dgm:pt modelId="{A6AEDB5E-71DB-479D-BF2C-C2B4B795ADC6}" type="pres">
      <dgm:prSet presAssocID="{7984BBC3-3A09-4788-B796-AE2D3A282BB2}" presName="sibTrans" presStyleCnt="0"/>
      <dgm:spPr/>
    </dgm:pt>
    <dgm:pt modelId="{F58D53D5-EA02-4D9E-9BDD-35DAADBCBD0D}" type="pres">
      <dgm:prSet presAssocID="{A0ADAC15-38A7-4531-83B2-9963917CCD1E}" presName="compNode" presStyleCnt="0"/>
      <dgm:spPr/>
    </dgm:pt>
    <dgm:pt modelId="{EA764011-EFDD-4451-8D8C-AA9BEB446BBA}" type="pres">
      <dgm:prSet presAssocID="{A0ADAC15-38A7-4531-83B2-9963917CCD1E}" presName="bgRect" presStyleLbl="bgShp" presStyleIdx="2" presStyleCnt="4"/>
      <dgm:spPr/>
    </dgm:pt>
    <dgm:pt modelId="{56F6F125-D7FB-4E49-A126-7070CF3103E4}" type="pres">
      <dgm:prSet presAssocID="{A0ADAC15-38A7-4531-83B2-9963917CCD1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parrow"/>
        </a:ext>
      </dgm:extLst>
    </dgm:pt>
    <dgm:pt modelId="{19E633C9-189F-42F5-9598-1581AAD3970B}" type="pres">
      <dgm:prSet presAssocID="{A0ADAC15-38A7-4531-83B2-9963917CCD1E}" presName="spaceRect" presStyleCnt="0"/>
      <dgm:spPr/>
    </dgm:pt>
    <dgm:pt modelId="{71E91204-E088-41C6-B53F-6F2FF92E5916}" type="pres">
      <dgm:prSet presAssocID="{A0ADAC15-38A7-4531-83B2-9963917CCD1E}" presName="parTx" presStyleLbl="revTx" presStyleIdx="2" presStyleCnt="5">
        <dgm:presLayoutVars>
          <dgm:chMax val="0"/>
          <dgm:chPref val="0"/>
        </dgm:presLayoutVars>
      </dgm:prSet>
      <dgm:spPr/>
    </dgm:pt>
    <dgm:pt modelId="{90F7D70E-5C24-4AEF-AC3F-3A3B338F9563}" type="pres">
      <dgm:prSet presAssocID="{B1FF8220-EAB5-4285-9CE9-7BEC54FC8AF5}" presName="sibTrans" presStyleCnt="0"/>
      <dgm:spPr/>
    </dgm:pt>
    <dgm:pt modelId="{125AC614-AF26-40ED-BCB8-7C06D32FED44}" type="pres">
      <dgm:prSet presAssocID="{CDAC1382-CF7F-4741-9274-FC084A1F35FF}" presName="compNode" presStyleCnt="0"/>
      <dgm:spPr/>
    </dgm:pt>
    <dgm:pt modelId="{96B930D6-250A-4ADC-B4A3-6130F214B593}" type="pres">
      <dgm:prSet presAssocID="{CDAC1382-CF7F-4741-9274-FC084A1F35FF}" presName="bgRect" presStyleLbl="bgShp" presStyleIdx="3" presStyleCnt="4"/>
      <dgm:spPr/>
    </dgm:pt>
    <dgm:pt modelId="{E4AB6CD1-7A48-4236-A961-633E48C7ADCC}" type="pres">
      <dgm:prSet presAssocID="{CDAC1382-CF7F-4741-9274-FC084A1F35F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ooks"/>
        </a:ext>
      </dgm:extLst>
    </dgm:pt>
    <dgm:pt modelId="{D81C1C6E-3103-42D0-BFE1-38EA520EA22D}" type="pres">
      <dgm:prSet presAssocID="{CDAC1382-CF7F-4741-9274-FC084A1F35FF}" presName="spaceRect" presStyleCnt="0"/>
      <dgm:spPr/>
    </dgm:pt>
    <dgm:pt modelId="{201F5079-2195-4621-B14B-1E7EB2C9248F}" type="pres">
      <dgm:prSet presAssocID="{CDAC1382-CF7F-4741-9274-FC084A1F35FF}" presName="parTx" presStyleLbl="revTx" presStyleIdx="3" presStyleCnt="5">
        <dgm:presLayoutVars>
          <dgm:chMax val="0"/>
          <dgm:chPref val="0"/>
        </dgm:presLayoutVars>
      </dgm:prSet>
      <dgm:spPr/>
    </dgm:pt>
    <dgm:pt modelId="{ECF7525C-FFF0-423D-9F19-9E156A2DEA59}" type="pres">
      <dgm:prSet presAssocID="{CDAC1382-CF7F-4741-9274-FC084A1F35FF}" presName="desTx" presStyleLbl="revTx" presStyleIdx="4" presStyleCnt="5">
        <dgm:presLayoutVars/>
      </dgm:prSet>
      <dgm:spPr/>
    </dgm:pt>
  </dgm:ptLst>
  <dgm:cxnLst>
    <dgm:cxn modelId="{7C36FC29-A8EE-4BB5-9D03-354F3233B588}" type="presOf" srcId="{A0225B16-7E6B-4A51-8B09-7E636A9D29BB}" destId="{2481D5AB-A73B-408A-947A-8D15215C81C9}" srcOrd="0" destOrd="0" presId="urn:microsoft.com/office/officeart/2018/2/layout/IconVerticalSolidList"/>
    <dgm:cxn modelId="{66F64F48-59D1-44DE-A780-590F92673E82}" srcId="{5CE30BEA-AAD4-4CD1-A8E1-F1D493720841}" destId="{A0225B16-7E6B-4A51-8B09-7E636A9D29BB}" srcOrd="1" destOrd="0" parTransId="{AA1B6F68-8F9A-46D2-B823-3EAC862407C6}" sibTransId="{7984BBC3-3A09-4788-B796-AE2D3A282BB2}"/>
    <dgm:cxn modelId="{8ADD066E-CA5B-4F76-B6E9-0A2B6A0D8AA0}" srcId="{5CE30BEA-AAD4-4CD1-A8E1-F1D493720841}" destId="{A0ADAC15-38A7-4531-83B2-9963917CCD1E}" srcOrd="2" destOrd="0" parTransId="{41546CF6-D143-40D5-AC09-D597B4401487}" sibTransId="{B1FF8220-EAB5-4285-9CE9-7BEC54FC8AF5}"/>
    <dgm:cxn modelId="{28E20151-469C-4140-B7E6-D05097393EC7}" srcId="{5CE30BEA-AAD4-4CD1-A8E1-F1D493720841}" destId="{0F25E232-1109-4409-B754-B26BDB8D4F45}" srcOrd="0" destOrd="0" parTransId="{5ACA36E3-5273-4EB4-896C-729B38B3BE63}" sibTransId="{923B64C8-CF13-4BD6-8159-B5CDB849A4B9}"/>
    <dgm:cxn modelId="{4F7D7379-69B1-4F36-9154-83BF667C5B8B}" srcId="{CDAC1382-CF7F-4741-9274-FC084A1F35FF}" destId="{FCB567D0-FDEB-4DD9-96C2-E36FC8016715}" srcOrd="0" destOrd="0" parTransId="{73AA4C40-7A25-4DB1-BE72-08221E7B3CC7}" sibTransId="{63EE62A4-CFC6-4770-9610-8EFC4F74EDF4}"/>
    <dgm:cxn modelId="{06033C5A-67D2-4B94-B524-D7E1EFE0FB82}" type="presOf" srcId="{CDAC1382-CF7F-4741-9274-FC084A1F35FF}" destId="{201F5079-2195-4621-B14B-1E7EB2C9248F}" srcOrd="0" destOrd="0" presId="urn:microsoft.com/office/officeart/2018/2/layout/IconVerticalSolidList"/>
    <dgm:cxn modelId="{9A9ACAA8-9281-42C8-979D-77006137E6DF}" type="presOf" srcId="{5CE30BEA-AAD4-4CD1-A8E1-F1D493720841}" destId="{71FAA504-4F4F-4356-90A6-21D6EAC7EB47}" srcOrd="0" destOrd="0" presId="urn:microsoft.com/office/officeart/2018/2/layout/IconVerticalSolidList"/>
    <dgm:cxn modelId="{C49B0FBD-F0D1-4537-A40F-85AD38B0CFD7}" type="presOf" srcId="{A0ADAC15-38A7-4531-83B2-9963917CCD1E}" destId="{71E91204-E088-41C6-B53F-6F2FF92E5916}" srcOrd="0" destOrd="0" presId="urn:microsoft.com/office/officeart/2018/2/layout/IconVerticalSolidList"/>
    <dgm:cxn modelId="{9EE877D7-1082-4FF5-95FC-5541211C7B7F}" srcId="{5CE30BEA-AAD4-4CD1-A8E1-F1D493720841}" destId="{CDAC1382-CF7F-4741-9274-FC084A1F35FF}" srcOrd="3" destOrd="0" parTransId="{7C382A46-9FC3-4434-BDD9-A36EE708505B}" sibTransId="{110D03B6-B5BF-43BF-9CE8-A3FF62867A4B}"/>
    <dgm:cxn modelId="{52160EEE-B1F8-47BD-8660-FC79E0DCB2A0}" type="presOf" srcId="{FCB567D0-FDEB-4DD9-96C2-E36FC8016715}" destId="{ECF7525C-FFF0-423D-9F19-9E156A2DEA59}" srcOrd="0" destOrd="0" presId="urn:microsoft.com/office/officeart/2018/2/layout/IconVerticalSolidList"/>
    <dgm:cxn modelId="{61CF30F8-4B23-4261-AB12-BE766094F5D8}" type="presOf" srcId="{0F25E232-1109-4409-B754-B26BDB8D4F45}" destId="{42E27D69-4154-4F9E-AC15-A00C63C12C4D}" srcOrd="0" destOrd="0" presId="urn:microsoft.com/office/officeart/2018/2/layout/IconVerticalSolidList"/>
    <dgm:cxn modelId="{FF9371F4-84ED-4125-BC00-83551B78CA64}" type="presParOf" srcId="{71FAA504-4F4F-4356-90A6-21D6EAC7EB47}" destId="{BC4378F6-D425-499C-85A4-A331BAEE583A}" srcOrd="0" destOrd="0" presId="urn:microsoft.com/office/officeart/2018/2/layout/IconVerticalSolidList"/>
    <dgm:cxn modelId="{9DAFFE98-12E4-4CFE-80B2-2161CB834F98}" type="presParOf" srcId="{BC4378F6-D425-499C-85A4-A331BAEE583A}" destId="{73C68AF4-4B8D-465E-AF5B-CD030EAB2FA8}" srcOrd="0" destOrd="0" presId="urn:microsoft.com/office/officeart/2018/2/layout/IconVerticalSolidList"/>
    <dgm:cxn modelId="{CFDF09FD-91EB-4630-8B8E-155FE3236C1F}" type="presParOf" srcId="{BC4378F6-D425-499C-85A4-A331BAEE583A}" destId="{0CC7B6A8-6136-4437-BDFD-CB463AFEF91A}" srcOrd="1" destOrd="0" presId="urn:microsoft.com/office/officeart/2018/2/layout/IconVerticalSolidList"/>
    <dgm:cxn modelId="{0AA47115-8C7D-4ABB-B579-E56280866865}" type="presParOf" srcId="{BC4378F6-D425-499C-85A4-A331BAEE583A}" destId="{69766609-24FB-4C1F-B782-9500CB5CC6B2}" srcOrd="2" destOrd="0" presId="urn:microsoft.com/office/officeart/2018/2/layout/IconVerticalSolidList"/>
    <dgm:cxn modelId="{AF000598-FC45-4CA5-BFB1-436A86332700}" type="presParOf" srcId="{BC4378F6-D425-499C-85A4-A331BAEE583A}" destId="{42E27D69-4154-4F9E-AC15-A00C63C12C4D}" srcOrd="3" destOrd="0" presId="urn:microsoft.com/office/officeart/2018/2/layout/IconVerticalSolidList"/>
    <dgm:cxn modelId="{8C328CFE-397D-4CB5-9B18-39512C3D6B3C}" type="presParOf" srcId="{71FAA504-4F4F-4356-90A6-21D6EAC7EB47}" destId="{4D93BA32-7A2C-48DC-9C9F-FE65AC0C8512}" srcOrd="1" destOrd="0" presId="urn:microsoft.com/office/officeart/2018/2/layout/IconVerticalSolidList"/>
    <dgm:cxn modelId="{F68F4631-BFAB-4568-8EB3-DC4B4664A06D}" type="presParOf" srcId="{71FAA504-4F4F-4356-90A6-21D6EAC7EB47}" destId="{9D05C408-1C4B-42A3-BD36-A94337925A07}" srcOrd="2" destOrd="0" presId="urn:microsoft.com/office/officeart/2018/2/layout/IconVerticalSolidList"/>
    <dgm:cxn modelId="{6063C946-28DA-4A20-9358-DCA4FA25F296}" type="presParOf" srcId="{9D05C408-1C4B-42A3-BD36-A94337925A07}" destId="{23DA79DF-D87B-43F9-86DC-88C2445D692B}" srcOrd="0" destOrd="0" presId="urn:microsoft.com/office/officeart/2018/2/layout/IconVerticalSolidList"/>
    <dgm:cxn modelId="{87CE4B32-080E-46CB-8278-A9BE4972D268}" type="presParOf" srcId="{9D05C408-1C4B-42A3-BD36-A94337925A07}" destId="{0D550EBD-EA47-4A2C-AA0C-69250FBD5631}" srcOrd="1" destOrd="0" presId="urn:microsoft.com/office/officeart/2018/2/layout/IconVerticalSolidList"/>
    <dgm:cxn modelId="{B0B63923-5F8E-4571-858A-70D00384A9B6}" type="presParOf" srcId="{9D05C408-1C4B-42A3-BD36-A94337925A07}" destId="{4E60A881-B61A-4DDE-A312-DCFAC51C0225}" srcOrd="2" destOrd="0" presId="urn:microsoft.com/office/officeart/2018/2/layout/IconVerticalSolidList"/>
    <dgm:cxn modelId="{44356D6F-19B0-4137-A5CE-03601761DB5E}" type="presParOf" srcId="{9D05C408-1C4B-42A3-BD36-A94337925A07}" destId="{2481D5AB-A73B-408A-947A-8D15215C81C9}" srcOrd="3" destOrd="0" presId="urn:microsoft.com/office/officeart/2018/2/layout/IconVerticalSolidList"/>
    <dgm:cxn modelId="{097A74F5-AB8E-46D0-9E8B-E82A8D7125FC}" type="presParOf" srcId="{71FAA504-4F4F-4356-90A6-21D6EAC7EB47}" destId="{A6AEDB5E-71DB-479D-BF2C-C2B4B795ADC6}" srcOrd="3" destOrd="0" presId="urn:microsoft.com/office/officeart/2018/2/layout/IconVerticalSolidList"/>
    <dgm:cxn modelId="{5824E190-386E-4B51-AC02-0BD57A945292}" type="presParOf" srcId="{71FAA504-4F4F-4356-90A6-21D6EAC7EB47}" destId="{F58D53D5-EA02-4D9E-9BDD-35DAADBCBD0D}" srcOrd="4" destOrd="0" presId="urn:microsoft.com/office/officeart/2018/2/layout/IconVerticalSolidList"/>
    <dgm:cxn modelId="{CA9F769C-A266-4F39-874F-A1E7A000C9F8}" type="presParOf" srcId="{F58D53D5-EA02-4D9E-9BDD-35DAADBCBD0D}" destId="{EA764011-EFDD-4451-8D8C-AA9BEB446BBA}" srcOrd="0" destOrd="0" presId="urn:microsoft.com/office/officeart/2018/2/layout/IconVerticalSolidList"/>
    <dgm:cxn modelId="{F9E0C284-663A-48F8-A5DB-AC016A40537B}" type="presParOf" srcId="{F58D53D5-EA02-4D9E-9BDD-35DAADBCBD0D}" destId="{56F6F125-D7FB-4E49-A126-7070CF3103E4}" srcOrd="1" destOrd="0" presId="urn:microsoft.com/office/officeart/2018/2/layout/IconVerticalSolidList"/>
    <dgm:cxn modelId="{59739F82-677D-4981-BAF6-A04F3FD10745}" type="presParOf" srcId="{F58D53D5-EA02-4D9E-9BDD-35DAADBCBD0D}" destId="{19E633C9-189F-42F5-9598-1581AAD3970B}" srcOrd="2" destOrd="0" presId="urn:microsoft.com/office/officeart/2018/2/layout/IconVerticalSolidList"/>
    <dgm:cxn modelId="{BC9A6E66-DD5D-4709-AE6D-267B1D8114B1}" type="presParOf" srcId="{F58D53D5-EA02-4D9E-9BDD-35DAADBCBD0D}" destId="{71E91204-E088-41C6-B53F-6F2FF92E5916}" srcOrd="3" destOrd="0" presId="urn:microsoft.com/office/officeart/2018/2/layout/IconVerticalSolidList"/>
    <dgm:cxn modelId="{A818B3AD-C833-44AC-8AEC-7A9CF9485BB0}" type="presParOf" srcId="{71FAA504-4F4F-4356-90A6-21D6EAC7EB47}" destId="{90F7D70E-5C24-4AEF-AC3F-3A3B338F9563}" srcOrd="5" destOrd="0" presId="urn:microsoft.com/office/officeart/2018/2/layout/IconVerticalSolidList"/>
    <dgm:cxn modelId="{EE07C27D-0580-4905-A777-0D050ADAEF8B}" type="presParOf" srcId="{71FAA504-4F4F-4356-90A6-21D6EAC7EB47}" destId="{125AC614-AF26-40ED-BCB8-7C06D32FED44}" srcOrd="6" destOrd="0" presId="urn:microsoft.com/office/officeart/2018/2/layout/IconVerticalSolidList"/>
    <dgm:cxn modelId="{7CB26E2F-48D8-4144-9158-0DE6CC56D1F0}" type="presParOf" srcId="{125AC614-AF26-40ED-BCB8-7C06D32FED44}" destId="{96B930D6-250A-4ADC-B4A3-6130F214B593}" srcOrd="0" destOrd="0" presId="urn:microsoft.com/office/officeart/2018/2/layout/IconVerticalSolidList"/>
    <dgm:cxn modelId="{0B4CA76C-C793-4495-83A5-97A5842F2864}" type="presParOf" srcId="{125AC614-AF26-40ED-BCB8-7C06D32FED44}" destId="{E4AB6CD1-7A48-4236-A961-633E48C7ADCC}" srcOrd="1" destOrd="0" presId="urn:microsoft.com/office/officeart/2018/2/layout/IconVerticalSolidList"/>
    <dgm:cxn modelId="{31F04BCF-80FD-40E7-9708-D438056AA732}" type="presParOf" srcId="{125AC614-AF26-40ED-BCB8-7C06D32FED44}" destId="{D81C1C6E-3103-42D0-BFE1-38EA520EA22D}" srcOrd="2" destOrd="0" presId="urn:microsoft.com/office/officeart/2018/2/layout/IconVerticalSolidList"/>
    <dgm:cxn modelId="{CEEA75DE-C48F-4B0A-A22A-F351F6F6233A}" type="presParOf" srcId="{125AC614-AF26-40ED-BCB8-7C06D32FED44}" destId="{201F5079-2195-4621-B14B-1E7EB2C9248F}" srcOrd="3" destOrd="0" presId="urn:microsoft.com/office/officeart/2018/2/layout/IconVerticalSolidList"/>
    <dgm:cxn modelId="{38D3E247-0185-40FC-9595-D214CC37AE47}" type="presParOf" srcId="{125AC614-AF26-40ED-BCB8-7C06D32FED44}" destId="{ECF7525C-FFF0-423D-9F19-9E156A2DEA59}"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BDA479A-6E23-405B-9087-5C84806E30FC}"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270D91FA-B6AD-4C58-9CDB-9E2E786F08A8}">
      <dgm:prSet/>
      <dgm:spPr/>
      <dgm:t>
        <a:bodyPr/>
        <a:lstStyle/>
        <a:p>
          <a:pPr>
            <a:lnSpc>
              <a:spcPct val="100000"/>
            </a:lnSpc>
          </a:pPr>
          <a:r>
            <a:rPr lang="en-GB" b="1" u="none" dirty="0">
              <a:uFillTx/>
            </a:rPr>
            <a:t>Eliminating the columns that contain blank data</a:t>
          </a:r>
          <a:r>
            <a:rPr lang="en-GB" u="none" dirty="0">
              <a:uFillTx/>
            </a:rPr>
            <a:t>: This is an extreme instance and should only be applied when the column has a large number of null values. Like Street Prefix and Street Suffix. </a:t>
          </a:r>
          <a:endParaRPr lang="en-US" dirty="0"/>
        </a:p>
      </dgm:t>
    </dgm:pt>
    <dgm:pt modelId="{3B57719E-7ECC-4D9E-8357-71EEC2A8B48D}" type="parTrans" cxnId="{1068DE12-AE78-4C63-BCDE-48008029408E}">
      <dgm:prSet/>
      <dgm:spPr/>
      <dgm:t>
        <a:bodyPr/>
        <a:lstStyle/>
        <a:p>
          <a:endParaRPr lang="en-US"/>
        </a:p>
      </dgm:t>
    </dgm:pt>
    <dgm:pt modelId="{E5624E16-58D7-4A72-8274-60D6B1BA6EA9}" type="sibTrans" cxnId="{1068DE12-AE78-4C63-BCDE-48008029408E}">
      <dgm:prSet/>
      <dgm:spPr/>
      <dgm:t>
        <a:bodyPr/>
        <a:lstStyle/>
        <a:p>
          <a:endParaRPr lang="en-US"/>
        </a:p>
      </dgm:t>
    </dgm:pt>
    <dgm:pt modelId="{351DF8A0-CEFD-417B-A2D0-9F5DBAF37718}">
      <dgm:prSet/>
      <dgm:spPr/>
      <dgm:t>
        <a:bodyPr/>
        <a:lstStyle/>
        <a:p>
          <a:pPr>
            <a:lnSpc>
              <a:spcPct val="100000"/>
            </a:lnSpc>
          </a:pPr>
          <a:r>
            <a:rPr lang="en-GB" b="1" u="none" dirty="0">
              <a:uFillTx/>
            </a:rPr>
            <a:t>Eliminating the rows that contain blank data: </a:t>
          </a:r>
          <a:r>
            <a:rPr lang="en-GB" u="none" dirty="0">
              <a:uFillTx/>
            </a:rPr>
            <a:t>You can remove the entire row and all its characteristics if a specific row has missing data. </a:t>
          </a:r>
          <a:endParaRPr lang="en-US" dirty="0"/>
        </a:p>
      </dgm:t>
    </dgm:pt>
    <dgm:pt modelId="{9C05C848-DD48-4235-B80E-A3A894E5C1CD}" type="parTrans" cxnId="{80092376-DCBA-4A1A-B146-C15CF55DACCD}">
      <dgm:prSet/>
      <dgm:spPr/>
      <dgm:t>
        <a:bodyPr/>
        <a:lstStyle/>
        <a:p>
          <a:endParaRPr lang="en-US"/>
        </a:p>
      </dgm:t>
    </dgm:pt>
    <dgm:pt modelId="{A4B742AB-087D-401E-945E-D35432970069}" type="sibTrans" cxnId="{80092376-DCBA-4A1A-B146-C15CF55DACCD}">
      <dgm:prSet/>
      <dgm:spPr/>
      <dgm:t>
        <a:bodyPr/>
        <a:lstStyle/>
        <a:p>
          <a:endParaRPr lang="en-US"/>
        </a:p>
      </dgm:t>
    </dgm:pt>
    <dgm:pt modelId="{9AE9B53F-1359-450A-AD5A-7F9B953AFA40}">
      <dgm:prSet/>
      <dgm:spPr/>
      <dgm:t>
        <a:bodyPr/>
        <a:lstStyle/>
        <a:p>
          <a:pPr>
            <a:lnSpc>
              <a:spcPct val="100000"/>
            </a:lnSpc>
          </a:pPr>
          <a:r>
            <a:rPr lang="en-GB" b="1" dirty="0"/>
            <a:t>Imputation: </a:t>
          </a:r>
          <a:r>
            <a:rPr lang="en-GB" dirty="0"/>
            <a:t>the process of substituting a value for missing data</a:t>
          </a:r>
          <a:endParaRPr lang="en-US" dirty="0"/>
        </a:p>
      </dgm:t>
    </dgm:pt>
    <dgm:pt modelId="{FD39B2C5-FEE0-4BBD-B482-46C68214BF49}" type="parTrans" cxnId="{D61EEF2C-95C7-4F92-9B65-911C71FE1F92}">
      <dgm:prSet/>
      <dgm:spPr/>
      <dgm:t>
        <a:bodyPr/>
        <a:lstStyle/>
        <a:p>
          <a:endParaRPr lang="en-US"/>
        </a:p>
      </dgm:t>
    </dgm:pt>
    <dgm:pt modelId="{4BF68669-BB1F-49D4-A786-C405991EDF82}" type="sibTrans" cxnId="{D61EEF2C-95C7-4F92-9B65-911C71FE1F92}">
      <dgm:prSet/>
      <dgm:spPr/>
      <dgm:t>
        <a:bodyPr/>
        <a:lstStyle/>
        <a:p>
          <a:endParaRPr lang="en-US"/>
        </a:p>
      </dgm:t>
    </dgm:pt>
    <dgm:pt modelId="{F743A714-121F-4904-B516-56925757E252}">
      <dgm:prSet/>
      <dgm:spPr/>
      <dgm:t>
        <a:bodyPr/>
        <a:lstStyle/>
        <a:p>
          <a:pPr>
            <a:lnSpc>
              <a:spcPct val="100000"/>
            </a:lnSpc>
          </a:pPr>
          <a:r>
            <a:rPr lang="en-GB" u="none" dirty="0">
              <a:uFillTx/>
            </a:rPr>
            <a:t>Replace the value with mean, median and mode on Numerical Data</a:t>
          </a:r>
          <a:r>
            <a:rPr lang="en-GB" dirty="0"/>
            <a:t>. </a:t>
          </a:r>
          <a:r>
            <a:rPr lang="en-GB" u="none" dirty="0">
              <a:uFillTx/>
            </a:rPr>
            <a:t> </a:t>
          </a:r>
          <a:endParaRPr lang="en-US" dirty="0"/>
        </a:p>
      </dgm:t>
    </dgm:pt>
    <dgm:pt modelId="{DDF9EE8A-36E3-42C9-B813-D7FBB2E4AEED}" type="parTrans" cxnId="{BB8390D5-1A57-4C61-B49B-34382357613D}">
      <dgm:prSet/>
      <dgm:spPr/>
      <dgm:t>
        <a:bodyPr/>
        <a:lstStyle/>
        <a:p>
          <a:endParaRPr lang="en-US"/>
        </a:p>
      </dgm:t>
    </dgm:pt>
    <dgm:pt modelId="{77062BE3-7A9F-4D4C-B7B4-6DDDB316EA86}" type="sibTrans" cxnId="{BB8390D5-1A57-4C61-B49B-34382357613D}">
      <dgm:prSet/>
      <dgm:spPr/>
      <dgm:t>
        <a:bodyPr/>
        <a:lstStyle/>
        <a:p>
          <a:endParaRPr lang="en-US"/>
        </a:p>
      </dgm:t>
    </dgm:pt>
    <dgm:pt modelId="{839AE666-52D0-4653-A969-AF935E037476}">
      <dgm:prSet/>
      <dgm:spPr/>
      <dgm:t>
        <a:bodyPr/>
        <a:lstStyle/>
        <a:p>
          <a:pPr>
            <a:lnSpc>
              <a:spcPct val="100000"/>
            </a:lnSpc>
          </a:pPr>
          <a:endParaRPr lang="en-US" dirty="0"/>
        </a:p>
      </dgm:t>
    </dgm:pt>
    <dgm:pt modelId="{259916FB-0032-42FA-BC06-E2447595E471}" type="parTrans" cxnId="{6DC474C9-C21F-408F-B0C1-63C1E7BC03B0}">
      <dgm:prSet/>
      <dgm:spPr/>
      <dgm:t>
        <a:bodyPr/>
        <a:lstStyle/>
        <a:p>
          <a:endParaRPr lang="en-US"/>
        </a:p>
      </dgm:t>
    </dgm:pt>
    <dgm:pt modelId="{A2EA09EB-7CD3-4861-8D48-57D94A09BE31}" type="sibTrans" cxnId="{6DC474C9-C21F-408F-B0C1-63C1E7BC03B0}">
      <dgm:prSet/>
      <dgm:spPr/>
      <dgm:t>
        <a:bodyPr/>
        <a:lstStyle/>
        <a:p>
          <a:endParaRPr lang="en-US"/>
        </a:p>
      </dgm:t>
    </dgm:pt>
    <dgm:pt modelId="{99FBBB9F-8018-41AA-9777-D96DB40B0FFD}" type="pres">
      <dgm:prSet presAssocID="{ABDA479A-6E23-405B-9087-5C84806E30FC}" presName="root" presStyleCnt="0">
        <dgm:presLayoutVars>
          <dgm:dir/>
          <dgm:resizeHandles val="exact"/>
        </dgm:presLayoutVars>
      </dgm:prSet>
      <dgm:spPr/>
    </dgm:pt>
    <dgm:pt modelId="{5FB6BB92-81F5-4147-9A8F-1BB98EDBF8CE}" type="pres">
      <dgm:prSet presAssocID="{270D91FA-B6AD-4C58-9CDB-9E2E786F08A8}" presName="compNode" presStyleCnt="0"/>
      <dgm:spPr/>
    </dgm:pt>
    <dgm:pt modelId="{FE0B6340-25D9-4182-9781-1382FF684941}" type="pres">
      <dgm:prSet presAssocID="{270D91FA-B6AD-4C58-9CDB-9E2E786F08A8}" presName="bgRect" presStyleLbl="bgShp" presStyleIdx="0" presStyleCnt="4"/>
      <dgm:spPr/>
    </dgm:pt>
    <dgm:pt modelId="{6742F67E-296D-41C5-BA80-A0A9334C4C84}" type="pres">
      <dgm:prSet presAssocID="{270D91FA-B6AD-4C58-9CDB-9E2E786F08A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4178CA7B-58C0-465B-8F95-2E5B879909D3}" type="pres">
      <dgm:prSet presAssocID="{270D91FA-B6AD-4C58-9CDB-9E2E786F08A8}" presName="spaceRect" presStyleCnt="0"/>
      <dgm:spPr/>
    </dgm:pt>
    <dgm:pt modelId="{219F9009-F657-43DA-9D4F-EB23B3D71391}" type="pres">
      <dgm:prSet presAssocID="{270D91FA-B6AD-4C58-9CDB-9E2E786F08A8}" presName="parTx" presStyleLbl="revTx" presStyleIdx="0" presStyleCnt="5">
        <dgm:presLayoutVars>
          <dgm:chMax val="0"/>
          <dgm:chPref val="0"/>
        </dgm:presLayoutVars>
      </dgm:prSet>
      <dgm:spPr/>
    </dgm:pt>
    <dgm:pt modelId="{D95B8940-A5B8-44A6-8DAC-D74BB6727701}" type="pres">
      <dgm:prSet presAssocID="{E5624E16-58D7-4A72-8274-60D6B1BA6EA9}" presName="sibTrans" presStyleCnt="0"/>
      <dgm:spPr/>
    </dgm:pt>
    <dgm:pt modelId="{004F88FB-42E0-41FB-83CB-D593505C2643}" type="pres">
      <dgm:prSet presAssocID="{351DF8A0-CEFD-417B-A2D0-9F5DBAF37718}" presName="compNode" presStyleCnt="0"/>
      <dgm:spPr/>
    </dgm:pt>
    <dgm:pt modelId="{CC515689-D2B0-4049-9660-9A4E74004911}" type="pres">
      <dgm:prSet presAssocID="{351DF8A0-CEFD-417B-A2D0-9F5DBAF37718}" presName="bgRect" presStyleLbl="bgShp" presStyleIdx="1" presStyleCnt="4"/>
      <dgm:spPr/>
    </dgm:pt>
    <dgm:pt modelId="{7FD64FEF-6873-4037-BBC4-C25B23D06E59}" type="pres">
      <dgm:prSet presAssocID="{351DF8A0-CEFD-417B-A2D0-9F5DBAF3771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DBB4C82C-26D4-45ED-87A4-ACBD1A6A3FCB}" type="pres">
      <dgm:prSet presAssocID="{351DF8A0-CEFD-417B-A2D0-9F5DBAF37718}" presName="spaceRect" presStyleCnt="0"/>
      <dgm:spPr/>
    </dgm:pt>
    <dgm:pt modelId="{B983A830-CD6F-4494-91CA-EC1BD596457E}" type="pres">
      <dgm:prSet presAssocID="{351DF8A0-CEFD-417B-A2D0-9F5DBAF37718}" presName="parTx" presStyleLbl="revTx" presStyleIdx="1" presStyleCnt="5">
        <dgm:presLayoutVars>
          <dgm:chMax val="0"/>
          <dgm:chPref val="0"/>
        </dgm:presLayoutVars>
      </dgm:prSet>
      <dgm:spPr/>
    </dgm:pt>
    <dgm:pt modelId="{BA3F090C-7370-49DA-AD81-2B62CC3BF1DE}" type="pres">
      <dgm:prSet presAssocID="{A4B742AB-087D-401E-945E-D35432970069}" presName="sibTrans" presStyleCnt="0"/>
      <dgm:spPr/>
    </dgm:pt>
    <dgm:pt modelId="{CE20EBE6-CBC0-43A8-86A0-84690BFCDBD8}" type="pres">
      <dgm:prSet presAssocID="{9AE9B53F-1359-450A-AD5A-7F9B953AFA40}" presName="compNode" presStyleCnt="0"/>
      <dgm:spPr/>
    </dgm:pt>
    <dgm:pt modelId="{7FABAE88-2FF8-48BA-A071-40E3AA160FC2}" type="pres">
      <dgm:prSet presAssocID="{9AE9B53F-1359-450A-AD5A-7F9B953AFA40}" presName="bgRect" presStyleLbl="bgShp" presStyleIdx="2" presStyleCnt="4"/>
      <dgm:spPr/>
    </dgm:pt>
    <dgm:pt modelId="{6BCAA1FD-2C35-4210-ADBE-B14A2B5552B8}" type="pres">
      <dgm:prSet presAssocID="{9AE9B53F-1359-450A-AD5A-7F9B953AFA4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rain"/>
        </a:ext>
      </dgm:extLst>
    </dgm:pt>
    <dgm:pt modelId="{CC26C321-AEDC-40C9-8859-D07C257C61B5}" type="pres">
      <dgm:prSet presAssocID="{9AE9B53F-1359-450A-AD5A-7F9B953AFA40}" presName="spaceRect" presStyleCnt="0"/>
      <dgm:spPr/>
    </dgm:pt>
    <dgm:pt modelId="{C8D91A3F-A4E6-45C6-B3F5-A51C881EB729}" type="pres">
      <dgm:prSet presAssocID="{9AE9B53F-1359-450A-AD5A-7F9B953AFA40}" presName="parTx" presStyleLbl="revTx" presStyleIdx="2" presStyleCnt="5">
        <dgm:presLayoutVars>
          <dgm:chMax val="0"/>
          <dgm:chPref val="0"/>
        </dgm:presLayoutVars>
      </dgm:prSet>
      <dgm:spPr/>
    </dgm:pt>
    <dgm:pt modelId="{2FE057FA-559D-4B9A-9895-D256AA247D24}" type="pres">
      <dgm:prSet presAssocID="{4BF68669-BB1F-49D4-A786-C405991EDF82}" presName="sibTrans" presStyleCnt="0"/>
      <dgm:spPr/>
    </dgm:pt>
    <dgm:pt modelId="{DBD330D8-8265-4C1C-BA54-182C56B4C25C}" type="pres">
      <dgm:prSet presAssocID="{F743A714-121F-4904-B516-56925757E252}" presName="compNode" presStyleCnt="0"/>
      <dgm:spPr/>
    </dgm:pt>
    <dgm:pt modelId="{EAF4023F-627E-4A26-A505-B275D3258300}" type="pres">
      <dgm:prSet presAssocID="{F743A714-121F-4904-B516-56925757E252}" presName="bgRect" presStyleLbl="bgShp" presStyleIdx="3" presStyleCnt="4" custLinFactNeighborX="-3432" custLinFactNeighborY="737"/>
      <dgm:spPr/>
    </dgm:pt>
    <dgm:pt modelId="{830FBE11-6AEB-48C0-9C72-2A2B389646B3}" type="pres">
      <dgm:prSet presAssocID="{F743A714-121F-4904-B516-56925757E25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ick"/>
        </a:ext>
      </dgm:extLst>
    </dgm:pt>
    <dgm:pt modelId="{B29BE402-4475-463E-A169-1D2DDC4266BB}" type="pres">
      <dgm:prSet presAssocID="{F743A714-121F-4904-B516-56925757E252}" presName="spaceRect" presStyleCnt="0"/>
      <dgm:spPr/>
    </dgm:pt>
    <dgm:pt modelId="{D5BCA0FD-BB51-4D8A-BB12-025DC59B8AA2}" type="pres">
      <dgm:prSet presAssocID="{F743A714-121F-4904-B516-56925757E252}" presName="parTx" presStyleLbl="revTx" presStyleIdx="3" presStyleCnt="5" custScaleX="131880" custLinFactNeighborX="15251" custLinFactNeighborY="737">
        <dgm:presLayoutVars>
          <dgm:chMax val="0"/>
          <dgm:chPref val="0"/>
        </dgm:presLayoutVars>
      </dgm:prSet>
      <dgm:spPr/>
    </dgm:pt>
    <dgm:pt modelId="{BE60D1C6-AD2A-4159-A98B-1A4777EADF43}" type="pres">
      <dgm:prSet presAssocID="{F743A714-121F-4904-B516-56925757E252}" presName="desTx" presStyleLbl="revTx" presStyleIdx="4" presStyleCnt="5">
        <dgm:presLayoutVars/>
      </dgm:prSet>
      <dgm:spPr/>
    </dgm:pt>
  </dgm:ptLst>
  <dgm:cxnLst>
    <dgm:cxn modelId="{1068DE12-AE78-4C63-BCDE-48008029408E}" srcId="{ABDA479A-6E23-405B-9087-5C84806E30FC}" destId="{270D91FA-B6AD-4C58-9CDB-9E2E786F08A8}" srcOrd="0" destOrd="0" parTransId="{3B57719E-7ECC-4D9E-8357-71EEC2A8B48D}" sibTransId="{E5624E16-58D7-4A72-8274-60D6B1BA6EA9}"/>
    <dgm:cxn modelId="{F420CF1A-169A-47D4-BCBD-185FF7AC460E}" type="presOf" srcId="{839AE666-52D0-4653-A969-AF935E037476}" destId="{BE60D1C6-AD2A-4159-A98B-1A4777EADF43}" srcOrd="0" destOrd="0" presId="urn:microsoft.com/office/officeart/2018/2/layout/IconVerticalSolidList"/>
    <dgm:cxn modelId="{D61EEF2C-95C7-4F92-9B65-911C71FE1F92}" srcId="{ABDA479A-6E23-405B-9087-5C84806E30FC}" destId="{9AE9B53F-1359-450A-AD5A-7F9B953AFA40}" srcOrd="2" destOrd="0" parTransId="{FD39B2C5-FEE0-4BBD-B482-46C68214BF49}" sibTransId="{4BF68669-BB1F-49D4-A786-C405991EDF82}"/>
    <dgm:cxn modelId="{80092376-DCBA-4A1A-B146-C15CF55DACCD}" srcId="{ABDA479A-6E23-405B-9087-5C84806E30FC}" destId="{351DF8A0-CEFD-417B-A2D0-9F5DBAF37718}" srcOrd="1" destOrd="0" parTransId="{9C05C848-DD48-4235-B80E-A3A894E5C1CD}" sibTransId="{A4B742AB-087D-401E-945E-D35432970069}"/>
    <dgm:cxn modelId="{0221EFAD-955E-44CD-B6B6-44F1F86AB492}" type="presOf" srcId="{270D91FA-B6AD-4C58-9CDB-9E2E786F08A8}" destId="{219F9009-F657-43DA-9D4F-EB23B3D71391}" srcOrd="0" destOrd="0" presId="urn:microsoft.com/office/officeart/2018/2/layout/IconVerticalSolidList"/>
    <dgm:cxn modelId="{E82691C0-63AD-409C-803D-3B8C9EE11A2E}" type="presOf" srcId="{9AE9B53F-1359-450A-AD5A-7F9B953AFA40}" destId="{C8D91A3F-A4E6-45C6-B3F5-A51C881EB729}" srcOrd="0" destOrd="0" presId="urn:microsoft.com/office/officeart/2018/2/layout/IconVerticalSolidList"/>
    <dgm:cxn modelId="{6DC474C9-C21F-408F-B0C1-63C1E7BC03B0}" srcId="{F743A714-121F-4904-B516-56925757E252}" destId="{839AE666-52D0-4653-A969-AF935E037476}" srcOrd="0" destOrd="0" parTransId="{259916FB-0032-42FA-BC06-E2447595E471}" sibTransId="{A2EA09EB-7CD3-4861-8D48-57D94A09BE31}"/>
    <dgm:cxn modelId="{12E332D0-6E45-46CB-A129-10BEA4CC8F70}" type="presOf" srcId="{F743A714-121F-4904-B516-56925757E252}" destId="{D5BCA0FD-BB51-4D8A-BB12-025DC59B8AA2}" srcOrd="0" destOrd="0" presId="urn:microsoft.com/office/officeart/2018/2/layout/IconVerticalSolidList"/>
    <dgm:cxn modelId="{BB8390D5-1A57-4C61-B49B-34382357613D}" srcId="{ABDA479A-6E23-405B-9087-5C84806E30FC}" destId="{F743A714-121F-4904-B516-56925757E252}" srcOrd="3" destOrd="0" parTransId="{DDF9EE8A-36E3-42C9-B813-D7FBB2E4AEED}" sibTransId="{77062BE3-7A9F-4D4C-B7B4-6DDDB316EA86}"/>
    <dgm:cxn modelId="{C14459E8-F326-4A42-840D-727809BDAC62}" type="presOf" srcId="{351DF8A0-CEFD-417B-A2D0-9F5DBAF37718}" destId="{B983A830-CD6F-4494-91CA-EC1BD596457E}" srcOrd="0" destOrd="0" presId="urn:microsoft.com/office/officeart/2018/2/layout/IconVerticalSolidList"/>
    <dgm:cxn modelId="{F2A486F2-B746-4A6B-94C5-C30D163559E8}" type="presOf" srcId="{ABDA479A-6E23-405B-9087-5C84806E30FC}" destId="{99FBBB9F-8018-41AA-9777-D96DB40B0FFD}" srcOrd="0" destOrd="0" presId="urn:microsoft.com/office/officeart/2018/2/layout/IconVerticalSolidList"/>
    <dgm:cxn modelId="{58A10EFA-741A-4495-8D71-E029A292B82A}" type="presParOf" srcId="{99FBBB9F-8018-41AA-9777-D96DB40B0FFD}" destId="{5FB6BB92-81F5-4147-9A8F-1BB98EDBF8CE}" srcOrd="0" destOrd="0" presId="urn:microsoft.com/office/officeart/2018/2/layout/IconVerticalSolidList"/>
    <dgm:cxn modelId="{2355E79E-3D8F-45A4-A254-782BB5AFDEBB}" type="presParOf" srcId="{5FB6BB92-81F5-4147-9A8F-1BB98EDBF8CE}" destId="{FE0B6340-25D9-4182-9781-1382FF684941}" srcOrd="0" destOrd="0" presId="urn:microsoft.com/office/officeart/2018/2/layout/IconVerticalSolidList"/>
    <dgm:cxn modelId="{42F13954-909C-4434-B9CA-13F2A92C6B17}" type="presParOf" srcId="{5FB6BB92-81F5-4147-9A8F-1BB98EDBF8CE}" destId="{6742F67E-296D-41C5-BA80-A0A9334C4C84}" srcOrd="1" destOrd="0" presId="urn:microsoft.com/office/officeart/2018/2/layout/IconVerticalSolidList"/>
    <dgm:cxn modelId="{22B7E31A-CA4E-4A23-9D3A-A88F0730B0C1}" type="presParOf" srcId="{5FB6BB92-81F5-4147-9A8F-1BB98EDBF8CE}" destId="{4178CA7B-58C0-465B-8F95-2E5B879909D3}" srcOrd="2" destOrd="0" presId="urn:microsoft.com/office/officeart/2018/2/layout/IconVerticalSolidList"/>
    <dgm:cxn modelId="{76E82758-AF64-499B-8F60-391EFDDB9ABB}" type="presParOf" srcId="{5FB6BB92-81F5-4147-9A8F-1BB98EDBF8CE}" destId="{219F9009-F657-43DA-9D4F-EB23B3D71391}" srcOrd="3" destOrd="0" presId="urn:microsoft.com/office/officeart/2018/2/layout/IconVerticalSolidList"/>
    <dgm:cxn modelId="{6D68BE83-1E51-47F8-A189-B370D486986B}" type="presParOf" srcId="{99FBBB9F-8018-41AA-9777-D96DB40B0FFD}" destId="{D95B8940-A5B8-44A6-8DAC-D74BB6727701}" srcOrd="1" destOrd="0" presId="urn:microsoft.com/office/officeart/2018/2/layout/IconVerticalSolidList"/>
    <dgm:cxn modelId="{E71F44D5-2FE3-4BC1-B484-F5902BDF0450}" type="presParOf" srcId="{99FBBB9F-8018-41AA-9777-D96DB40B0FFD}" destId="{004F88FB-42E0-41FB-83CB-D593505C2643}" srcOrd="2" destOrd="0" presId="urn:microsoft.com/office/officeart/2018/2/layout/IconVerticalSolidList"/>
    <dgm:cxn modelId="{0FF52BC0-9965-450F-B891-1B9A89ADFA4F}" type="presParOf" srcId="{004F88FB-42E0-41FB-83CB-D593505C2643}" destId="{CC515689-D2B0-4049-9660-9A4E74004911}" srcOrd="0" destOrd="0" presId="urn:microsoft.com/office/officeart/2018/2/layout/IconVerticalSolidList"/>
    <dgm:cxn modelId="{9967E399-F45D-48E4-A743-5A709C860BBB}" type="presParOf" srcId="{004F88FB-42E0-41FB-83CB-D593505C2643}" destId="{7FD64FEF-6873-4037-BBC4-C25B23D06E59}" srcOrd="1" destOrd="0" presId="urn:microsoft.com/office/officeart/2018/2/layout/IconVerticalSolidList"/>
    <dgm:cxn modelId="{BC761E5E-4B0D-4E19-B0F6-6BC6E2F171C1}" type="presParOf" srcId="{004F88FB-42E0-41FB-83CB-D593505C2643}" destId="{DBB4C82C-26D4-45ED-87A4-ACBD1A6A3FCB}" srcOrd="2" destOrd="0" presId="urn:microsoft.com/office/officeart/2018/2/layout/IconVerticalSolidList"/>
    <dgm:cxn modelId="{BA99D1E3-F8AA-4822-B0A0-7E36E2E0E274}" type="presParOf" srcId="{004F88FB-42E0-41FB-83CB-D593505C2643}" destId="{B983A830-CD6F-4494-91CA-EC1BD596457E}" srcOrd="3" destOrd="0" presId="urn:microsoft.com/office/officeart/2018/2/layout/IconVerticalSolidList"/>
    <dgm:cxn modelId="{BACA8E0F-E758-4448-8F0B-0445BABAFD59}" type="presParOf" srcId="{99FBBB9F-8018-41AA-9777-D96DB40B0FFD}" destId="{BA3F090C-7370-49DA-AD81-2B62CC3BF1DE}" srcOrd="3" destOrd="0" presId="urn:microsoft.com/office/officeart/2018/2/layout/IconVerticalSolidList"/>
    <dgm:cxn modelId="{09632FDD-5C4D-466A-84A1-E2A56358C4F6}" type="presParOf" srcId="{99FBBB9F-8018-41AA-9777-D96DB40B0FFD}" destId="{CE20EBE6-CBC0-43A8-86A0-84690BFCDBD8}" srcOrd="4" destOrd="0" presId="urn:microsoft.com/office/officeart/2018/2/layout/IconVerticalSolidList"/>
    <dgm:cxn modelId="{F62F978E-1F14-47CC-8F51-71441A636E58}" type="presParOf" srcId="{CE20EBE6-CBC0-43A8-86A0-84690BFCDBD8}" destId="{7FABAE88-2FF8-48BA-A071-40E3AA160FC2}" srcOrd="0" destOrd="0" presId="urn:microsoft.com/office/officeart/2018/2/layout/IconVerticalSolidList"/>
    <dgm:cxn modelId="{1BED4B0C-1919-4244-9802-41078F124438}" type="presParOf" srcId="{CE20EBE6-CBC0-43A8-86A0-84690BFCDBD8}" destId="{6BCAA1FD-2C35-4210-ADBE-B14A2B5552B8}" srcOrd="1" destOrd="0" presId="urn:microsoft.com/office/officeart/2018/2/layout/IconVerticalSolidList"/>
    <dgm:cxn modelId="{ACB72AD9-679F-4D95-A4A6-5344F8947621}" type="presParOf" srcId="{CE20EBE6-CBC0-43A8-86A0-84690BFCDBD8}" destId="{CC26C321-AEDC-40C9-8859-D07C257C61B5}" srcOrd="2" destOrd="0" presId="urn:microsoft.com/office/officeart/2018/2/layout/IconVerticalSolidList"/>
    <dgm:cxn modelId="{65399EA3-5CA6-4BCB-B780-ED2E4D392E1B}" type="presParOf" srcId="{CE20EBE6-CBC0-43A8-86A0-84690BFCDBD8}" destId="{C8D91A3F-A4E6-45C6-B3F5-A51C881EB729}" srcOrd="3" destOrd="0" presId="urn:microsoft.com/office/officeart/2018/2/layout/IconVerticalSolidList"/>
    <dgm:cxn modelId="{24311F41-8D6D-4BB9-A1A1-06BD17294F98}" type="presParOf" srcId="{99FBBB9F-8018-41AA-9777-D96DB40B0FFD}" destId="{2FE057FA-559D-4B9A-9895-D256AA247D24}" srcOrd="5" destOrd="0" presId="urn:microsoft.com/office/officeart/2018/2/layout/IconVerticalSolidList"/>
    <dgm:cxn modelId="{FCC26696-81C3-4C4B-B7D9-D709CF119FF2}" type="presParOf" srcId="{99FBBB9F-8018-41AA-9777-D96DB40B0FFD}" destId="{DBD330D8-8265-4C1C-BA54-182C56B4C25C}" srcOrd="6" destOrd="0" presId="urn:microsoft.com/office/officeart/2018/2/layout/IconVerticalSolidList"/>
    <dgm:cxn modelId="{E20C54AA-FA72-4381-939B-0CA5EC0AF25C}" type="presParOf" srcId="{DBD330D8-8265-4C1C-BA54-182C56B4C25C}" destId="{EAF4023F-627E-4A26-A505-B275D3258300}" srcOrd="0" destOrd="0" presId="urn:microsoft.com/office/officeart/2018/2/layout/IconVerticalSolidList"/>
    <dgm:cxn modelId="{C7401FB0-72D3-494E-8132-9B81BDEF4B6F}" type="presParOf" srcId="{DBD330D8-8265-4C1C-BA54-182C56B4C25C}" destId="{830FBE11-6AEB-48C0-9C72-2A2B389646B3}" srcOrd="1" destOrd="0" presId="urn:microsoft.com/office/officeart/2018/2/layout/IconVerticalSolidList"/>
    <dgm:cxn modelId="{8C913553-A6DB-42C4-ADE6-FFB4B802FBFF}" type="presParOf" srcId="{DBD330D8-8265-4C1C-BA54-182C56B4C25C}" destId="{B29BE402-4475-463E-A169-1D2DDC4266BB}" srcOrd="2" destOrd="0" presId="urn:microsoft.com/office/officeart/2018/2/layout/IconVerticalSolidList"/>
    <dgm:cxn modelId="{3C7824AA-BB31-43F1-8558-31E8FA9A7F84}" type="presParOf" srcId="{DBD330D8-8265-4C1C-BA54-182C56B4C25C}" destId="{D5BCA0FD-BB51-4D8A-BB12-025DC59B8AA2}" srcOrd="3" destOrd="0" presId="urn:microsoft.com/office/officeart/2018/2/layout/IconVerticalSolidList"/>
    <dgm:cxn modelId="{D3CB4673-0B1B-4545-BBFF-450E75B15BD1}" type="presParOf" srcId="{DBD330D8-8265-4C1C-BA54-182C56B4C25C}" destId="{BE60D1C6-AD2A-4159-A98B-1A4777EADF43}"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BDA479A-6E23-405B-9087-5C84806E30FC}"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270D91FA-B6AD-4C58-9CDB-9E2E786F08A8}">
      <dgm:prSet/>
      <dgm:spPr/>
      <dgm:t>
        <a:bodyPr/>
        <a:lstStyle/>
        <a:p>
          <a:pPr>
            <a:lnSpc>
              <a:spcPct val="100000"/>
            </a:lnSpc>
          </a:pPr>
          <a:r>
            <a:rPr lang="en-GB" b="0" i="0" dirty="0">
              <a:solidFill>
                <a:schemeClr val="tx1"/>
              </a:solidFill>
              <a:effectLst/>
              <a:latin typeface="Times New Roman" panose="02020603050405020304" pitchFamily="18" charset="0"/>
              <a:cs typeface="Times New Roman" panose="02020603050405020304" pitchFamily="18" charset="0"/>
            </a:rPr>
            <a:t>Sort your data from high to low</a:t>
          </a:r>
          <a:endParaRPr lang="en-US" dirty="0">
            <a:solidFill>
              <a:schemeClr val="tx1"/>
            </a:solidFill>
          </a:endParaRPr>
        </a:p>
      </dgm:t>
    </dgm:pt>
    <dgm:pt modelId="{3B57719E-7ECC-4D9E-8357-71EEC2A8B48D}" type="parTrans" cxnId="{1068DE12-AE78-4C63-BCDE-48008029408E}">
      <dgm:prSet/>
      <dgm:spPr/>
      <dgm:t>
        <a:bodyPr/>
        <a:lstStyle/>
        <a:p>
          <a:endParaRPr lang="en-US"/>
        </a:p>
      </dgm:t>
    </dgm:pt>
    <dgm:pt modelId="{E5624E16-58D7-4A72-8274-60D6B1BA6EA9}" type="sibTrans" cxnId="{1068DE12-AE78-4C63-BCDE-48008029408E}">
      <dgm:prSet/>
      <dgm:spPr/>
      <dgm:t>
        <a:bodyPr/>
        <a:lstStyle/>
        <a:p>
          <a:endParaRPr lang="en-US"/>
        </a:p>
      </dgm:t>
    </dgm:pt>
    <dgm:pt modelId="{351DF8A0-CEFD-417B-A2D0-9F5DBAF37718}">
      <dgm:prSet/>
      <dgm:spPr/>
      <dgm:t>
        <a:bodyPr/>
        <a:lstStyle/>
        <a:p>
          <a:pPr>
            <a:lnSpc>
              <a:spcPct val="100000"/>
            </a:lnSpc>
          </a:pPr>
          <a:r>
            <a:rPr lang="en-GB" b="0" i="0" dirty="0">
              <a:solidFill>
                <a:schemeClr val="tx1"/>
              </a:solidFill>
              <a:effectLst/>
              <a:latin typeface="Times New Roman" panose="02020603050405020304" pitchFamily="18" charset="0"/>
              <a:cs typeface="Times New Roman" panose="02020603050405020304" pitchFamily="18" charset="0"/>
            </a:rPr>
            <a:t>Identify the median, the first quartile (Q1), and the third quartile (Q3)</a:t>
          </a:r>
          <a:endParaRPr lang="en-US" dirty="0">
            <a:solidFill>
              <a:schemeClr val="tx1"/>
            </a:solidFill>
          </a:endParaRPr>
        </a:p>
      </dgm:t>
    </dgm:pt>
    <dgm:pt modelId="{9C05C848-DD48-4235-B80E-A3A894E5C1CD}" type="parTrans" cxnId="{80092376-DCBA-4A1A-B146-C15CF55DACCD}">
      <dgm:prSet/>
      <dgm:spPr/>
      <dgm:t>
        <a:bodyPr/>
        <a:lstStyle/>
        <a:p>
          <a:endParaRPr lang="en-US"/>
        </a:p>
      </dgm:t>
    </dgm:pt>
    <dgm:pt modelId="{A4B742AB-087D-401E-945E-D35432970069}" type="sibTrans" cxnId="{80092376-DCBA-4A1A-B146-C15CF55DACCD}">
      <dgm:prSet/>
      <dgm:spPr/>
      <dgm:t>
        <a:bodyPr/>
        <a:lstStyle/>
        <a:p>
          <a:endParaRPr lang="en-US"/>
        </a:p>
      </dgm:t>
    </dgm:pt>
    <dgm:pt modelId="{9AE9B53F-1359-450A-AD5A-7F9B953AFA40}">
      <dgm:prSet/>
      <dgm:spPr/>
      <dgm:t>
        <a:bodyPr/>
        <a:lstStyle/>
        <a:p>
          <a:pPr>
            <a:lnSpc>
              <a:spcPct val="100000"/>
            </a:lnSpc>
          </a:pPr>
          <a:r>
            <a:rPr lang="en-GB" b="0" i="0" dirty="0">
              <a:solidFill>
                <a:schemeClr val="tx1"/>
              </a:solidFill>
              <a:effectLst/>
              <a:latin typeface="Times New Roman" panose="02020603050405020304" pitchFamily="18" charset="0"/>
              <a:cs typeface="Times New Roman" panose="02020603050405020304" pitchFamily="18" charset="0"/>
            </a:rPr>
            <a:t>Calculate your IQR</a:t>
          </a:r>
        </a:p>
        <a:p>
          <a:pPr>
            <a:lnSpc>
              <a:spcPct val="100000"/>
            </a:lnSpc>
          </a:pPr>
          <a:r>
            <a:rPr lang="en-GB" dirty="0">
              <a:solidFill>
                <a:schemeClr val="tx1"/>
              </a:solidFill>
              <a:latin typeface="Times New Roman" panose="02020603050405020304" pitchFamily="18" charset="0"/>
              <a:cs typeface="Times New Roman" panose="02020603050405020304" pitchFamily="18" charset="0"/>
            </a:rPr>
            <a:t>IQR = Q3-Q1</a:t>
          </a:r>
          <a:endParaRPr lang="en-US" dirty="0">
            <a:solidFill>
              <a:schemeClr val="tx1"/>
            </a:solidFill>
          </a:endParaRPr>
        </a:p>
      </dgm:t>
    </dgm:pt>
    <dgm:pt modelId="{FD39B2C5-FEE0-4BBD-B482-46C68214BF49}" type="parTrans" cxnId="{D61EEF2C-95C7-4F92-9B65-911C71FE1F92}">
      <dgm:prSet/>
      <dgm:spPr/>
      <dgm:t>
        <a:bodyPr/>
        <a:lstStyle/>
        <a:p>
          <a:endParaRPr lang="en-US"/>
        </a:p>
      </dgm:t>
    </dgm:pt>
    <dgm:pt modelId="{4BF68669-BB1F-49D4-A786-C405991EDF82}" type="sibTrans" cxnId="{D61EEF2C-95C7-4F92-9B65-911C71FE1F92}">
      <dgm:prSet/>
      <dgm:spPr/>
      <dgm:t>
        <a:bodyPr/>
        <a:lstStyle/>
        <a:p>
          <a:endParaRPr lang="en-US"/>
        </a:p>
      </dgm:t>
    </dgm:pt>
    <dgm:pt modelId="{F743A714-121F-4904-B516-56925757E252}">
      <dgm:prSet/>
      <dgm:spPr/>
      <dgm:t>
        <a:bodyPr/>
        <a:lstStyle/>
        <a:p>
          <a:pPr>
            <a:lnSpc>
              <a:spcPct val="100000"/>
            </a:lnSpc>
          </a:pPr>
          <a:r>
            <a:rPr lang="en-GB" dirty="0">
              <a:solidFill>
                <a:schemeClr val="tx1"/>
              </a:solidFill>
              <a:latin typeface="Times New Roman" panose="02020603050405020304" pitchFamily="18" charset="0"/>
              <a:cs typeface="Times New Roman" panose="02020603050405020304" pitchFamily="18" charset="0"/>
            </a:rPr>
            <a:t>Drop the outliers using </a:t>
          </a:r>
          <a:r>
            <a:rPr lang="en-GB" dirty="0" err="1">
              <a:solidFill>
                <a:schemeClr val="tx1"/>
              </a:solidFill>
              <a:latin typeface="Times New Roman" panose="02020603050405020304" pitchFamily="18" charset="0"/>
              <a:cs typeface="Times New Roman" panose="02020603050405020304" pitchFamily="18" charset="0"/>
            </a:rPr>
            <a:t>dropna</a:t>
          </a:r>
          <a:r>
            <a:rPr lang="en-GB" dirty="0">
              <a:solidFill>
                <a:schemeClr val="tx1"/>
              </a:solidFill>
              <a:latin typeface="Times New Roman" panose="02020603050405020304" pitchFamily="18" charset="0"/>
              <a:cs typeface="Times New Roman" panose="02020603050405020304" pitchFamily="18" charset="0"/>
            </a:rPr>
            <a:t> method.</a:t>
          </a:r>
          <a:endParaRPr lang="en-US" dirty="0">
            <a:solidFill>
              <a:schemeClr val="tx1"/>
            </a:solidFill>
          </a:endParaRPr>
        </a:p>
      </dgm:t>
    </dgm:pt>
    <dgm:pt modelId="{DDF9EE8A-36E3-42C9-B813-D7FBB2E4AEED}" type="parTrans" cxnId="{BB8390D5-1A57-4C61-B49B-34382357613D}">
      <dgm:prSet/>
      <dgm:spPr/>
      <dgm:t>
        <a:bodyPr/>
        <a:lstStyle/>
        <a:p>
          <a:endParaRPr lang="en-US"/>
        </a:p>
      </dgm:t>
    </dgm:pt>
    <dgm:pt modelId="{77062BE3-7A9F-4D4C-B7B4-6DDDB316EA86}" type="sibTrans" cxnId="{BB8390D5-1A57-4C61-B49B-34382357613D}">
      <dgm:prSet/>
      <dgm:spPr/>
      <dgm:t>
        <a:bodyPr/>
        <a:lstStyle/>
        <a:p>
          <a:endParaRPr lang="en-US"/>
        </a:p>
      </dgm:t>
    </dgm:pt>
    <dgm:pt modelId="{839AE666-52D0-4653-A969-AF935E037476}">
      <dgm:prSet/>
      <dgm:spPr/>
      <dgm:t>
        <a:bodyPr/>
        <a:lstStyle/>
        <a:p>
          <a:pPr>
            <a:lnSpc>
              <a:spcPct val="100000"/>
            </a:lnSpc>
          </a:pPr>
          <a:endParaRPr lang="en-US" dirty="0"/>
        </a:p>
      </dgm:t>
    </dgm:pt>
    <dgm:pt modelId="{259916FB-0032-42FA-BC06-E2447595E471}" type="parTrans" cxnId="{6DC474C9-C21F-408F-B0C1-63C1E7BC03B0}">
      <dgm:prSet/>
      <dgm:spPr/>
      <dgm:t>
        <a:bodyPr/>
        <a:lstStyle/>
        <a:p>
          <a:endParaRPr lang="en-US"/>
        </a:p>
      </dgm:t>
    </dgm:pt>
    <dgm:pt modelId="{A2EA09EB-7CD3-4861-8D48-57D94A09BE31}" type="sibTrans" cxnId="{6DC474C9-C21F-408F-B0C1-63C1E7BC03B0}">
      <dgm:prSet/>
      <dgm:spPr/>
      <dgm:t>
        <a:bodyPr/>
        <a:lstStyle/>
        <a:p>
          <a:endParaRPr lang="en-US"/>
        </a:p>
      </dgm:t>
    </dgm:pt>
    <dgm:pt modelId="{99FBBB9F-8018-41AA-9777-D96DB40B0FFD}" type="pres">
      <dgm:prSet presAssocID="{ABDA479A-6E23-405B-9087-5C84806E30FC}" presName="root" presStyleCnt="0">
        <dgm:presLayoutVars>
          <dgm:dir/>
          <dgm:resizeHandles val="exact"/>
        </dgm:presLayoutVars>
      </dgm:prSet>
      <dgm:spPr/>
    </dgm:pt>
    <dgm:pt modelId="{5FB6BB92-81F5-4147-9A8F-1BB98EDBF8CE}" type="pres">
      <dgm:prSet presAssocID="{270D91FA-B6AD-4C58-9CDB-9E2E786F08A8}" presName="compNode" presStyleCnt="0"/>
      <dgm:spPr/>
    </dgm:pt>
    <dgm:pt modelId="{FE0B6340-25D9-4182-9781-1382FF684941}" type="pres">
      <dgm:prSet presAssocID="{270D91FA-B6AD-4C58-9CDB-9E2E786F08A8}" presName="bgRect" presStyleLbl="bgShp" presStyleIdx="0" presStyleCnt="4"/>
      <dgm:spPr/>
    </dgm:pt>
    <dgm:pt modelId="{6742F67E-296D-41C5-BA80-A0A9334C4C84}" type="pres">
      <dgm:prSet presAssocID="{270D91FA-B6AD-4C58-9CDB-9E2E786F08A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4178CA7B-58C0-465B-8F95-2E5B879909D3}" type="pres">
      <dgm:prSet presAssocID="{270D91FA-B6AD-4C58-9CDB-9E2E786F08A8}" presName="spaceRect" presStyleCnt="0"/>
      <dgm:spPr/>
    </dgm:pt>
    <dgm:pt modelId="{219F9009-F657-43DA-9D4F-EB23B3D71391}" type="pres">
      <dgm:prSet presAssocID="{270D91FA-B6AD-4C58-9CDB-9E2E786F08A8}" presName="parTx" presStyleLbl="revTx" presStyleIdx="0" presStyleCnt="5">
        <dgm:presLayoutVars>
          <dgm:chMax val="0"/>
          <dgm:chPref val="0"/>
        </dgm:presLayoutVars>
      </dgm:prSet>
      <dgm:spPr/>
    </dgm:pt>
    <dgm:pt modelId="{D95B8940-A5B8-44A6-8DAC-D74BB6727701}" type="pres">
      <dgm:prSet presAssocID="{E5624E16-58D7-4A72-8274-60D6B1BA6EA9}" presName="sibTrans" presStyleCnt="0"/>
      <dgm:spPr/>
    </dgm:pt>
    <dgm:pt modelId="{004F88FB-42E0-41FB-83CB-D593505C2643}" type="pres">
      <dgm:prSet presAssocID="{351DF8A0-CEFD-417B-A2D0-9F5DBAF37718}" presName="compNode" presStyleCnt="0"/>
      <dgm:spPr/>
    </dgm:pt>
    <dgm:pt modelId="{CC515689-D2B0-4049-9660-9A4E74004911}" type="pres">
      <dgm:prSet presAssocID="{351DF8A0-CEFD-417B-A2D0-9F5DBAF37718}" presName="bgRect" presStyleLbl="bgShp" presStyleIdx="1" presStyleCnt="4"/>
      <dgm:spPr/>
    </dgm:pt>
    <dgm:pt modelId="{7FD64FEF-6873-4037-BBC4-C25B23D06E59}" type="pres">
      <dgm:prSet presAssocID="{351DF8A0-CEFD-417B-A2D0-9F5DBAF3771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DBB4C82C-26D4-45ED-87A4-ACBD1A6A3FCB}" type="pres">
      <dgm:prSet presAssocID="{351DF8A0-CEFD-417B-A2D0-9F5DBAF37718}" presName="spaceRect" presStyleCnt="0"/>
      <dgm:spPr/>
    </dgm:pt>
    <dgm:pt modelId="{B983A830-CD6F-4494-91CA-EC1BD596457E}" type="pres">
      <dgm:prSet presAssocID="{351DF8A0-CEFD-417B-A2D0-9F5DBAF37718}" presName="parTx" presStyleLbl="revTx" presStyleIdx="1" presStyleCnt="5">
        <dgm:presLayoutVars>
          <dgm:chMax val="0"/>
          <dgm:chPref val="0"/>
        </dgm:presLayoutVars>
      </dgm:prSet>
      <dgm:spPr/>
    </dgm:pt>
    <dgm:pt modelId="{BA3F090C-7370-49DA-AD81-2B62CC3BF1DE}" type="pres">
      <dgm:prSet presAssocID="{A4B742AB-087D-401E-945E-D35432970069}" presName="sibTrans" presStyleCnt="0"/>
      <dgm:spPr/>
    </dgm:pt>
    <dgm:pt modelId="{CE20EBE6-CBC0-43A8-86A0-84690BFCDBD8}" type="pres">
      <dgm:prSet presAssocID="{9AE9B53F-1359-450A-AD5A-7F9B953AFA40}" presName="compNode" presStyleCnt="0"/>
      <dgm:spPr/>
    </dgm:pt>
    <dgm:pt modelId="{7FABAE88-2FF8-48BA-A071-40E3AA160FC2}" type="pres">
      <dgm:prSet presAssocID="{9AE9B53F-1359-450A-AD5A-7F9B953AFA40}" presName="bgRect" presStyleLbl="bgShp" presStyleIdx="2" presStyleCnt="4"/>
      <dgm:spPr/>
    </dgm:pt>
    <dgm:pt modelId="{6BCAA1FD-2C35-4210-ADBE-B14A2B5552B8}" type="pres">
      <dgm:prSet presAssocID="{9AE9B53F-1359-450A-AD5A-7F9B953AFA4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rain"/>
        </a:ext>
      </dgm:extLst>
    </dgm:pt>
    <dgm:pt modelId="{CC26C321-AEDC-40C9-8859-D07C257C61B5}" type="pres">
      <dgm:prSet presAssocID="{9AE9B53F-1359-450A-AD5A-7F9B953AFA40}" presName="spaceRect" presStyleCnt="0"/>
      <dgm:spPr/>
    </dgm:pt>
    <dgm:pt modelId="{C8D91A3F-A4E6-45C6-B3F5-A51C881EB729}" type="pres">
      <dgm:prSet presAssocID="{9AE9B53F-1359-450A-AD5A-7F9B953AFA40}" presName="parTx" presStyleLbl="revTx" presStyleIdx="2" presStyleCnt="5">
        <dgm:presLayoutVars>
          <dgm:chMax val="0"/>
          <dgm:chPref val="0"/>
        </dgm:presLayoutVars>
      </dgm:prSet>
      <dgm:spPr/>
    </dgm:pt>
    <dgm:pt modelId="{2FE057FA-559D-4B9A-9895-D256AA247D24}" type="pres">
      <dgm:prSet presAssocID="{4BF68669-BB1F-49D4-A786-C405991EDF82}" presName="sibTrans" presStyleCnt="0"/>
      <dgm:spPr/>
    </dgm:pt>
    <dgm:pt modelId="{DBD330D8-8265-4C1C-BA54-182C56B4C25C}" type="pres">
      <dgm:prSet presAssocID="{F743A714-121F-4904-B516-56925757E252}" presName="compNode" presStyleCnt="0"/>
      <dgm:spPr/>
    </dgm:pt>
    <dgm:pt modelId="{EAF4023F-627E-4A26-A505-B275D3258300}" type="pres">
      <dgm:prSet presAssocID="{F743A714-121F-4904-B516-56925757E252}" presName="bgRect" presStyleLbl="bgShp" presStyleIdx="3" presStyleCnt="4" custLinFactNeighborX="-3432" custLinFactNeighborY="737"/>
      <dgm:spPr/>
    </dgm:pt>
    <dgm:pt modelId="{830FBE11-6AEB-48C0-9C72-2A2B389646B3}" type="pres">
      <dgm:prSet presAssocID="{F743A714-121F-4904-B516-56925757E25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ick"/>
        </a:ext>
      </dgm:extLst>
    </dgm:pt>
    <dgm:pt modelId="{B29BE402-4475-463E-A169-1D2DDC4266BB}" type="pres">
      <dgm:prSet presAssocID="{F743A714-121F-4904-B516-56925757E252}" presName="spaceRect" presStyleCnt="0"/>
      <dgm:spPr/>
    </dgm:pt>
    <dgm:pt modelId="{D5BCA0FD-BB51-4D8A-BB12-025DC59B8AA2}" type="pres">
      <dgm:prSet presAssocID="{F743A714-121F-4904-B516-56925757E252}" presName="parTx" presStyleLbl="revTx" presStyleIdx="3" presStyleCnt="5" custScaleX="131880" custLinFactNeighborX="15251" custLinFactNeighborY="737">
        <dgm:presLayoutVars>
          <dgm:chMax val="0"/>
          <dgm:chPref val="0"/>
        </dgm:presLayoutVars>
      </dgm:prSet>
      <dgm:spPr/>
    </dgm:pt>
    <dgm:pt modelId="{BE60D1C6-AD2A-4159-A98B-1A4777EADF43}" type="pres">
      <dgm:prSet presAssocID="{F743A714-121F-4904-B516-56925757E252}" presName="desTx" presStyleLbl="revTx" presStyleIdx="4" presStyleCnt="5">
        <dgm:presLayoutVars/>
      </dgm:prSet>
      <dgm:spPr/>
    </dgm:pt>
  </dgm:ptLst>
  <dgm:cxnLst>
    <dgm:cxn modelId="{1068DE12-AE78-4C63-BCDE-48008029408E}" srcId="{ABDA479A-6E23-405B-9087-5C84806E30FC}" destId="{270D91FA-B6AD-4C58-9CDB-9E2E786F08A8}" srcOrd="0" destOrd="0" parTransId="{3B57719E-7ECC-4D9E-8357-71EEC2A8B48D}" sibTransId="{E5624E16-58D7-4A72-8274-60D6B1BA6EA9}"/>
    <dgm:cxn modelId="{F420CF1A-169A-47D4-BCBD-185FF7AC460E}" type="presOf" srcId="{839AE666-52D0-4653-A969-AF935E037476}" destId="{BE60D1C6-AD2A-4159-A98B-1A4777EADF43}" srcOrd="0" destOrd="0" presId="urn:microsoft.com/office/officeart/2018/2/layout/IconVerticalSolidList"/>
    <dgm:cxn modelId="{D61EEF2C-95C7-4F92-9B65-911C71FE1F92}" srcId="{ABDA479A-6E23-405B-9087-5C84806E30FC}" destId="{9AE9B53F-1359-450A-AD5A-7F9B953AFA40}" srcOrd="2" destOrd="0" parTransId="{FD39B2C5-FEE0-4BBD-B482-46C68214BF49}" sibTransId="{4BF68669-BB1F-49D4-A786-C405991EDF82}"/>
    <dgm:cxn modelId="{80092376-DCBA-4A1A-B146-C15CF55DACCD}" srcId="{ABDA479A-6E23-405B-9087-5C84806E30FC}" destId="{351DF8A0-CEFD-417B-A2D0-9F5DBAF37718}" srcOrd="1" destOrd="0" parTransId="{9C05C848-DD48-4235-B80E-A3A894E5C1CD}" sibTransId="{A4B742AB-087D-401E-945E-D35432970069}"/>
    <dgm:cxn modelId="{0221EFAD-955E-44CD-B6B6-44F1F86AB492}" type="presOf" srcId="{270D91FA-B6AD-4C58-9CDB-9E2E786F08A8}" destId="{219F9009-F657-43DA-9D4F-EB23B3D71391}" srcOrd="0" destOrd="0" presId="urn:microsoft.com/office/officeart/2018/2/layout/IconVerticalSolidList"/>
    <dgm:cxn modelId="{E82691C0-63AD-409C-803D-3B8C9EE11A2E}" type="presOf" srcId="{9AE9B53F-1359-450A-AD5A-7F9B953AFA40}" destId="{C8D91A3F-A4E6-45C6-B3F5-A51C881EB729}" srcOrd="0" destOrd="0" presId="urn:microsoft.com/office/officeart/2018/2/layout/IconVerticalSolidList"/>
    <dgm:cxn modelId="{6DC474C9-C21F-408F-B0C1-63C1E7BC03B0}" srcId="{F743A714-121F-4904-B516-56925757E252}" destId="{839AE666-52D0-4653-A969-AF935E037476}" srcOrd="0" destOrd="0" parTransId="{259916FB-0032-42FA-BC06-E2447595E471}" sibTransId="{A2EA09EB-7CD3-4861-8D48-57D94A09BE31}"/>
    <dgm:cxn modelId="{12E332D0-6E45-46CB-A129-10BEA4CC8F70}" type="presOf" srcId="{F743A714-121F-4904-B516-56925757E252}" destId="{D5BCA0FD-BB51-4D8A-BB12-025DC59B8AA2}" srcOrd="0" destOrd="0" presId="urn:microsoft.com/office/officeart/2018/2/layout/IconVerticalSolidList"/>
    <dgm:cxn modelId="{BB8390D5-1A57-4C61-B49B-34382357613D}" srcId="{ABDA479A-6E23-405B-9087-5C84806E30FC}" destId="{F743A714-121F-4904-B516-56925757E252}" srcOrd="3" destOrd="0" parTransId="{DDF9EE8A-36E3-42C9-B813-D7FBB2E4AEED}" sibTransId="{77062BE3-7A9F-4D4C-B7B4-6DDDB316EA86}"/>
    <dgm:cxn modelId="{C14459E8-F326-4A42-840D-727809BDAC62}" type="presOf" srcId="{351DF8A0-CEFD-417B-A2D0-9F5DBAF37718}" destId="{B983A830-CD6F-4494-91CA-EC1BD596457E}" srcOrd="0" destOrd="0" presId="urn:microsoft.com/office/officeart/2018/2/layout/IconVerticalSolidList"/>
    <dgm:cxn modelId="{F2A486F2-B746-4A6B-94C5-C30D163559E8}" type="presOf" srcId="{ABDA479A-6E23-405B-9087-5C84806E30FC}" destId="{99FBBB9F-8018-41AA-9777-D96DB40B0FFD}" srcOrd="0" destOrd="0" presId="urn:microsoft.com/office/officeart/2018/2/layout/IconVerticalSolidList"/>
    <dgm:cxn modelId="{58A10EFA-741A-4495-8D71-E029A292B82A}" type="presParOf" srcId="{99FBBB9F-8018-41AA-9777-D96DB40B0FFD}" destId="{5FB6BB92-81F5-4147-9A8F-1BB98EDBF8CE}" srcOrd="0" destOrd="0" presId="urn:microsoft.com/office/officeart/2018/2/layout/IconVerticalSolidList"/>
    <dgm:cxn modelId="{2355E79E-3D8F-45A4-A254-782BB5AFDEBB}" type="presParOf" srcId="{5FB6BB92-81F5-4147-9A8F-1BB98EDBF8CE}" destId="{FE0B6340-25D9-4182-9781-1382FF684941}" srcOrd="0" destOrd="0" presId="urn:microsoft.com/office/officeart/2018/2/layout/IconVerticalSolidList"/>
    <dgm:cxn modelId="{42F13954-909C-4434-B9CA-13F2A92C6B17}" type="presParOf" srcId="{5FB6BB92-81F5-4147-9A8F-1BB98EDBF8CE}" destId="{6742F67E-296D-41C5-BA80-A0A9334C4C84}" srcOrd="1" destOrd="0" presId="urn:microsoft.com/office/officeart/2018/2/layout/IconVerticalSolidList"/>
    <dgm:cxn modelId="{22B7E31A-CA4E-4A23-9D3A-A88F0730B0C1}" type="presParOf" srcId="{5FB6BB92-81F5-4147-9A8F-1BB98EDBF8CE}" destId="{4178CA7B-58C0-465B-8F95-2E5B879909D3}" srcOrd="2" destOrd="0" presId="urn:microsoft.com/office/officeart/2018/2/layout/IconVerticalSolidList"/>
    <dgm:cxn modelId="{76E82758-AF64-499B-8F60-391EFDDB9ABB}" type="presParOf" srcId="{5FB6BB92-81F5-4147-9A8F-1BB98EDBF8CE}" destId="{219F9009-F657-43DA-9D4F-EB23B3D71391}" srcOrd="3" destOrd="0" presId="urn:microsoft.com/office/officeart/2018/2/layout/IconVerticalSolidList"/>
    <dgm:cxn modelId="{6D68BE83-1E51-47F8-A189-B370D486986B}" type="presParOf" srcId="{99FBBB9F-8018-41AA-9777-D96DB40B0FFD}" destId="{D95B8940-A5B8-44A6-8DAC-D74BB6727701}" srcOrd="1" destOrd="0" presId="urn:microsoft.com/office/officeart/2018/2/layout/IconVerticalSolidList"/>
    <dgm:cxn modelId="{E71F44D5-2FE3-4BC1-B484-F5902BDF0450}" type="presParOf" srcId="{99FBBB9F-8018-41AA-9777-D96DB40B0FFD}" destId="{004F88FB-42E0-41FB-83CB-D593505C2643}" srcOrd="2" destOrd="0" presId="urn:microsoft.com/office/officeart/2018/2/layout/IconVerticalSolidList"/>
    <dgm:cxn modelId="{0FF52BC0-9965-450F-B891-1B9A89ADFA4F}" type="presParOf" srcId="{004F88FB-42E0-41FB-83CB-D593505C2643}" destId="{CC515689-D2B0-4049-9660-9A4E74004911}" srcOrd="0" destOrd="0" presId="urn:microsoft.com/office/officeart/2018/2/layout/IconVerticalSolidList"/>
    <dgm:cxn modelId="{9967E399-F45D-48E4-A743-5A709C860BBB}" type="presParOf" srcId="{004F88FB-42E0-41FB-83CB-D593505C2643}" destId="{7FD64FEF-6873-4037-BBC4-C25B23D06E59}" srcOrd="1" destOrd="0" presId="urn:microsoft.com/office/officeart/2018/2/layout/IconVerticalSolidList"/>
    <dgm:cxn modelId="{BC761E5E-4B0D-4E19-B0F6-6BC6E2F171C1}" type="presParOf" srcId="{004F88FB-42E0-41FB-83CB-D593505C2643}" destId="{DBB4C82C-26D4-45ED-87A4-ACBD1A6A3FCB}" srcOrd="2" destOrd="0" presId="urn:microsoft.com/office/officeart/2018/2/layout/IconVerticalSolidList"/>
    <dgm:cxn modelId="{BA99D1E3-F8AA-4822-B0A0-7E36E2E0E274}" type="presParOf" srcId="{004F88FB-42E0-41FB-83CB-D593505C2643}" destId="{B983A830-CD6F-4494-91CA-EC1BD596457E}" srcOrd="3" destOrd="0" presId="urn:microsoft.com/office/officeart/2018/2/layout/IconVerticalSolidList"/>
    <dgm:cxn modelId="{BACA8E0F-E758-4448-8F0B-0445BABAFD59}" type="presParOf" srcId="{99FBBB9F-8018-41AA-9777-D96DB40B0FFD}" destId="{BA3F090C-7370-49DA-AD81-2B62CC3BF1DE}" srcOrd="3" destOrd="0" presId="urn:microsoft.com/office/officeart/2018/2/layout/IconVerticalSolidList"/>
    <dgm:cxn modelId="{09632FDD-5C4D-466A-84A1-E2A56358C4F6}" type="presParOf" srcId="{99FBBB9F-8018-41AA-9777-D96DB40B0FFD}" destId="{CE20EBE6-CBC0-43A8-86A0-84690BFCDBD8}" srcOrd="4" destOrd="0" presId="urn:microsoft.com/office/officeart/2018/2/layout/IconVerticalSolidList"/>
    <dgm:cxn modelId="{F62F978E-1F14-47CC-8F51-71441A636E58}" type="presParOf" srcId="{CE20EBE6-CBC0-43A8-86A0-84690BFCDBD8}" destId="{7FABAE88-2FF8-48BA-A071-40E3AA160FC2}" srcOrd="0" destOrd="0" presId="urn:microsoft.com/office/officeart/2018/2/layout/IconVerticalSolidList"/>
    <dgm:cxn modelId="{1BED4B0C-1919-4244-9802-41078F124438}" type="presParOf" srcId="{CE20EBE6-CBC0-43A8-86A0-84690BFCDBD8}" destId="{6BCAA1FD-2C35-4210-ADBE-B14A2B5552B8}" srcOrd="1" destOrd="0" presId="urn:microsoft.com/office/officeart/2018/2/layout/IconVerticalSolidList"/>
    <dgm:cxn modelId="{ACB72AD9-679F-4D95-A4A6-5344F8947621}" type="presParOf" srcId="{CE20EBE6-CBC0-43A8-86A0-84690BFCDBD8}" destId="{CC26C321-AEDC-40C9-8859-D07C257C61B5}" srcOrd="2" destOrd="0" presId="urn:microsoft.com/office/officeart/2018/2/layout/IconVerticalSolidList"/>
    <dgm:cxn modelId="{65399EA3-5CA6-4BCB-B780-ED2E4D392E1B}" type="presParOf" srcId="{CE20EBE6-CBC0-43A8-86A0-84690BFCDBD8}" destId="{C8D91A3F-A4E6-45C6-B3F5-A51C881EB729}" srcOrd="3" destOrd="0" presId="urn:microsoft.com/office/officeart/2018/2/layout/IconVerticalSolidList"/>
    <dgm:cxn modelId="{24311F41-8D6D-4BB9-A1A1-06BD17294F98}" type="presParOf" srcId="{99FBBB9F-8018-41AA-9777-D96DB40B0FFD}" destId="{2FE057FA-559D-4B9A-9895-D256AA247D24}" srcOrd="5" destOrd="0" presId="urn:microsoft.com/office/officeart/2018/2/layout/IconVerticalSolidList"/>
    <dgm:cxn modelId="{FCC26696-81C3-4C4B-B7D9-D709CF119FF2}" type="presParOf" srcId="{99FBBB9F-8018-41AA-9777-D96DB40B0FFD}" destId="{DBD330D8-8265-4C1C-BA54-182C56B4C25C}" srcOrd="6" destOrd="0" presId="urn:microsoft.com/office/officeart/2018/2/layout/IconVerticalSolidList"/>
    <dgm:cxn modelId="{E20C54AA-FA72-4381-939B-0CA5EC0AF25C}" type="presParOf" srcId="{DBD330D8-8265-4C1C-BA54-182C56B4C25C}" destId="{EAF4023F-627E-4A26-A505-B275D3258300}" srcOrd="0" destOrd="0" presId="urn:microsoft.com/office/officeart/2018/2/layout/IconVerticalSolidList"/>
    <dgm:cxn modelId="{C7401FB0-72D3-494E-8132-9B81BDEF4B6F}" type="presParOf" srcId="{DBD330D8-8265-4C1C-BA54-182C56B4C25C}" destId="{830FBE11-6AEB-48C0-9C72-2A2B389646B3}" srcOrd="1" destOrd="0" presId="urn:microsoft.com/office/officeart/2018/2/layout/IconVerticalSolidList"/>
    <dgm:cxn modelId="{8C913553-A6DB-42C4-ADE6-FFB4B802FBFF}" type="presParOf" srcId="{DBD330D8-8265-4C1C-BA54-182C56B4C25C}" destId="{B29BE402-4475-463E-A169-1D2DDC4266BB}" srcOrd="2" destOrd="0" presId="urn:microsoft.com/office/officeart/2018/2/layout/IconVerticalSolidList"/>
    <dgm:cxn modelId="{3C7824AA-BB31-43F1-8558-31E8FA9A7F84}" type="presParOf" srcId="{DBD330D8-8265-4C1C-BA54-182C56B4C25C}" destId="{D5BCA0FD-BB51-4D8A-BB12-025DC59B8AA2}" srcOrd="3" destOrd="0" presId="urn:microsoft.com/office/officeart/2018/2/layout/IconVerticalSolidList"/>
    <dgm:cxn modelId="{D3CB4673-0B1B-4545-BBFF-450E75B15BD1}" type="presParOf" srcId="{DBD330D8-8265-4C1C-BA54-182C56B4C25C}" destId="{BE60D1C6-AD2A-4159-A98B-1A4777EADF43}"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CE30BEA-AAD4-4CD1-A8E1-F1D49372084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F25E232-1109-4409-B754-B26BDB8D4F45}">
      <dgm:prSet/>
      <dgm:spPr/>
      <dgm:t>
        <a:bodyPr/>
        <a:lstStyle/>
        <a:p>
          <a:pPr>
            <a:lnSpc>
              <a:spcPct val="100000"/>
            </a:lnSpc>
          </a:pPr>
          <a:r>
            <a:rPr lang="en-IN" dirty="0">
              <a:latin typeface="Times New Roman" panose="02020603050405020304" pitchFamily="18" charset="0"/>
              <a:cs typeface="Times New Roman" panose="02020603050405020304" pitchFamily="18" charset="0"/>
            </a:rPr>
            <a:t>Accuracy</a:t>
          </a:r>
          <a:endParaRPr lang="en-US" dirty="0"/>
        </a:p>
      </dgm:t>
    </dgm:pt>
    <dgm:pt modelId="{5ACA36E3-5273-4EB4-896C-729B38B3BE63}" type="parTrans" cxnId="{28E20151-469C-4140-B7E6-D05097393EC7}">
      <dgm:prSet/>
      <dgm:spPr/>
      <dgm:t>
        <a:bodyPr/>
        <a:lstStyle/>
        <a:p>
          <a:endParaRPr lang="en-US"/>
        </a:p>
      </dgm:t>
    </dgm:pt>
    <dgm:pt modelId="{923B64C8-CF13-4BD6-8159-B5CDB849A4B9}" type="sibTrans" cxnId="{28E20151-469C-4140-B7E6-D05097393EC7}">
      <dgm:prSet/>
      <dgm:spPr/>
      <dgm:t>
        <a:bodyPr/>
        <a:lstStyle/>
        <a:p>
          <a:endParaRPr lang="en-US"/>
        </a:p>
      </dgm:t>
    </dgm:pt>
    <dgm:pt modelId="{A0225B16-7E6B-4A51-8B09-7E636A9D29BB}">
      <dgm:prSet/>
      <dgm:spPr/>
      <dgm:t>
        <a:bodyPr/>
        <a:lstStyle/>
        <a:p>
          <a:pPr>
            <a:lnSpc>
              <a:spcPct val="100000"/>
            </a:lnSpc>
          </a:pPr>
          <a:r>
            <a:rPr lang="en-IN" dirty="0">
              <a:latin typeface="Times New Roman" panose="02020603050405020304" pitchFamily="18" charset="0"/>
              <a:cs typeface="Times New Roman" panose="02020603050405020304" pitchFamily="18" charset="0"/>
            </a:rPr>
            <a:t>Completeness</a:t>
          </a:r>
          <a:endParaRPr lang="en-US" dirty="0"/>
        </a:p>
      </dgm:t>
    </dgm:pt>
    <dgm:pt modelId="{AA1B6F68-8F9A-46D2-B823-3EAC862407C6}" type="parTrans" cxnId="{66F64F48-59D1-44DE-A780-590F92673E82}">
      <dgm:prSet/>
      <dgm:spPr/>
      <dgm:t>
        <a:bodyPr/>
        <a:lstStyle/>
        <a:p>
          <a:endParaRPr lang="en-US"/>
        </a:p>
      </dgm:t>
    </dgm:pt>
    <dgm:pt modelId="{7984BBC3-3A09-4788-B796-AE2D3A282BB2}" type="sibTrans" cxnId="{66F64F48-59D1-44DE-A780-590F92673E82}">
      <dgm:prSet/>
      <dgm:spPr/>
      <dgm:t>
        <a:bodyPr/>
        <a:lstStyle/>
        <a:p>
          <a:endParaRPr lang="en-US"/>
        </a:p>
      </dgm:t>
    </dgm:pt>
    <dgm:pt modelId="{A0ADAC15-38A7-4531-83B2-9963917CCD1E}">
      <dgm:prSet/>
      <dgm:spPr/>
      <dgm:t>
        <a:bodyPr/>
        <a:lstStyle/>
        <a:p>
          <a:pPr>
            <a:lnSpc>
              <a:spcPct val="100000"/>
            </a:lnSpc>
          </a:pPr>
          <a:r>
            <a:rPr lang="en-IN" dirty="0">
              <a:latin typeface="Times New Roman" panose="02020603050405020304" pitchFamily="18" charset="0"/>
              <a:cs typeface="Times New Roman" panose="02020603050405020304" pitchFamily="18" charset="0"/>
            </a:rPr>
            <a:t>Uniqueness</a:t>
          </a:r>
        </a:p>
      </dgm:t>
    </dgm:pt>
    <dgm:pt modelId="{41546CF6-D143-40D5-AC09-D597B4401487}" type="parTrans" cxnId="{8ADD066E-CA5B-4F76-B6E9-0A2B6A0D8AA0}">
      <dgm:prSet/>
      <dgm:spPr/>
      <dgm:t>
        <a:bodyPr/>
        <a:lstStyle/>
        <a:p>
          <a:endParaRPr lang="en-US"/>
        </a:p>
      </dgm:t>
    </dgm:pt>
    <dgm:pt modelId="{B1FF8220-EAB5-4285-9CE9-7BEC54FC8AF5}" type="sibTrans" cxnId="{8ADD066E-CA5B-4F76-B6E9-0A2B6A0D8AA0}">
      <dgm:prSet/>
      <dgm:spPr/>
      <dgm:t>
        <a:bodyPr/>
        <a:lstStyle/>
        <a:p>
          <a:endParaRPr lang="en-US"/>
        </a:p>
      </dgm:t>
    </dgm:pt>
    <dgm:pt modelId="{CDAC1382-CF7F-4741-9274-FC084A1F35FF}">
      <dgm:prSet/>
      <dgm:spPr/>
      <dgm:t>
        <a:bodyPr/>
        <a:lstStyle/>
        <a:p>
          <a:pPr>
            <a:lnSpc>
              <a:spcPct val="100000"/>
            </a:lnSpc>
          </a:pPr>
          <a:r>
            <a:rPr lang="en-IN" dirty="0">
              <a:latin typeface="Times New Roman" panose="02020603050405020304" pitchFamily="18" charset="0"/>
              <a:cs typeface="Times New Roman" panose="02020603050405020304" pitchFamily="18" charset="0"/>
            </a:rPr>
            <a:t>Validity</a:t>
          </a:r>
          <a:endParaRPr lang="en-US" dirty="0"/>
        </a:p>
      </dgm:t>
    </dgm:pt>
    <dgm:pt modelId="{7C382A46-9FC3-4434-BDD9-A36EE708505B}" type="parTrans" cxnId="{9EE877D7-1082-4FF5-95FC-5541211C7B7F}">
      <dgm:prSet/>
      <dgm:spPr/>
      <dgm:t>
        <a:bodyPr/>
        <a:lstStyle/>
        <a:p>
          <a:endParaRPr lang="en-US"/>
        </a:p>
      </dgm:t>
    </dgm:pt>
    <dgm:pt modelId="{110D03B6-B5BF-43BF-9CE8-A3FF62867A4B}" type="sibTrans" cxnId="{9EE877D7-1082-4FF5-95FC-5541211C7B7F}">
      <dgm:prSet/>
      <dgm:spPr/>
      <dgm:t>
        <a:bodyPr/>
        <a:lstStyle/>
        <a:p>
          <a:endParaRPr lang="en-US"/>
        </a:p>
      </dgm:t>
    </dgm:pt>
    <dgm:pt modelId="{FCB567D0-FDEB-4DD9-96C2-E36FC8016715}">
      <dgm:prSet/>
      <dgm:spPr/>
      <dgm:t>
        <a:bodyPr/>
        <a:lstStyle/>
        <a:p>
          <a:pPr>
            <a:lnSpc>
              <a:spcPct val="100000"/>
            </a:lnSpc>
          </a:pPr>
          <a:endParaRPr lang="en-US" dirty="0"/>
        </a:p>
      </dgm:t>
    </dgm:pt>
    <dgm:pt modelId="{63EE62A4-CFC6-4770-9610-8EFC4F74EDF4}" type="sibTrans" cxnId="{4F7D7379-69B1-4F36-9154-83BF667C5B8B}">
      <dgm:prSet/>
      <dgm:spPr/>
      <dgm:t>
        <a:bodyPr/>
        <a:lstStyle/>
        <a:p>
          <a:endParaRPr lang="en-US"/>
        </a:p>
      </dgm:t>
    </dgm:pt>
    <dgm:pt modelId="{73AA4C40-7A25-4DB1-BE72-08221E7B3CC7}" type="parTrans" cxnId="{4F7D7379-69B1-4F36-9154-83BF667C5B8B}">
      <dgm:prSet/>
      <dgm:spPr/>
      <dgm:t>
        <a:bodyPr/>
        <a:lstStyle/>
        <a:p>
          <a:endParaRPr lang="en-US"/>
        </a:p>
      </dgm:t>
    </dgm:pt>
    <dgm:pt modelId="{71FAA504-4F4F-4356-90A6-21D6EAC7EB47}" type="pres">
      <dgm:prSet presAssocID="{5CE30BEA-AAD4-4CD1-A8E1-F1D493720841}" presName="root" presStyleCnt="0">
        <dgm:presLayoutVars>
          <dgm:dir/>
          <dgm:resizeHandles val="exact"/>
        </dgm:presLayoutVars>
      </dgm:prSet>
      <dgm:spPr/>
    </dgm:pt>
    <dgm:pt modelId="{BC4378F6-D425-499C-85A4-A331BAEE583A}" type="pres">
      <dgm:prSet presAssocID="{0F25E232-1109-4409-B754-B26BDB8D4F45}" presName="compNode" presStyleCnt="0"/>
      <dgm:spPr/>
    </dgm:pt>
    <dgm:pt modelId="{73C68AF4-4B8D-465E-AF5B-CD030EAB2FA8}" type="pres">
      <dgm:prSet presAssocID="{0F25E232-1109-4409-B754-B26BDB8D4F45}" presName="bgRect" presStyleLbl="bgShp" presStyleIdx="0" presStyleCnt="4"/>
      <dgm:spPr/>
    </dgm:pt>
    <dgm:pt modelId="{0CC7B6A8-6136-4437-BDFD-CB463AFEF91A}" type="pres">
      <dgm:prSet presAssocID="{0F25E232-1109-4409-B754-B26BDB8D4F4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69766609-24FB-4C1F-B782-9500CB5CC6B2}" type="pres">
      <dgm:prSet presAssocID="{0F25E232-1109-4409-B754-B26BDB8D4F45}" presName="spaceRect" presStyleCnt="0"/>
      <dgm:spPr/>
    </dgm:pt>
    <dgm:pt modelId="{42E27D69-4154-4F9E-AC15-A00C63C12C4D}" type="pres">
      <dgm:prSet presAssocID="{0F25E232-1109-4409-B754-B26BDB8D4F45}" presName="parTx" presStyleLbl="revTx" presStyleIdx="0" presStyleCnt="5">
        <dgm:presLayoutVars>
          <dgm:chMax val="0"/>
          <dgm:chPref val="0"/>
        </dgm:presLayoutVars>
      </dgm:prSet>
      <dgm:spPr/>
    </dgm:pt>
    <dgm:pt modelId="{4D93BA32-7A2C-48DC-9C9F-FE65AC0C8512}" type="pres">
      <dgm:prSet presAssocID="{923B64C8-CF13-4BD6-8159-B5CDB849A4B9}" presName="sibTrans" presStyleCnt="0"/>
      <dgm:spPr/>
    </dgm:pt>
    <dgm:pt modelId="{9D05C408-1C4B-42A3-BD36-A94337925A07}" type="pres">
      <dgm:prSet presAssocID="{A0225B16-7E6B-4A51-8B09-7E636A9D29BB}" presName="compNode" presStyleCnt="0"/>
      <dgm:spPr/>
    </dgm:pt>
    <dgm:pt modelId="{23DA79DF-D87B-43F9-86DC-88C2445D692B}" type="pres">
      <dgm:prSet presAssocID="{A0225B16-7E6B-4A51-8B09-7E636A9D29BB}" presName="bgRect" presStyleLbl="bgShp" presStyleIdx="1" presStyleCnt="4"/>
      <dgm:spPr/>
    </dgm:pt>
    <dgm:pt modelId="{0D550EBD-EA47-4A2C-AA0C-69250FBD5631}" type="pres">
      <dgm:prSet presAssocID="{A0225B16-7E6B-4A51-8B09-7E636A9D29B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a:ext>
      </dgm:extLst>
    </dgm:pt>
    <dgm:pt modelId="{4E60A881-B61A-4DDE-A312-DCFAC51C0225}" type="pres">
      <dgm:prSet presAssocID="{A0225B16-7E6B-4A51-8B09-7E636A9D29BB}" presName="spaceRect" presStyleCnt="0"/>
      <dgm:spPr/>
    </dgm:pt>
    <dgm:pt modelId="{2481D5AB-A73B-408A-947A-8D15215C81C9}" type="pres">
      <dgm:prSet presAssocID="{A0225B16-7E6B-4A51-8B09-7E636A9D29BB}" presName="parTx" presStyleLbl="revTx" presStyleIdx="1" presStyleCnt="5">
        <dgm:presLayoutVars>
          <dgm:chMax val="0"/>
          <dgm:chPref val="0"/>
        </dgm:presLayoutVars>
      </dgm:prSet>
      <dgm:spPr/>
    </dgm:pt>
    <dgm:pt modelId="{A6AEDB5E-71DB-479D-BF2C-C2B4B795ADC6}" type="pres">
      <dgm:prSet presAssocID="{7984BBC3-3A09-4788-B796-AE2D3A282BB2}" presName="sibTrans" presStyleCnt="0"/>
      <dgm:spPr/>
    </dgm:pt>
    <dgm:pt modelId="{F58D53D5-EA02-4D9E-9BDD-35DAADBCBD0D}" type="pres">
      <dgm:prSet presAssocID="{A0ADAC15-38A7-4531-83B2-9963917CCD1E}" presName="compNode" presStyleCnt="0"/>
      <dgm:spPr/>
    </dgm:pt>
    <dgm:pt modelId="{EA764011-EFDD-4451-8D8C-AA9BEB446BBA}" type="pres">
      <dgm:prSet presAssocID="{A0ADAC15-38A7-4531-83B2-9963917CCD1E}" presName="bgRect" presStyleLbl="bgShp" presStyleIdx="2" presStyleCnt="4"/>
      <dgm:spPr/>
    </dgm:pt>
    <dgm:pt modelId="{56F6F125-D7FB-4E49-A126-7070CF3103E4}" type="pres">
      <dgm:prSet presAssocID="{A0ADAC15-38A7-4531-83B2-9963917CCD1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parrow"/>
        </a:ext>
      </dgm:extLst>
    </dgm:pt>
    <dgm:pt modelId="{19E633C9-189F-42F5-9598-1581AAD3970B}" type="pres">
      <dgm:prSet presAssocID="{A0ADAC15-38A7-4531-83B2-9963917CCD1E}" presName="spaceRect" presStyleCnt="0"/>
      <dgm:spPr/>
    </dgm:pt>
    <dgm:pt modelId="{71E91204-E088-41C6-B53F-6F2FF92E5916}" type="pres">
      <dgm:prSet presAssocID="{A0ADAC15-38A7-4531-83B2-9963917CCD1E}" presName="parTx" presStyleLbl="revTx" presStyleIdx="2" presStyleCnt="5">
        <dgm:presLayoutVars>
          <dgm:chMax val="0"/>
          <dgm:chPref val="0"/>
        </dgm:presLayoutVars>
      </dgm:prSet>
      <dgm:spPr/>
    </dgm:pt>
    <dgm:pt modelId="{90F7D70E-5C24-4AEF-AC3F-3A3B338F9563}" type="pres">
      <dgm:prSet presAssocID="{B1FF8220-EAB5-4285-9CE9-7BEC54FC8AF5}" presName="sibTrans" presStyleCnt="0"/>
      <dgm:spPr/>
    </dgm:pt>
    <dgm:pt modelId="{125AC614-AF26-40ED-BCB8-7C06D32FED44}" type="pres">
      <dgm:prSet presAssocID="{CDAC1382-CF7F-4741-9274-FC084A1F35FF}" presName="compNode" presStyleCnt="0"/>
      <dgm:spPr/>
    </dgm:pt>
    <dgm:pt modelId="{96B930D6-250A-4ADC-B4A3-6130F214B593}" type="pres">
      <dgm:prSet presAssocID="{CDAC1382-CF7F-4741-9274-FC084A1F35FF}" presName="bgRect" presStyleLbl="bgShp" presStyleIdx="3" presStyleCnt="4"/>
      <dgm:spPr/>
    </dgm:pt>
    <dgm:pt modelId="{E4AB6CD1-7A48-4236-A961-633E48C7ADCC}" type="pres">
      <dgm:prSet presAssocID="{CDAC1382-CF7F-4741-9274-FC084A1F35F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ooks"/>
        </a:ext>
      </dgm:extLst>
    </dgm:pt>
    <dgm:pt modelId="{D81C1C6E-3103-42D0-BFE1-38EA520EA22D}" type="pres">
      <dgm:prSet presAssocID="{CDAC1382-CF7F-4741-9274-FC084A1F35FF}" presName="spaceRect" presStyleCnt="0"/>
      <dgm:spPr/>
    </dgm:pt>
    <dgm:pt modelId="{201F5079-2195-4621-B14B-1E7EB2C9248F}" type="pres">
      <dgm:prSet presAssocID="{CDAC1382-CF7F-4741-9274-FC084A1F35FF}" presName="parTx" presStyleLbl="revTx" presStyleIdx="3" presStyleCnt="5">
        <dgm:presLayoutVars>
          <dgm:chMax val="0"/>
          <dgm:chPref val="0"/>
        </dgm:presLayoutVars>
      </dgm:prSet>
      <dgm:spPr/>
    </dgm:pt>
    <dgm:pt modelId="{ECF7525C-FFF0-423D-9F19-9E156A2DEA59}" type="pres">
      <dgm:prSet presAssocID="{CDAC1382-CF7F-4741-9274-FC084A1F35FF}" presName="desTx" presStyleLbl="revTx" presStyleIdx="4" presStyleCnt="5">
        <dgm:presLayoutVars/>
      </dgm:prSet>
      <dgm:spPr/>
    </dgm:pt>
  </dgm:ptLst>
  <dgm:cxnLst>
    <dgm:cxn modelId="{7C36FC29-A8EE-4BB5-9D03-354F3233B588}" type="presOf" srcId="{A0225B16-7E6B-4A51-8B09-7E636A9D29BB}" destId="{2481D5AB-A73B-408A-947A-8D15215C81C9}" srcOrd="0" destOrd="0" presId="urn:microsoft.com/office/officeart/2018/2/layout/IconVerticalSolidList"/>
    <dgm:cxn modelId="{66F64F48-59D1-44DE-A780-590F92673E82}" srcId="{5CE30BEA-AAD4-4CD1-A8E1-F1D493720841}" destId="{A0225B16-7E6B-4A51-8B09-7E636A9D29BB}" srcOrd="1" destOrd="0" parTransId="{AA1B6F68-8F9A-46D2-B823-3EAC862407C6}" sibTransId="{7984BBC3-3A09-4788-B796-AE2D3A282BB2}"/>
    <dgm:cxn modelId="{8ADD066E-CA5B-4F76-B6E9-0A2B6A0D8AA0}" srcId="{5CE30BEA-AAD4-4CD1-A8E1-F1D493720841}" destId="{A0ADAC15-38A7-4531-83B2-9963917CCD1E}" srcOrd="2" destOrd="0" parTransId="{41546CF6-D143-40D5-AC09-D597B4401487}" sibTransId="{B1FF8220-EAB5-4285-9CE9-7BEC54FC8AF5}"/>
    <dgm:cxn modelId="{28E20151-469C-4140-B7E6-D05097393EC7}" srcId="{5CE30BEA-AAD4-4CD1-A8E1-F1D493720841}" destId="{0F25E232-1109-4409-B754-B26BDB8D4F45}" srcOrd="0" destOrd="0" parTransId="{5ACA36E3-5273-4EB4-896C-729B38B3BE63}" sibTransId="{923B64C8-CF13-4BD6-8159-B5CDB849A4B9}"/>
    <dgm:cxn modelId="{4F7D7379-69B1-4F36-9154-83BF667C5B8B}" srcId="{CDAC1382-CF7F-4741-9274-FC084A1F35FF}" destId="{FCB567D0-FDEB-4DD9-96C2-E36FC8016715}" srcOrd="0" destOrd="0" parTransId="{73AA4C40-7A25-4DB1-BE72-08221E7B3CC7}" sibTransId="{63EE62A4-CFC6-4770-9610-8EFC4F74EDF4}"/>
    <dgm:cxn modelId="{06033C5A-67D2-4B94-B524-D7E1EFE0FB82}" type="presOf" srcId="{CDAC1382-CF7F-4741-9274-FC084A1F35FF}" destId="{201F5079-2195-4621-B14B-1E7EB2C9248F}" srcOrd="0" destOrd="0" presId="urn:microsoft.com/office/officeart/2018/2/layout/IconVerticalSolidList"/>
    <dgm:cxn modelId="{9A9ACAA8-9281-42C8-979D-77006137E6DF}" type="presOf" srcId="{5CE30BEA-AAD4-4CD1-A8E1-F1D493720841}" destId="{71FAA504-4F4F-4356-90A6-21D6EAC7EB47}" srcOrd="0" destOrd="0" presId="urn:microsoft.com/office/officeart/2018/2/layout/IconVerticalSolidList"/>
    <dgm:cxn modelId="{C49B0FBD-F0D1-4537-A40F-85AD38B0CFD7}" type="presOf" srcId="{A0ADAC15-38A7-4531-83B2-9963917CCD1E}" destId="{71E91204-E088-41C6-B53F-6F2FF92E5916}" srcOrd="0" destOrd="0" presId="urn:microsoft.com/office/officeart/2018/2/layout/IconVerticalSolidList"/>
    <dgm:cxn modelId="{9EE877D7-1082-4FF5-95FC-5541211C7B7F}" srcId="{5CE30BEA-AAD4-4CD1-A8E1-F1D493720841}" destId="{CDAC1382-CF7F-4741-9274-FC084A1F35FF}" srcOrd="3" destOrd="0" parTransId="{7C382A46-9FC3-4434-BDD9-A36EE708505B}" sibTransId="{110D03B6-B5BF-43BF-9CE8-A3FF62867A4B}"/>
    <dgm:cxn modelId="{52160EEE-B1F8-47BD-8660-FC79E0DCB2A0}" type="presOf" srcId="{FCB567D0-FDEB-4DD9-96C2-E36FC8016715}" destId="{ECF7525C-FFF0-423D-9F19-9E156A2DEA59}" srcOrd="0" destOrd="0" presId="urn:microsoft.com/office/officeart/2018/2/layout/IconVerticalSolidList"/>
    <dgm:cxn modelId="{61CF30F8-4B23-4261-AB12-BE766094F5D8}" type="presOf" srcId="{0F25E232-1109-4409-B754-B26BDB8D4F45}" destId="{42E27D69-4154-4F9E-AC15-A00C63C12C4D}" srcOrd="0" destOrd="0" presId="urn:microsoft.com/office/officeart/2018/2/layout/IconVerticalSolidList"/>
    <dgm:cxn modelId="{FF9371F4-84ED-4125-BC00-83551B78CA64}" type="presParOf" srcId="{71FAA504-4F4F-4356-90A6-21D6EAC7EB47}" destId="{BC4378F6-D425-499C-85A4-A331BAEE583A}" srcOrd="0" destOrd="0" presId="urn:microsoft.com/office/officeart/2018/2/layout/IconVerticalSolidList"/>
    <dgm:cxn modelId="{9DAFFE98-12E4-4CFE-80B2-2161CB834F98}" type="presParOf" srcId="{BC4378F6-D425-499C-85A4-A331BAEE583A}" destId="{73C68AF4-4B8D-465E-AF5B-CD030EAB2FA8}" srcOrd="0" destOrd="0" presId="urn:microsoft.com/office/officeart/2018/2/layout/IconVerticalSolidList"/>
    <dgm:cxn modelId="{CFDF09FD-91EB-4630-8B8E-155FE3236C1F}" type="presParOf" srcId="{BC4378F6-D425-499C-85A4-A331BAEE583A}" destId="{0CC7B6A8-6136-4437-BDFD-CB463AFEF91A}" srcOrd="1" destOrd="0" presId="urn:microsoft.com/office/officeart/2018/2/layout/IconVerticalSolidList"/>
    <dgm:cxn modelId="{0AA47115-8C7D-4ABB-B579-E56280866865}" type="presParOf" srcId="{BC4378F6-D425-499C-85A4-A331BAEE583A}" destId="{69766609-24FB-4C1F-B782-9500CB5CC6B2}" srcOrd="2" destOrd="0" presId="urn:microsoft.com/office/officeart/2018/2/layout/IconVerticalSolidList"/>
    <dgm:cxn modelId="{AF000598-FC45-4CA5-BFB1-436A86332700}" type="presParOf" srcId="{BC4378F6-D425-499C-85A4-A331BAEE583A}" destId="{42E27D69-4154-4F9E-AC15-A00C63C12C4D}" srcOrd="3" destOrd="0" presId="urn:microsoft.com/office/officeart/2018/2/layout/IconVerticalSolidList"/>
    <dgm:cxn modelId="{8C328CFE-397D-4CB5-9B18-39512C3D6B3C}" type="presParOf" srcId="{71FAA504-4F4F-4356-90A6-21D6EAC7EB47}" destId="{4D93BA32-7A2C-48DC-9C9F-FE65AC0C8512}" srcOrd="1" destOrd="0" presId="urn:microsoft.com/office/officeart/2018/2/layout/IconVerticalSolidList"/>
    <dgm:cxn modelId="{F68F4631-BFAB-4568-8EB3-DC4B4664A06D}" type="presParOf" srcId="{71FAA504-4F4F-4356-90A6-21D6EAC7EB47}" destId="{9D05C408-1C4B-42A3-BD36-A94337925A07}" srcOrd="2" destOrd="0" presId="urn:microsoft.com/office/officeart/2018/2/layout/IconVerticalSolidList"/>
    <dgm:cxn modelId="{6063C946-28DA-4A20-9358-DCA4FA25F296}" type="presParOf" srcId="{9D05C408-1C4B-42A3-BD36-A94337925A07}" destId="{23DA79DF-D87B-43F9-86DC-88C2445D692B}" srcOrd="0" destOrd="0" presId="urn:microsoft.com/office/officeart/2018/2/layout/IconVerticalSolidList"/>
    <dgm:cxn modelId="{87CE4B32-080E-46CB-8278-A9BE4972D268}" type="presParOf" srcId="{9D05C408-1C4B-42A3-BD36-A94337925A07}" destId="{0D550EBD-EA47-4A2C-AA0C-69250FBD5631}" srcOrd="1" destOrd="0" presId="urn:microsoft.com/office/officeart/2018/2/layout/IconVerticalSolidList"/>
    <dgm:cxn modelId="{B0B63923-5F8E-4571-858A-70D00384A9B6}" type="presParOf" srcId="{9D05C408-1C4B-42A3-BD36-A94337925A07}" destId="{4E60A881-B61A-4DDE-A312-DCFAC51C0225}" srcOrd="2" destOrd="0" presId="urn:microsoft.com/office/officeart/2018/2/layout/IconVerticalSolidList"/>
    <dgm:cxn modelId="{44356D6F-19B0-4137-A5CE-03601761DB5E}" type="presParOf" srcId="{9D05C408-1C4B-42A3-BD36-A94337925A07}" destId="{2481D5AB-A73B-408A-947A-8D15215C81C9}" srcOrd="3" destOrd="0" presId="urn:microsoft.com/office/officeart/2018/2/layout/IconVerticalSolidList"/>
    <dgm:cxn modelId="{097A74F5-AB8E-46D0-9E8B-E82A8D7125FC}" type="presParOf" srcId="{71FAA504-4F4F-4356-90A6-21D6EAC7EB47}" destId="{A6AEDB5E-71DB-479D-BF2C-C2B4B795ADC6}" srcOrd="3" destOrd="0" presId="urn:microsoft.com/office/officeart/2018/2/layout/IconVerticalSolidList"/>
    <dgm:cxn modelId="{5824E190-386E-4B51-AC02-0BD57A945292}" type="presParOf" srcId="{71FAA504-4F4F-4356-90A6-21D6EAC7EB47}" destId="{F58D53D5-EA02-4D9E-9BDD-35DAADBCBD0D}" srcOrd="4" destOrd="0" presId="urn:microsoft.com/office/officeart/2018/2/layout/IconVerticalSolidList"/>
    <dgm:cxn modelId="{CA9F769C-A266-4F39-874F-A1E7A000C9F8}" type="presParOf" srcId="{F58D53D5-EA02-4D9E-9BDD-35DAADBCBD0D}" destId="{EA764011-EFDD-4451-8D8C-AA9BEB446BBA}" srcOrd="0" destOrd="0" presId="urn:microsoft.com/office/officeart/2018/2/layout/IconVerticalSolidList"/>
    <dgm:cxn modelId="{F9E0C284-663A-48F8-A5DB-AC016A40537B}" type="presParOf" srcId="{F58D53D5-EA02-4D9E-9BDD-35DAADBCBD0D}" destId="{56F6F125-D7FB-4E49-A126-7070CF3103E4}" srcOrd="1" destOrd="0" presId="urn:microsoft.com/office/officeart/2018/2/layout/IconVerticalSolidList"/>
    <dgm:cxn modelId="{59739F82-677D-4981-BAF6-A04F3FD10745}" type="presParOf" srcId="{F58D53D5-EA02-4D9E-9BDD-35DAADBCBD0D}" destId="{19E633C9-189F-42F5-9598-1581AAD3970B}" srcOrd="2" destOrd="0" presId="urn:microsoft.com/office/officeart/2018/2/layout/IconVerticalSolidList"/>
    <dgm:cxn modelId="{BC9A6E66-DD5D-4709-AE6D-267B1D8114B1}" type="presParOf" srcId="{F58D53D5-EA02-4D9E-9BDD-35DAADBCBD0D}" destId="{71E91204-E088-41C6-B53F-6F2FF92E5916}" srcOrd="3" destOrd="0" presId="urn:microsoft.com/office/officeart/2018/2/layout/IconVerticalSolidList"/>
    <dgm:cxn modelId="{A818B3AD-C833-44AC-8AEC-7A9CF9485BB0}" type="presParOf" srcId="{71FAA504-4F4F-4356-90A6-21D6EAC7EB47}" destId="{90F7D70E-5C24-4AEF-AC3F-3A3B338F9563}" srcOrd="5" destOrd="0" presId="urn:microsoft.com/office/officeart/2018/2/layout/IconVerticalSolidList"/>
    <dgm:cxn modelId="{EE07C27D-0580-4905-A777-0D050ADAEF8B}" type="presParOf" srcId="{71FAA504-4F4F-4356-90A6-21D6EAC7EB47}" destId="{125AC614-AF26-40ED-BCB8-7C06D32FED44}" srcOrd="6" destOrd="0" presId="urn:microsoft.com/office/officeart/2018/2/layout/IconVerticalSolidList"/>
    <dgm:cxn modelId="{7CB26E2F-48D8-4144-9158-0DE6CC56D1F0}" type="presParOf" srcId="{125AC614-AF26-40ED-BCB8-7C06D32FED44}" destId="{96B930D6-250A-4ADC-B4A3-6130F214B593}" srcOrd="0" destOrd="0" presId="urn:microsoft.com/office/officeart/2018/2/layout/IconVerticalSolidList"/>
    <dgm:cxn modelId="{0B4CA76C-C793-4495-83A5-97A5842F2864}" type="presParOf" srcId="{125AC614-AF26-40ED-BCB8-7C06D32FED44}" destId="{E4AB6CD1-7A48-4236-A961-633E48C7ADCC}" srcOrd="1" destOrd="0" presId="urn:microsoft.com/office/officeart/2018/2/layout/IconVerticalSolidList"/>
    <dgm:cxn modelId="{31F04BCF-80FD-40E7-9708-D438056AA732}" type="presParOf" srcId="{125AC614-AF26-40ED-BCB8-7C06D32FED44}" destId="{D81C1C6E-3103-42D0-BFE1-38EA520EA22D}" srcOrd="2" destOrd="0" presId="urn:microsoft.com/office/officeart/2018/2/layout/IconVerticalSolidList"/>
    <dgm:cxn modelId="{CEEA75DE-C48F-4B0A-A22A-F351F6F6233A}" type="presParOf" srcId="{125AC614-AF26-40ED-BCB8-7C06D32FED44}" destId="{201F5079-2195-4621-B14B-1E7EB2C9248F}" srcOrd="3" destOrd="0" presId="urn:microsoft.com/office/officeart/2018/2/layout/IconVerticalSolidList"/>
    <dgm:cxn modelId="{38D3E247-0185-40FC-9595-D214CC37AE47}" type="presParOf" srcId="{125AC614-AF26-40ED-BCB8-7C06D32FED44}" destId="{ECF7525C-FFF0-423D-9F19-9E156A2DEA59}"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CE30BEA-AAD4-4CD1-A8E1-F1D49372084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F25E232-1109-4409-B754-B26BDB8D4F45}">
      <dgm:prSet/>
      <dgm:spPr/>
      <dgm:t>
        <a:bodyPr/>
        <a:lstStyle/>
        <a:p>
          <a:pPr>
            <a:lnSpc>
              <a:spcPct val="100000"/>
            </a:lnSpc>
          </a:pPr>
          <a:r>
            <a:rPr lang="en-US" dirty="0">
              <a:latin typeface="Times New Roman" panose="02020603050405020304" pitchFamily="18" charset="0"/>
              <a:cs typeface="Times New Roman" panose="02020603050405020304" pitchFamily="18" charset="0"/>
            </a:rPr>
            <a:t>Getting the Data</a:t>
          </a:r>
          <a:endParaRPr lang="en-US" dirty="0"/>
        </a:p>
      </dgm:t>
    </dgm:pt>
    <dgm:pt modelId="{5ACA36E3-5273-4EB4-896C-729B38B3BE63}" type="parTrans" cxnId="{28E20151-469C-4140-B7E6-D05097393EC7}">
      <dgm:prSet/>
      <dgm:spPr/>
      <dgm:t>
        <a:bodyPr/>
        <a:lstStyle/>
        <a:p>
          <a:endParaRPr lang="en-US"/>
        </a:p>
      </dgm:t>
    </dgm:pt>
    <dgm:pt modelId="{923B64C8-CF13-4BD6-8159-B5CDB849A4B9}" type="sibTrans" cxnId="{28E20151-469C-4140-B7E6-D05097393EC7}">
      <dgm:prSet/>
      <dgm:spPr/>
      <dgm:t>
        <a:bodyPr/>
        <a:lstStyle/>
        <a:p>
          <a:endParaRPr lang="en-US"/>
        </a:p>
      </dgm:t>
    </dgm:pt>
    <dgm:pt modelId="{A0225B16-7E6B-4A51-8B09-7E636A9D29BB}">
      <dgm:prSet/>
      <dgm:spPr/>
      <dgm:t>
        <a:bodyPr/>
        <a:lstStyle/>
        <a:p>
          <a:pPr>
            <a:lnSpc>
              <a:spcPct val="100000"/>
            </a:lnSpc>
          </a:pPr>
          <a:r>
            <a:rPr lang="en-US" dirty="0">
              <a:latin typeface="Times New Roman" panose="02020603050405020304" pitchFamily="18" charset="0"/>
              <a:cs typeface="Times New Roman" panose="02020603050405020304" pitchFamily="18" charset="0"/>
            </a:rPr>
            <a:t>Understanding the data</a:t>
          </a:r>
          <a:endParaRPr lang="en-US" dirty="0"/>
        </a:p>
      </dgm:t>
    </dgm:pt>
    <dgm:pt modelId="{AA1B6F68-8F9A-46D2-B823-3EAC862407C6}" type="parTrans" cxnId="{66F64F48-59D1-44DE-A780-590F92673E82}">
      <dgm:prSet/>
      <dgm:spPr/>
      <dgm:t>
        <a:bodyPr/>
        <a:lstStyle/>
        <a:p>
          <a:endParaRPr lang="en-US"/>
        </a:p>
      </dgm:t>
    </dgm:pt>
    <dgm:pt modelId="{7984BBC3-3A09-4788-B796-AE2D3A282BB2}" type="sibTrans" cxnId="{66F64F48-59D1-44DE-A780-590F92673E82}">
      <dgm:prSet/>
      <dgm:spPr/>
      <dgm:t>
        <a:bodyPr/>
        <a:lstStyle/>
        <a:p>
          <a:endParaRPr lang="en-US"/>
        </a:p>
      </dgm:t>
    </dgm:pt>
    <dgm:pt modelId="{A0ADAC15-38A7-4531-83B2-9963917CCD1E}">
      <dgm:prSet/>
      <dgm:spPr/>
      <dgm:t>
        <a:bodyPr/>
        <a:lstStyle/>
        <a:p>
          <a:pPr>
            <a:lnSpc>
              <a:spcPct val="100000"/>
            </a:lnSpc>
          </a:pPr>
          <a:r>
            <a:rPr lang="en-US" dirty="0">
              <a:latin typeface="Times New Roman" panose="02020603050405020304" pitchFamily="18" charset="0"/>
              <a:cs typeface="Times New Roman" panose="02020603050405020304" pitchFamily="18" charset="0"/>
            </a:rPr>
            <a:t>Cleaning the data</a:t>
          </a:r>
          <a:endParaRPr lang="en-US" dirty="0"/>
        </a:p>
      </dgm:t>
    </dgm:pt>
    <dgm:pt modelId="{41546CF6-D143-40D5-AC09-D597B4401487}" type="parTrans" cxnId="{8ADD066E-CA5B-4F76-B6E9-0A2B6A0D8AA0}">
      <dgm:prSet/>
      <dgm:spPr/>
      <dgm:t>
        <a:bodyPr/>
        <a:lstStyle/>
        <a:p>
          <a:endParaRPr lang="en-US"/>
        </a:p>
      </dgm:t>
    </dgm:pt>
    <dgm:pt modelId="{B1FF8220-EAB5-4285-9CE9-7BEC54FC8AF5}" type="sibTrans" cxnId="{8ADD066E-CA5B-4F76-B6E9-0A2B6A0D8AA0}">
      <dgm:prSet/>
      <dgm:spPr/>
      <dgm:t>
        <a:bodyPr/>
        <a:lstStyle/>
        <a:p>
          <a:endParaRPr lang="en-US"/>
        </a:p>
      </dgm:t>
    </dgm:pt>
    <dgm:pt modelId="{CDAC1382-CF7F-4741-9274-FC084A1F35FF}">
      <dgm:prSet/>
      <dgm:spPr/>
      <dgm:t>
        <a:bodyPr/>
        <a:lstStyle/>
        <a:p>
          <a:pPr>
            <a:lnSpc>
              <a:spcPct val="100000"/>
            </a:lnSpc>
          </a:pPr>
          <a:r>
            <a:rPr lang="en-US" dirty="0">
              <a:latin typeface="Times New Roman" panose="02020603050405020304" pitchFamily="18" charset="0"/>
              <a:cs typeface="Times New Roman" panose="02020603050405020304" pitchFamily="18" charset="0"/>
            </a:rPr>
            <a:t>Bivariate Analysis</a:t>
          </a:r>
          <a:endParaRPr lang="en-US" dirty="0"/>
        </a:p>
      </dgm:t>
    </dgm:pt>
    <dgm:pt modelId="{7C382A46-9FC3-4434-BDD9-A36EE708505B}" type="parTrans" cxnId="{9EE877D7-1082-4FF5-95FC-5541211C7B7F}">
      <dgm:prSet/>
      <dgm:spPr/>
      <dgm:t>
        <a:bodyPr/>
        <a:lstStyle/>
        <a:p>
          <a:endParaRPr lang="en-US"/>
        </a:p>
      </dgm:t>
    </dgm:pt>
    <dgm:pt modelId="{110D03B6-B5BF-43BF-9CE8-A3FF62867A4B}" type="sibTrans" cxnId="{9EE877D7-1082-4FF5-95FC-5541211C7B7F}">
      <dgm:prSet/>
      <dgm:spPr/>
      <dgm:t>
        <a:bodyPr/>
        <a:lstStyle/>
        <a:p>
          <a:endParaRPr lang="en-US"/>
        </a:p>
      </dgm:t>
    </dgm:pt>
    <dgm:pt modelId="{FCB567D0-FDEB-4DD9-96C2-E36FC8016715}">
      <dgm:prSet/>
      <dgm:spPr/>
      <dgm:t>
        <a:bodyPr/>
        <a:lstStyle/>
        <a:p>
          <a:pPr>
            <a:lnSpc>
              <a:spcPct val="100000"/>
            </a:lnSpc>
          </a:pPr>
          <a:endParaRPr lang="en-US" dirty="0"/>
        </a:p>
      </dgm:t>
    </dgm:pt>
    <dgm:pt modelId="{63EE62A4-CFC6-4770-9610-8EFC4F74EDF4}" type="sibTrans" cxnId="{4F7D7379-69B1-4F36-9154-83BF667C5B8B}">
      <dgm:prSet/>
      <dgm:spPr/>
      <dgm:t>
        <a:bodyPr/>
        <a:lstStyle/>
        <a:p>
          <a:endParaRPr lang="en-US"/>
        </a:p>
      </dgm:t>
    </dgm:pt>
    <dgm:pt modelId="{73AA4C40-7A25-4DB1-BE72-08221E7B3CC7}" type="parTrans" cxnId="{4F7D7379-69B1-4F36-9154-83BF667C5B8B}">
      <dgm:prSet/>
      <dgm:spPr/>
      <dgm:t>
        <a:bodyPr/>
        <a:lstStyle/>
        <a:p>
          <a:endParaRPr lang="en-US"/>
        </a:p>
      </dgm:t>
    </dgm:pt>
    <dgm:pt modelId="{71FAA504-4F4F-4356-90A6-21D6EAC7EB47}" type="pres">
      <dgm:prSet presAssocID="{5CE30BEA-AAD4-4CD1-A8E1-F1D493720841}" presName="root" presStyleCnt="0">
        <dgm:presLayoutVars>
          <dgm:dir/>
          <dgm:resizeHandles val="exact"/>
        </dgm:presLayoutVars>
      </dgm:prSet>
      <dgm:spPr/>
    </dgm:pt>
    <dgm:pt modelId="{BC4378F6-D425-499C-85A4-A331BAEE583A}" type="pres">
      <dgm:prSet presAssocID="{0F25E232-1109-4409-B754-B26BDB8D4F45}" presName="compNode" presStyleCnt="0"/>
      <dgm:spPr/>
    </dgm:pt>
    <dgm:pt modelId="{73C68AF4-4B8D-465E-AF5B-CD030EAB2FA8}" type="pres">
      <dgm:prSet presAssocID="{0F25E232-1109-4409-B754-B26BDB8D4F45}" presName="bgRect" presStyleLbl="bgShp" presStyleIdx="0" presStyleCnt="4"/>
      <dgm:spPr/>
    </dgm:pt>
    <dgm:pt modelId="{0CC7B6A8-6136-4437-BDFD-CB463AFEF91A}" type="pres">
      <dgm:prSet presAssocID="{0F25E232-1109-4409-B754-B26BDB8D4F4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69766609-24FB-4C1F-B782-9500CB5CC6B2}" type="pres">
      <dgm:prSet presAssocID="{0F25E232-1109-4409-B754-B26BDB8D4F45}" presName="spaceRect" presStyleCnt="0"/>
      <dgm:spPr/>
    </dgm:pt>
    <dgm:pt modelId="{42E27D69-4154-4F9E-AC15-A00C63C12C4D}" type="pres">
      <dgm:prSet presAssocID="{0F25E232-1109-4409-B754-B26BDB8D4F45}" presName="parTx" presStyleLbl="revTx" presStyleIdx="0" presStyleCnt="5">
        <dgm:presLayoutVars>
          <dgm:chMax val="0"/>
          <dgm:chPref val="0"/>
        </dgm:presLayoutVars>
      </dgm:prSet>
      <dgm:spPr/>
    </dgm:pt>
    <dgm:pt modelId="{4D93BA32-7A2C-48DC-9C9F-FE65AC0C8512}" type="pres">
      <dgm:prSet presAssocID="{923B64C8-CF13-4BD6-8159-B5CDB849A4B9}" presName="sibTrans" presStyleCnt="0"/>
      <dgm:spPr/>
    </dgm:pt>
    <dgm:pt modelId="{9D05C408-1C4B-42A3-BD36-A94337925A07}" type="pres">
      <dgm:prSet presAssocID="{A0225B16-7E6B-4A51-8B09-7E636A9D29BB}" presName="compNode" presStyleCnt="0"/>
      <dgm:spPr/>
    </dgm:pt>
    <dgm:pt modelId="{23DA79DF-D87B-43F9-86DC-88C2445D692B}" type="pres">
      <dgm:prSet presAssocID="{A0225B16-7E6B-4A51-8B09-7E636A9D29BB}" presName="bgRect" presStyleLbl="bgShp" presStyleIdx="1" presStyleCnt="4"/>
      <dgm:spPr/>
    </dgm:pt>
    <dgm:pt modelId="{0D550EBD-EA47-4A2C-AA0C-69250FBD5631}" type="pres">
      <dgm:prSet presAssocID="{A0225B16-7E6B-4A51-8B09-7E636A9D29B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a:ext>
      </dgm:extLst>
    </dgm:pt>
    <dgm:pt modelId="{4E60A881-B61A-4DDE-A312-DCFAC51C0225}" type="pres">
      <dgm:prSet presAssocID="{A0225B16-7E6B-4A51-8B09-7E636A9D29BB}" presName="spaceRect" presStyleCnt="0"/>
      <dgm:spPr/>
    </dgm:pt>
    <dgm:pt modelId="{2481D5AB-A73B-408A-947A-8D15215C81C9}" type="pres">
      <dgm:prSet presAssocID="{A0225B16-7E6B-4A51-8B09-7E636A9D29BB}" presName="parTx" presStyleLbl="revTx" presStyleIdx="1" presStyleCnt="5">
        <dgm:presLayoutVars>
          <dgm:chMax val="0"/>
          <dgm:chPref val="0"/>
        </dgm:presLayoutVars>
      </dgm:prSet>
      <dgm:spPr/>
    </dgm:pt>
    <dgm:pt modelId="{A6AEDB5E-71DB-479D-BF2C-C2B4B795ADC6}" type="pres">
      <dgm:prSet presAssocID="{7984BBC3-3A09-4788-B796-AE2D3A282BB2}" presName="sibTrans" presStyleCnt="0"/>
      <dgm:spPr/>
    </dgm:pt>
    <dgm:pt modelId="{F58D53D5-EA02-4D9E-9BDD-35DAADBCBD0D}" type="pres">
      <dgm:prSet presAssocID="{A0ADAC15-38A7-4531-83B2-9963917CCD1E}" presName="compNode" presStyleCnt="0"/>
      <dgm:spPr/>
    </dgm:pt>
    <dgm:pt modelId="{EA764011-EFDD-4451-8D8C-AA9BEB446BBA}" type="pres">
      <dgm:prSet presAssocID="{A0ADAC15-38A7-4531-83B2-9963917CCD1E}" presName="bgRect" presStyleLbl="bgShp" presStyleIdx="2" presStyleCnt="4"/>
      <dgm:spPr/>
    </dgm:pt>
    <dgm:pt modelId="{56F6F125-D7FB-4E49-A126-7070CF3103E4}" type="pres">
      <dgm:prSet presAssocID="{A0ADAC15-38A7-4531-83B2-9963917CCD1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parrow"/>
        </a:ext>
      </dgm:extLst>
    </dgm:pt>
    <dgm:pt modelId="{19E633C9-189F-42F5-9598-1581AAD3970B}" type="pres">
      <dgm:prSet presAssocID="{A0ADAC15-38A7-4531-83B2-9963917CCD1E}" presName="spaceRect" presStyleCnt="0"/>
      <dgm:spPr/>
    </dgm:pt>
    <dgm:pt modelId="{71E91204-E088-41C6-B53F-6F2FF92E5916}" type="pres">
      <dgm:prSet presAssocID="{A0ADAC15-38A7-4531-83B2-9963917CCD1E}" presName="parTx" presStyleLbl="revTx" presStyleIdx="2" presStyleCnt="5">
        <dgm:presLayoutVars>
          <dgm:chMax val="0"/>
          <dgm:chPref val="0"/>
        </dgm:presLayoutVars>
      </dgm:prSet>
      <dgm:spPr/>
    </dgm:pt>
    <dgm:pt modelId="{90F7D70E-5C24-4AEF-AC3F-3A3B338F9563}" type="pres">
      <dgm:prSet presAssocID="{B1FF8220-EAB5-4285-9CE9-7BEC54FC8AF5}" presName="sibTrans" presStyleCnt="0"/>
      <dgm:spPr/>
    </dgm:pt>
    <dgm:pt modelId="{125AC614-AF26-40ED-BCB8-7C06D32FED44}" type="pres">
      <dgm:prSet presAssocID="{CDAC1382-CF7F-4741-9274-FC084A1F35FF}" presName="compNode" presStyleCnt="0"/>
      <dgm:spPr/>
    </dgm:pt>
    <dgm:pt modelId="{96B930D6-250A-4ADC-B4A3-6130F214B593}" type="pres">
      <dgm:prSet presAssocID="{CDAC1382-CF7F-4741-9274-FC084A1F35FF}" presName="bgRect" presStyleLbl="bgShp" presStyleIdx="3" presStyleCnt="4" custLinFactNeighborY="-6313"/>
      <dgm:spPr/>
    </dgm:pt>
    <dgm:pt modelId="{E4AB6CD1-7A48-4236-A961-633E48C7ADCC}" type="pres">
      <dgm:prSet presAssocID="{CDAC1382-CF7F-4741-9274-FC084A1F35F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ooks"/>
        </a:ext>
      </dgm:extLst>
    </dgm:pt>
    <dgm:pt modelId="{D81C1C6E-3103-42D0-BFE1-38EA520EA22D}" type="pres">
      <dgm:prSet presAssocID="{CDAC1382-CF7F-4741-9274-FC084A1F35FF}" presName="spaceRect" presStyleCnt="0"/>
      <dgm:spPr/>
    </dgm:pt>
    <dgm:pt modelId="{201F5079-2195-4621-B14B-1E7EB2C9248F}" type="pres">
      <dgm:prSet presAssocID="{CDAC1382-CF7F-4741-9274-FC084A1F35FF}" presName="parTx" presStyleLbl="revTx" presStyleIdx="3" presStyleCnt="5">
        <dgm:presLayoutVars>
          <dgm:chMax val="0"/>
          <dgm:chPref val="0"/>
        </dgm:presLayoutVars>
      </dgm:prSet>
      <dgm:spPr/>
    </dgm:pt>
    <dgm:pt modelId="{ECF7525C-FFF0-423D-9F19-9E156A2DEA59}" type="pres">
      <dgm:prSet presAssocID="{CDAC1382-CF7F-4741-9274-FC084A1F35FF}" presName="desTx" presStyleLbl="revTx" presStyleIdx="4" presStyleCnt="5">
        <dgm:presLayoutVars/>
      </dgm:prSet>
      <dgm:spPr/>
    </dgm:pt>
  </dgm:ptLst>
  <dgm:cxnLst>
    <dgm:cxn modelId="{7C36FC29-A8EE-4BB5-9D03-354F3233B588}" type="presOf" srcId="{A0225B16-7E6B-4A51-8B09-7E636A9D29BB}" destId="{2481D5AB-A73B-408A-947A-8D15215C81C9}" srcOrd="0" destOrd="0" presId="urn:microsoft.com/office/officeart/2018/2/layout/IconVerticalSolidList"/>
    <dgm:cxn modelId="{66F64F48-59D1-44DE-A780-590F92673E82}" srcId="{5CE30BEA-AAD4-4CD1-A8E1-F1D493720841}" destId="{A0225B16-7E6B-4A51-8B09-7E636A9D29BB}" srcOrd="1" destOrd="0" parTransId="{AA1B6F68-8F9A-46D2-B823-3EAC862407C6}" sibTransId="{7984BBC3-3A09-4788-B796-AE2D3A282BB2}"/>
    <dgm:cxn modelId="{8ADD066E-CA5B-4F76-B6E9-0A2B6A0D8AA0}" srcId="{5CE30BEA-AAD4-4CD1-A8E1-F1D493720841}" destId="{A0ADAC15-38A7-4531-83B2-9963917CCD1E}" srcOrd="2" destOrd="0" parTransId="{41546CF6-D143-40D5-AC09-D597B4401487}" sibTransId="{B1FF8220-EAB5-4285-9CE9-7BEC54FC8AF5}"/>
    <dgm:cxn modelId="{28E20151-469C-4140-B7E6-D05097393EC7}" srcId="{5CE30BEA-AAD4-4CD1-A8E1-F1D493720841}" destId="{0F25E232-1109-4409-B754-B26BDB8D4F45}" srcOrd="0" destOrd="0" parTransId="{5ACA36E3-5273-4EB4-896C-729B38B3BE63}" sibTransId="{923B64C8-CF13-4BD6-8159-B5CDB849A4B9}"/>
    <dgm:cxn modelId="{4F7D7379-69B1-4F36-9154-83BF667C5B8B}" srcId="{CDAC1382-CF7F-4741-9274-FC084A1F35FF}" destId="{FCB567D0-FDEB-4DD9-96C2-E36FC8016715}" srcOrd="0" destOrd="0" parTransId="{73AA4C40-7A25-4DB1-BE72-08221E7B3CC7}" sibTransId="{63EE62A4-CFC6-4770-9610-8EFC4F74EDF4}"/>
    <dgm:cxn modelId="{06033C5A-67D2-4B94-B524-D7E1EFE0FB82}" type="presOf" srcId="{CDAC1382-CF7F-4741-9274-FC084A1F35FF}" destId="{201F5079-2195-4621-B14B-1E7EB2C9248F}" srcOrd="0" destOrd="0" presId="urn:microsoft.com/office/officeart/2018/2/layout/IconVerticalSolidList"/>
    <dgm:cxn modelId="{9A9ACAA8-9281-42C8-979D-77006137E6DF}" type="presOf" srcId="{5CE30BEA-AAD4-4CD1-A8E1-F1D493720841}" destId="{71FAA504-4F4F-4356-90A6-21D6EAC7EB47}" srcOrd="0" destOrd="0" presId="urn:microsoft.com/office/officeart/2018/2/layout/IconVerticalSolidList"/>
    <dgm:cxn modelId="{C49B0FBD-F0D1-4537-A40F-85AD38B0CFD7}" type="presOf" srcId="{A0ADAC15-38A7-4531-83B2-9963917CCD1E}" destId="{71E91204-E088-41C6-B53F-6F2FF92E5916}" srcOrd="0" destOrd="0" presId="urn:microsoft.com/office/officeart/2018/2/layout/IconVerticalSolidList"/>
    <dgm:cxn modelId="{9EE877D7-1082-4FF5-95FC-5541211C7B7F}" srcId="{5CE30BEA-AAD4-4CD1-A8E1-F1D493720841}" destId="{CDAC1382-CF7F-4741-9274-FC084A1F35FF}" srcOrd="3" destOrd="0" parTransId="{7C382A46-9FC3-4434-BDD9-A36EE708505B}" sibTransId="{110D03B6-B5BF-43BF-9CE8-A3FF62867A4B}"/>
    <dgm:cxn modelId="{52160EEE-B1F8-47BD-8660-FC79E0DCB2A0}" type="presOf" srcId="{FCB567D0-FDEB-4DD9-96C2-E36FC8016715}" destId="{ECF7525C-FFF0-423D-9F19-9E156A2DEA59}" srcOrd="0" destOrd="0" presId="urn:microsoft.com/office/officeart/2018/2/layout/IconVerticalSolidList"/>
    <dgm:cxn modelId="{61CF30F8-4B23-4261-AB12-BE766094F5D8}" type="presOf" srcId="{0F25E232-1109-4409-B754-B26BDB8D4F45}" destId="{42E27D69-4154-4F9E-AC15-A00C63C12C4D}" srcOrd="0" destOrd="0" presId="urn:microsoft.com/office/officeart/2018/2/layout/IconVerticalSolidList"/>
    <dgm:cxn modelId="{FF9371F4-84ED-4125-BC00-83551B78CA64}" type="presParOf" srcId="{71FAA504-4F4F-4356-90A6-21D6EAC7EB47}" destId="{BC4378F6-D425-499C-85A4-A331BAEE583A}" srcOrd="0" destOrd="0" presId="urn:microsoft.com/office/officeart/2018/2/layout/IconVerticalSolidList"/>
    <dgm:cxn modelId="{9DAFFE98-12E4-4CFE-80B2-2161CB834F98}" type="presParOf" srcId="{BC4378F6-D425-499C-85A4-A331BAEE583A}" destId="{73C68AF4-4B8D-465E-AF5B-CD030EAB2FA8}" srcOrd="0" destOrd="0" presId="urn:microsoft.com/office/officeart/2018/2/layout/IconVerticalSolidList"/>
    <dgm:cxn modelId="{CFDF09FD-91EB-4630-8B8E-155FE3236C1F}" type="presParOf" srcId="{BC4378F6-D425-499C-85A4-A331BAEE583A}" destId="{0CC7B6A8-6136-4437-BDFD-CB463AFEF91A}" srcOrd="1" destOrd="0" presId="urn:microsoft.com/office/officeart/2018/2/layout/IconVerticalSolidList"/>
    <dgm:cxn modelId="{0AA47115-8C7D-4ABB-B579-E56280866865}" type="presParOf" srcId="{BC4378F6-D425-499C-85A4-A331BAEE583A}" destId="{69766609-24FB-4C1F-B782-9500CB5CC6B2}" srcOrd="2" destOrd="0" presId="urn:microsoft.com/office/officeart/2018/2/layout/IconVerticalSolidList"/>
    <dgm:cxn modelId="{AF000598-FC45-4CA5-BFB1-436A86332700}" type="presParOf" srcId="{BC4378F6-D425-499C-85A4-A331BAEE583A}" destId="{42E27D69-4154-4F9E-AC15-A00C63C12C4D}" srcOrd="3" destOrd="0" presId="urn:microsoft.com/office/officeart/2018/2/layout/IconVerticalSolidList"/>
    <dgm:cxn modelId="{8C328CFE-397D-4CB5-9B18-39512C3D6B3C}" type="presParOf" srcId="{71FAA504-4F4F-4356-90A6-21D6EAC7EB47}" destId="{4D93BA32-7A2C-48DC-9C9F-FE65AC0C8512}" srcOrd="1" destOrd="0" presId="urn:microsoft.com/office/officeart/2018/2/layout/IconVerticalSolidList"/>
    <dgm:cxn modelId="{F68F4631-BFAB-4568-8EB3-DC4B4664A06D}" type="presParOf" srcId="{71FAA504-4F4F-4356-90A6-21D6EAC7EB47}" destId="{9D05C408-1C4B-42A3-BD36-A94337925A07}" srcOrd="2" destOrd="0" presId="urn:microsoft.com/office/officeart/2018/2/layout/IconVerticalSolidList"/>
    <dgm:cxn modelId="{6063C946-28DA-4A20-9358-DCA4FA25F296}" type="presParOf" srcId="{9D05C408-1C4B-42A3-BD36-A94337925A07}" destId="{23DA79DF-D87B-43F9-86DC-88C2445D692B}" srcOrd="0" destOrd="0" presId="urn:microsoft.com/office/officeart/2018/2/layout/IconVerticalSolidList"/>
    <dgm:cxn modelId="{87CE4B32-080E-46CB-8278-A9BE4972D268}" type="presParOf" srcId="{9D05C408-1C4B-42A3-BD36-A94337925A07}" destId="{0D550EBD-EA47-4A2C-AA0C-69250FBD5631}" srcOrd="1" destOrd="0" presId="urn:microsoft.com/office/officeart/2018/2/layout/IconVerticalSolidList"/>
    <dgm:cxn modelId="{B0B63923-5F8E-4571-858A-70D00384A9B6}" type="presParOf" srcId="{9D05C408-1C4B-42A3-BD36-A94337925A07}" destId="{4E60A881-B61A-4DDE-A312-DCFAC51C0225}" srcOrd="2" destOrd="0" presId="urn:microsoft.com/office/officeart/2018/2/layout/IconVerticalSolidList"/>
    <dgm:cxn modelId="{44356D6F-19B0-4137-A5CE-03601761DB5E}" type="presParOf" srcId="{9D05C408-1C4B-42A3-BD36-A94337925A07}" destId="{2481D5AB-A73B-408A-947A-8D15215C81C9}" srcOrd="3" destOrd="0" presId="urn:microsoft.com/office/officeart/2018/2/layout/IconVerticalSolidList"/>
    <dgm:cxn modelId="{097A74F5-AB8E-46D0-9E8B-E82A8D7125FC}" type="presParOf" srcId="{71FAA504-4F4F-4356-90A6-21D6EAC7EB47}" destId="{A6AEDB5E-71DB-479D-BF2C-C2B4B795ADC6}" srcOrd="3" destOrd="0" presId="urn:microsoft.com/office/officeart/2018/2/layout/IconVerticalSolidList"/>
    <dgm:cxn modelId="{5824E190-386E-4B51-AC02-0BD57A945292}" type="presParOf" srcId="{71FAA504-4F4F-4356-90A6-21D6EAC7EB47}" destId="{F58D53D5-EA02-4D9E-9BDD-35DAADBCBD0D}" srcOrd="4" destOrd="0" presId="urn:microsoft.com/office/officeart/2018/2/layout/IconVerticalSolidList"/>
    <dgm:cxn modelId="{CA9F769C-A266-4F39-874F-A1E7A000C9F8}" type="presParOf" srcId="{F58D53D5-EA02-4D9E-9BDD-35DAADBCBD0D}" destId="{EA764011-EFDD-4451-8D8C-AA9BEB446BBA}" srcOrd="0" destOrd="0" presId="urn:microsoft.com/office/officeart/2018/2/layout/IconVerticalSolidList"/>
    <dgm:cxn modelId="{F9E0C284-663A-48F8-A5DB-AC016A40537B}" type="presParOf" srcId="{F58D53D5-EA02-4D9E-9BDD-35DAADBCBD0D}" destId="{56F6F125-D7FB-4E49-A126-7070CF3103E4}" srcOrd="1" destOrd="0" presId="urn:microsoft.com/office/officeart/2018/2/layout/IconVerticalSolidList"/>
    <dgm:cxn modelId="{59739F82-677D-4981-BAF6-A04F3FD10745}" type="presParOf" srcId="{F58D53D5-EA02-4D9E-9BDD-35DAADBCBD0D}" destId="{19E633C9-189F-42F5-9598-1581AAD3970B}" srcOrd="2" destOrd="0" presId="urn:microsoft.com/office/officeart/2018/2/layout/IconVerticalSolidList"/>
    <dgm:cxn modelId="{BC9A6E66-DD5D-4709-AE6D-267B1D8114B1}" type="presParOf" srcId="{F58D53D5-EA02-4D9E-9BDD-35DAADBCBD0D}" destId="{71E91204-E088-41C6-B53F-6F2FF92E5916}" srcOrd="3" destOrd="0" presId="urn:microsoft.com/office/officeart/2018/2/layout/IconVerticalSolidList"/>
    <dgm:cxn modelId="{A818B3AD-C833-44AC-8AEC-7A9CF9485BB0}" type="presParOf" srcId="{71FAA504-4F4F-4356-90A6-21D6EAC7EB47}" destId="{90F7D70E-5C24-4AEF-AC3F-3A3B338F9563}" srcOrd="5" destOrd="0" presId="urn:microsoft.com/office/officeart/2018/2/layout/IconVerticalSolidList"/>
    <dgm:cxn modelId="{EE07C27D-0580-4905-A777-0D050ADAEF8B}" type="presParOf" srcId="{71FAA504-4F4F-4356-90A6-21D6EAC7EB47}" destId="{125AC614-AF26-40ED-BCB8-7C06D32FED44}" srcOrd="6" destOrd="0" presId="urn:microsoft.com/office/officeart/2018/2/layout/IconVerticalSolidList"/>
    <dgm:cxn modelId="{7CB26E2F-48D8-4144-9158-0DE6CC56D1F0}" type="presParOf" srcId="{125AC614-AF26-40ED-BCB8-7C06D32FED44}" destId="{96B930D6-250A-4ADC-B4A3-6130F214B593}" srcOrd="0" destOrd="0" presId="urn:microsoft.com/office/officeart/2018/2/layout/IconVerticalSolidList"/>
    <dgm:cxn modelId="{0B4CA76C-C793-4495-83A5-97A5842F2864}" type="presParOf" srcId="{125AC614-AF26-40ED-BCB8-7C06D32FED44}" destId="{E4AB6CD1-7A48-4236-A961-633E48C7ADCC}" srcOrd="1" destOrd="0" presId="urn:microsoft.com/office/officeart/2018/2/layout/IconVerticalSolidList"/>
    <dgm:cxn modelId="{31F04BCF-80FD-40E7-9708-D438056AA732}" type="presParOf" srcId="{125AC614-AF26-40ED-BCB8-7C06D32FED44}" destId="{D81C1C6E-3103-42D0-BFE1-38EA520EA22D}" srcOrd="2" destOrd="0" presId="urn:microsoft.com/office/officeart/2018/2/layout/IconVerticalSolidList"/>
    <dgm:cxn modelId="{CEEA75DE-C48F-4B0A-A22A-F351F6F6233A}" type="presParOf" srcId="{125AC614-AF26-40ED-BCB8-7C06D32FED44}" destId="{201F5079-2195-4621-B14B-1E7EB2C9248F}" srcOrd="3" destOrd="0" presId="urn:microsoft.com/office/officeart/2018/2/layout/IconVerticalSolidList"/>
    <dgm:cxn modelId="{38D3E247-0185-40FC-9595-D214CC37AE47}" type="presParOf" srcId="{125AC614-AF26-40ED-BCB8-7C06D32FED44}" destId="{ECF7525C-FFF0-423D-9F19-9E156A2DEA59}"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7478C94-2BF3-4561-8985-1BB3A0583C8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599A40D-D2FE-4954-8975-4785C06F83AF}">
      <dgm:prSet/>
      <dgm:spPr/>
      <dgm:t>
        <a:bodyPr/>
        <a:lstStyle/>
        <a:p>
          <a:r>
            <a:rPr lang="en-GB" b="1" dirty="0"/>
            <a:t>What are the common time frames when these crimes took place?</a:t>
          </a:r>
          <a:endParaRPr lang="en-GB" dirty="0"/>
        </a:p>
      </dgm:t>
    </dgm:pt>
    <dgm:pt modelId="{256EE396-E723-4C3C-B21D-72949F406076}" type="parTrans" cxnId="{2950D26A-497C-4A89-90BD-05835E26296F}">
      <dgm:prSet/>
      <dgm:spPr/>
      <dgm:t>
        <a:bodyPr/>
        <a:lstStyle/>
        <a:p>
          <a:endParaRPr lang="en-US"/>
        </a:p>
      </dgm:t>
    </dgm:pt>
    <dgm:pt modelId="{19490E59-28FC-4FCE-91AB-38A415471A82}" type="sibTrans" cxnId="{2950D26A-497C-4A89-90BD-05835E26296F}">
      <dgm:prSet/>
      <dgm:spPr/>
      <dgm:t>
        <a:bodyPr/>
        <a:lstStyle/>
        <a:p>
          <a:endParaRPr lang="en-US"/>
        </a:p>
      </dgm:t>
    </dgm:pt>
    <dgm:pt modelId="{E672394D-37DD-4BB1-976B-AA6F736E3FE6}">
      <dgm:prSet/>
      <dgm:spPr/>
      <dgm:t>
        <a:bodyPr/>
        <a:lstStyle/>
        <a:p>
          <a:r>
            <a:rPr lang="en-GB" b="1" i="0" dirty="0"/>
            <a:t>Based on the descriptive analysis as per Data set, what are the patterns of crimes taking place over the years?</a:t>
          </a:r>
          <a:endParaRPr lang="en-US" dirty="0"/>
        </a:p>
      </dgm:t>
    </dgm:pt>
    <dgm:pt modelId="{EA4310DD-222F-42DA-8C53-085AFC4869E1}" type="parTrans" cxnId="{774D4EF0-10FB-4C48-ACED-B629A34C9C2F}">
      <dgm:prSet/>
      <dgm:spPr/>
      <dgm:t>
        <a:bodyPr/>
        <a:lstStyle/>
        <a:p>
          <a:endParaRPr lang="en-US"/>
        </a:p>
      </dgm:t>
    </dgm:pt>
    <dgm:pt modelId="{94A5B517-8459-4F87-9854-7AFA1D4F11DB}" type="sibTrans" cxnId="{774D4EF0-10FB-4C48-ACED-B629A34C9C2F}">
      <dgm:prSet/>
      <dgm:spPr/>
      <dgm:t>
        <a:bodyPr/>
        <a:lstStyle/>
        <a:p>
          <a:endParaRPr lang="en-US"/>
        </a:p>
      </dgm:t>
    </dgm:pt>
    <dgm:pt modelId="{C0A2BADE-49AA-415F-BFCB-85E04AB76B5E}">
      <dgm:prSet/>
      <dgm:spPr/>
      <dgm:t>
        <a:bodyPr/>
        <a:lstStyle/>
        <a:p>
          <a:r>
            <a:rPr lang="en-GB" b="1" i="0" dirty="0"/>
            <a:t>Categorizing the types of crimes that look place, which crime occurs the most in those specified categories?</a:t>
          </a:r>
          <a:endParaRPr lang="en-US" dirty="0"/>
        </a:p>
      </dgm:t>
    </dgm:pt>
    <dgm:pt modelId="{CB4B3A47-7AE5-44B2-AD78-D0A28F3E91DB}" type="parTrans" cxnId="{411CFFF5-DDCE-4982-9307-FD1D21C8C419}">
      <dgm:prSet/>
      <dgm:spPr/>
      <dgm:t>
        <a:bodyPr/>
        <a:lstStyle/>
        <a:p>
          <a:endParaRPr lang="en-US"/>
        </a:p>
      </dgm:t>
    </dgm:pt>
    <dgm:pt modelId="{B74FF0AD-3242-4469-8106-8B4437160CE0}" type="sibTrans" cxnId="{411CFFF5-DDCE-4982-9307-FD1D21C8C419}">
      <dgm:prSet/>
      <dgm:spPr/>
      <dgm:t>
        <a:bodyPr/>
        <a:lstStyle/>
        <a:p>
          <a:endParaRPr lang="en-US"/>
        </a:p>
      </dgm:t>
    </dgm:pt>
    <dgm:pt modelId="{6FFEADD8-4484-4BAD-9887-67C1165A09A4}">
      <dgm:prSet/>
      <dgm:spPr/>
      <dgm:t>
        <a:bodyPr/>
        <a:lstStyle/>
        <a:p>
          <a:r>
            <a:rPr lang="en-GB" b="1" i="0" dirty="0"/>
            <a:t>What is the percentage of crimes happening in a particular street?</a:t>
          </a:r>
          <a:endParaRPr lang="en-US" dirty="0"/>
        </a:p>
      </dgm:t>
    </dgm:pt>
    <dgm:pt modelId="{E5765E95-956E-4B6F-BC11-698690C6B12D}" type="parTrans" cxnId="{3A221EEE-90E4-486A-BAA6-004284A1FB88}">
      <dgm:prSet/>
      <dgm:spPr/>
      <dgm:t>
        <a:bodyPr/>
        <a:lstStyle/>
        <a:p>
          <a:endParaRPr lang="en-US"/>
        </a:p>
      </dgm:t>
    </dgm:pt>
    <dgm:pt modelId="{3F3FC099-A2EB-4F43-A417-2A2A1540E661}" type="sibTrans" cxnId="{3A221EEE-90E4-486A-BAA6-004284A1FB88}">
      <dgm:prSet/>
      <dgm:spPr/>
      <dgm:t>
        <a:bodyPr/>
        <a:lstStyle/>
        <a:p>
          <a:endParaRPr lang="en-US"/>
        </a:p>
      </dgm:t>
    </dgm:pt>
    <dgm:pt modelId="{2390D223-6502-4859-BA59-274033309165}" type="pres">
      <dgm:prSet presAssocID="{D7478C94-2BF3-4561-8985-1BB3A0583C81}" presName="root" presStyleCnt="0">
        <dgm:presLayoutVars>
          <dgm:dir/>
          <dgm:resizeHandles val="exact"/>
        </dgm:presLayoutVars>
      </dgm:prSet>
      <dgm:spPr/>
    </dgm:pt>
    <dgm:pt modelId="{2FF67D48-2DB8-418A-900B-FC4DB8B7AD78}" type="pres">
      <dgm:prSet presAssocID="{E599A40D-D2FE-4954-8975-4785C06F83AF}" presName="compNode" presStyleCnt="0"/>
      <dgm:spPr/>
    </dgm:pt>
    <dgm:pt modelId="{32F67341-9447-4BF6-9B2F-AD1FA9019282}" type="pres">
      <dgm:prSet presAssocID="{E599A40D-D2FE-4954-8975-4785C06F83AF}" presName="bgRect" presStyleLbl="bgShp" presStyleIdx="0" presStyleCnt="4"/>
      <dgm:spPr/>
    </dgm:pt>
    <dgm:pt modelId="{633CC6DC-CB1E-4349-87E9-4B14A0A6AAC8}" type="pres">
      <dgm:prSet presAssocID="{E599A40D-D2FE-4954-8975-4785C06F83A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a:ext>
      </dgm:extLst>
    </dgm:pt>
    <dgm:pt modelId="{B6128E67-B10C-4388-ADCD-94E2C78C7000}" type="pres">
      <dgm:prSet presAssocID="{E599A40D-D2FE-4954-8975-4785C06F83AF}" presName="spaceRect" presStyleCnt="0"/>
      <dgm:spPr/>
    </dgm:pt>
    <dgm:pt modelId="{B9ACABD0-6CF1-45A2-BE21-C1F50121AACE}" type="pres">
      <dgm:prSet presAssocID="{E599A40D-D2FE-4954-8975-4785C06F83AF}" presName="parTx" presStyleLbl="revTx" presStyleIdx="0" presStyleCnt="4">
        <dgm:presLayoutVars>
          <dgm:chMax val="0"/>
          <dgm:chPref val="0"/>
        </dgm:presLayoutVars>
      </dgm:prSet>
      <dgm:spPr/>
    </dgm:pt>
    <dgm:pt modelId="{815F96A0-48EF-4B19-94D8-218E0AC30865}" type="pres">
      <dgm:prSet presAssocID="{19490E59-28FC-4FCE-91AB-38A415471A82}" presName="sibTrans" presStyleCnt="0"/>
      <dgm:spPr/>
    </dgm:pt>
    <dgm:pt modelId="{7952DBE1-D86D-4B2C-ABAD-237301036B21}" type="pres">
      <dgm:prSet presAssocID="{E672394D-37DD-4BB1-976B-AA6F736E3FE6}" presName="compNode" presStyleCnt="0"/>
      <dgm:spPr/>
    </dgm:pt>
    <dgm:pt modelId="{B0BF6665-D47A-43A7-9A26-32D67EB17545}" type="pres">
      <dgm:prSet presAssocID="{E672394D-37DD-4BB1-976B-AA6F736E3FE6}" presName="bgRect" presStyleLbl="bgShp" presStyleIdx="1" presStyleCnt="4"/>
      <dgm:spPr/>
    </dgm:pt>
    <dgm:pt modelId="{C6186665-1EF4-431C-939A-D56A96A5F9AA}" type="pres">
      <dgm:prSet presAssocID="{E672394D-37DD-4BB1-976B-AA6F736E3FE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37DCF500-93F2-4175-8CA7-61C8789D7552}" type="pres">
      <dgm:prSet presAssocID="{E672394D-37DD-4BB1-976B-AA6F736E3FE6}" presName="spaceRect" presStyleCnt="0"/>
      <dgm:spPr/>
    </dgm:pt>
    <dgm:pt modelId="{C93624C2-DC13-4DD2-BDDB-C24990B37730}" type="pres">
      <dgm:prSet presAssocID="{E672394D-37DD-4BB1-976B-AA6F736E3FE6}" presName="parTx" presStyleLbl="revTx" presStyleIdx="1" presStyleCnt="4">
        <dgm:presLayoutVars>
          <dgm:chMax val="0"/>
          <dgm:chPref val="0"/>
        </dgm:presLayoutVars>
      </dgm:prSet>
      <dgm:spPr/>
    </dgm:pt>
    <dgm:pt modelId="{9053F03D-B1C1-4B2E-8EAF-B81E469878FF}" type="pres">
      <dgm:prSet presAssocID="{94A5B517-8459-4F87-9854-7AFA1D4F11DB}" presName="sibTrans" presStyleCnt="0"/>
      <dgm:spPr/>
    </dgm:pt>
    <dgm:pt modelId="{B22DB636-2B4B-4DC4-A626-031D544DFBF3}" type="pres">
      <dgm:prSet presAssocID="{C0A2BADE-49AA-415F-BFCB-85E04AB76B5E}" presName="compNode" presStyleCnt="0"/>
      <dgm:spPr/>
    </dgm:pt>
    <dgm:pt modelId="{DB3E9FB9-C884-4DD7-9393-3A79B752312A}" type="pres">
      <dgm:prSet presAssocID="{C0A2BADE-49AA-415F-BFCB-85E04AB76B5E}" presName="bgRect" presStyleLbl="bgShp" presStyleIdx="2" presStyleCnt="4"/>
      <dgm:spPr/>
    </dgm:pt>
    <dgm:pt modelId="{089C81C2-485E-48BC-A1E0-B5F15A7DBDE5}" type="pres">
      <dgm:prSet presAssocID="{C0A2BADE-49AA-415F-BFCB-85E04AB76B5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grammer"/>
        </a:ext>
      </dgm:extLst>
    </dgm:pt>
    <dgm:pt modelId="{7A2531BA-7A78-4AB6-BCDB-A2196788217A}" type="pres">
      <dgm:prSet presAssocID="{C0A2BADE-49AA-415F-BFCB-85E04AB76B5E}" presName="spaceRect" presStyleCnt="0"/>
      <dgm:spPr/>
    </dgm:pt>
    <dgm:pt modelId="{6A47BCE0-39E8-4EE6-92A1-C7E7D6E30954}" type="pres">
      <dgm:prSet presAssocID="{C0A2BADE-49AA-415F-BFCB-85E04AB76B5E}" presName="parTx" presStyleLbl="revTx" presStyleIdx="2" presStyleCnt="4">
        <dgm:presLayoutVars>
          <dgm:chMax val="0"/>
          <dgm:chPref val="0"/>
        </dgm:presLayoutVars>
      </dgm:prSet>
      <dgm:spPr/>
    </dgm:pt>
    <dgm:pt modelId="{64B0A6FA-26CF-416A-9396-B996A12C2FE7}" type="pres">
      <dgm:prSet presAssocID="{B74FF0AD-3242-4469-8106-8B4437160CE0}" presName="sibTrans" presStyleCnt="0"/>
      <dgm:spPr/>
    </dgm:pt>
    <dgm:pt modelId="{A8D223CD-5BFB-420D-9842-FA36683A1735}" type="pres">
      <dgm:prSet presAssocID="{6FFEADD8-4484-4BAD-9887-67C1165A09A4}" presName="compNode" presStyleCnt="0"/>
      <dgm:spPr/>
    </dgm:pt>
    <dgm:pt modelId="{87113D01-1EEF-4413-BF15-6B89FEF47C12}" type="pres">
      <dgm:prSet presAssocID="{6FFEADD8-4484-4BAD-9887-67C1165A09A4}" presName="bgRect" presStyleLbl="bgShp" presStyleIdx="3" presStyleCnt="4" custLinFactY="24291" custLinFactNeighborX="1496" custLinFactNeighborY="100000"/>
      <dgm:spPr/>
    </dgm:pt>
    <dgm:pt modelId="{C139CA18-94A7-434F-9BC4-A36601D37D82}" type="pres">
      <dgm:prSet presAssocID="{6FFEADD8-4484-4BAD-9887-67C1165A09A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ummingbird"/>
        </a:ext>
      </dgm:extLst>
    </dgm:pt>
    <dgm:pt modelId="{F6F584B9-0174-44F4-A820-65FBAE4433D8}" type="pres">
      <dgm:prSet presAssocID="{6FFEADD8-4484-4BAD-9887-67C1165A09A4}" presName="spaceRect" presStyleCnt="0"/>
      <dgm:spPr/>
    </dgm:pt>
    <dgm:pt modelId="{FBCD8FDE-1A92-4542-A1BF-A5E96AD27CC9}" type="pres">
      <dgm:prSet presAssocID="{6FFEADD8-4484-4BAD-9887-67C1165A09A4}" presName="parTx" presStyleLbl="revTx" presStyleIdx="3" presStyleCnt="4">
        <dgm:presLayoutVars>
          <dgm:chMax val="0"/>
          <dgm:chPref val="0"/>
        </dgm:presLayoutVars>
      </dgm:prSet>
      <dgm:spPr/>
    </dgm:pt>
  </dgm:ptLst>
  <dgm:cxnLst>
    <dgm:cxn modelId="{A7168309-5732-AF47-8775-DED6DCDD520F}" type="presOf" srcId="{C0A2BADE-49AA-415F-BFCB-85E04AB76B5E}" destId="{6A47BCE0-39E8-4EE6-92A1-C7E7D6E30954}" srcOrd="0" destOrd="0" presId="urn:microsoft.com/office/officeart/2018/2/layout/IconVerticalSolidList"/>
    <dgm:cxn modelId="{1721380F-59B7-3744-9C95-9DADD46C75DC}" type="presOf" srcId="{6FFEADD8-4484-4BAD-9887-67C1165A09A4}" destId="{FBCD8FDE-1A92-4542-A1BF-A5E96AD27CC9}" srcOrd="0" destOrd="0" presId="urn:microsoft.com/office/officeart/2018/2/layout/IconVerticalSolidList"/>
    <dgm:cxn modelId="{2950D26A-497C-4A89-90BD-05835E26296F}" srcId="{D7478C94-2BF3-4561-8985-1BB3A0583C81}" destId="{E599A40D-D2FE-4954-8975-4785C06F83AF}" srcOrd="0" destOrd="0" parTransId="{256EE396-E723-4C3C-B21D-72949F406076}" sibTransId="{19490E59-28FC-4FCE-91AB-38A415471A82}"/>
    <dgm:cxn modelId="{B4EFD84D-51A3-3343-9DDA-6ECB5070E6D9}" type="presOf" srcId="{E599A40D-D2FE-4954-8975-4785C06F83AF}" destId="{B9ACABD0-6CF1-45A2-BE21-C1F50121AACE}" srcOrd="0" destOrd="0" presId="urn:microsoft.com/office/officeart/2018/2/layout/IconVerticalSolidList"/>
    <dgm:cxn modelId="{5C6D7E91-6BE7-8C48-B7FA-52488DDE8D0F}" type="presOf" srcId="{D7478C94-2BF3-4561-8985-1BB3A0583C81}" destId="{2390D223-6502-4859-BA59-274033309165}" srcOrd="0" destOrd="0" presId="urn:microsoft.com/office/officeart/2018/2/layout/IconVerticalSolidList"/>
    <dgm:cxn modelId="{FD494CE3-6D52-F64A-8EFA-276D3E5AC210}" type="presOf" srcId="{E672394D-37DD-4BB1-976B-AA6F736E3FE6}" destId="{C93624C2-DC13-4DD2-BDDB-C24990B37730}" srcOrd="0" destOrd="0" presId="urn:microsoft.com/office/officeart/2018/2/layout/IconVerticalSolidList"/>
    <dgm:cxn modelId="{3A221EEE-90E4-486A-BAA6-004284A1FB88}" srcId="{D7478C94-2BF3-4561-8985-1BB3A0583C81}" destId="{6FFEADD8-4484-4BAD-9887-67C1165A09A4}" srcOrd="3" destOrd="0" parTransId="{E5765E95-956E-4B6F-BC11-698690C6B12D}" sibTransId="{3F3FC099-A2EB-4F43-A417-2A2A1540E661}"/>
    <dgm:cxn modelId="{774D4EF0-10FB-4C48-ACED-B629A34C9C2F}" srcId="{D7478C94-2BF3-4561-8985-1BB3A0583C81}" destId="{E672394D-37DD-4BB1-976B-AA6F736E3FE6}" srcOrd="1" destOrd="0" parTransId="{EA4310DD-222F-42DA-8C53-085AFC4869E1}" sibTransId="{94A5B517-8459-4F87-9854-7AFA1D4F11DB}"/>
    <dgm:cxn modelId="{411CFFF5-DDCE-4982-9307-FD1D21C8C419}" srcId="{D7478C94-2BF3-4561-8985-1BB3A0583C81}" destId="{C0A2BADE-49AA-415F-BFCB-85E04AB76B5E}" srcOrd="2" destOrd="0" parTransId="{CB4B3A47-7AE5-44B2-AD78-D0A28F3E91DB}" sibTransId="{B74FF0AD-3242-4469-8106-8B4437160CE0}"/>
    <dgm:cxn modelId="{4FFA0F6A-A375-0A4F-8616-0F2379B8AA3C}" type="presParOf" srcId="{2390D223-6502-4859-BA59-274033309165}" destId="{2FF67D48-2DB8-418A-900B-FC4DB8B7AD78}" srcOrd="0" destOrd="0" presId="urn:microsoft.com/office/officeart/2018/2/layout/IconVerticalSolidList"/>
    <dgm:cxn modelId="{8344C139-B0F4-AC46-91C2-063B8E55D62B}" type="presParOf" srcId="{2FF67D48-2DB8-418A-900B-FC4DB8B7AD78}" destId="{32F67341-9447-4BF6-9B2F-AD1FA9019282}" srcOrd="0" destOrd="0" presId="urn:microsoft.com/office/officeart/2018/2/layout/IconVerticalSolidList"/>
    <dgm:cxn modelId="{4CEB4798-FCDF-DA4A-9305-00618BDC79F4}" type="presParOf" srcId="{2FF67D48-2DB8-418A-900B-FC4DB8B7AD78}" destId="{633CC6DC-CB1E-4349-87E9-4B14A0A6AAC8}" srcOrd="1" destOrd="0" presId="urn:microsoft.com/office/officeart/2018/2/layout/IconVerticalSolidList"/>
    <dgm:cxn modelId="{AD277FDA-7BC0-BA4E-A652-117FFC5B7291}" type="presParOf" srcId="{2FF67D48-2DB8-418A-900B-FC4DB8B7AD78}" destId="{B6128E67-B10C-4388-ADCD-94E2C78C7000}" srcOrd="2" destOrd="0" presId="urn:microsoft.com/office/officeart/2018/2/layout/IconVerticalSolidList"/>
    <dgm:cxn modelId="{6EDB3AA0-B033-8643-B1E3-DB9B580D9430}" type="presParOf" srcId="{2FF67D48-2DB8-418A-900B-FC4DB8B7AD78}" destId="{B9ACABD0-6CF1-45A2-BE21-C1F50121AACE}" srcOrd="3" destOrd="0" presId="urn:microsoft.com/office/officeart/2018/2/layout/IconVerticalSolidList"/>
    <dgm:cxn modelId="{F57E2E87-0318-A34B-875C-FD2628113B8F}" type="presParOf" srcId="{2390D223-6502-4859-BA59-274033309165}" destId="{815F96A0-48EF-4B19-94D8-218E0AC30865}" srcOrd="1" destOrd="0" presId="urn:microsoft.com/office/officeart/2018/2/layout/IconVerticalSolidList"/>
    <dgm:cxn modelId="{C2EFE7F7-12A5-7A43-B049-1C85D7B817B7}" type="presParOf" srcId="{2390D223-6502-4859-BA59-274033309165}" destId="{7952DBE1-D86D-4B2C-ABAD-237301036B21}" srcOrd="2" destOrd="0" presId="urn:microsoft.com/office/officeart/2018/2/layout/IconVerticalSolidList"/>
    <dgm:cxn modelId="{2FFE4EF0-601B-DA49-A517-A6BFD3B7A925}" type="presParOf" srcId="{7952DBE1-D86D-4B2C-ABAD-237301036B21}" destId="{B0BF6665-D47A-43A7-9A26-32D67EB17545}" srcOrd="0" destOrd="0" presId="urn:microsoft.com/office/officeart/2018/2/layout/IconVerticalSolidList"/>
    <dgm:cxn modelId="{694FFA24-24BF-1D48-BAA7-F8A59EF0FD0B}" type="presParOf" srcId="{7952DBE1-D86D-4B2C-ABAD-237301036B21}" destId="{C6186665-1EF4-431C-939A-D56A96A5F9AA}" srcOrd="1" destOrd="0" presId="urn:microsoft.com/office/officeart/2018/2/layout/IconVerticalSolidList"/>
    <dgm:cxn modelId="{316108B8-7B32-6B44-A290-E861E6CBB412}" type="presParOf" srcId="{7952DBE1-D86D-4B2C-ABAD-237301036B21}" destId="{37DCF500-93F2-4175-8CA7-61C8789D7552}" srcOrd="2" destOrd="0" presId="urn:microsoft.com/office/officeart/2018/2/layout/IconVerticalSolidList"/>
    <dgm:cxn modelId="{CCF9BBCD-B078-1A4E-9AD4-450961F944CF}" type="presParOf" srcId="{7952DBE1-D86D-4B2C-ABAD-237301036B21}" destId="{C93624C2-DC13-4DD2-BDDB-C24990B37730}" srcOrd="3" destOrd="0" presId="urn:microsoft.com/office/officeart/2018/2/layout/IconVerticalSolidList"/>
    <dgm:cxn modelId="{296B6769-1616-EE4E-882E-825E697BA5AE}" type="presParOf" srcId="{2390D223-6502-4859-BA59-274033309165}" destId="{9053F03D-B1C1-4B2E-8EAF-B81E469878FF}" srcOrd="3" destOrd="0" presId="urn:microsoft.com/office/officeart/2018/2/layout/IconVerticalSolidList"/>
    <dgm:cxn modelId="{86638D79-3A59-2B4F-AF80-CB9D968505F7}" type="presParOf" srcId="{2390D223-6502-4859-BA59-274033309165}" destId="{B22DB636-2B4B-4DC4-A626-031D544DFBF3}" srcOrd="4" destOrd="0" presId="urn:microsoft.com/office/officeart/2018/2/layout/IconVerticalSolidList"/>
    <dgm:cxn modelId="{1ADD240D-05F9-494A-B6A4-401CFAFF65C8}" type="presParOf" srcId="{B22DB636-2B4B-4DC4-A626-031D544DFBF3}" destId="{DB3E9FB9-C884-4DD7-9393-3A79B752312A}" srcOrd="0" destOrd="0" presId="urn:microsoft.com/office/officeart/2018/2/layout/IconVerticalSolidList"/>
    <dgm:cxn modelId="{16F2AD42-8571-2C4E-9BD1-EB9592DE4586}" type="presParOf" srcId="{B22DB636-2B4B-4DC4-A626-031D544DFBF3}" destId="{089C81C2-485E-48BC-A1E0-B5F15A7DBDE5}" srcOrd="1" destOrd="0" presId="urn:microsoft.com/office/officeart/2018/2/layout/IconVerticalSolidList"/>
    <dgm:cxn modelId="{26712745-FA86-9F49-A221-77B24B212BEC}" type="presParOf" srcId="{B22DB636-2B4B-4DC4-A626-031D544DFBF3}" destId="{7A2531BA-7A78-4AB6-BCDB-A2196788217A}" srcOrd="2" destOrd="0" presId="urn:microsoft.com/office/officeart/2018/2/layout/IconVerticalSolidList"/>
    <dgm:cxn modelId="{B8649B99-236A-3A42-A06C-B6D300ACD894}" type="presParOf" srcId="{B22DB636-2B4B-4DC4-A626-031D544DFBF3}" destId="{6A47BCE0-39E8-4EE6-92A1-C7E7D6E30954}" srcOrd="3" destOrd="0" presId="urn:microsoft.com/office/officeart/2018/2/layout/IconVerticalSolidList"/>
    <dgm:cxn modelId="{26D1BF5B-A4CA-7A49-A1DF-3A0404BCCB2D}" type="presParOf" srcId="{2390D223-6502-4859-BA59-274033309165}" destId="{64B0A6FA-26CF-416A-9396-B996A12C2FE7}" srcOrd="5" destOrd="0" presId="urn:microsoft.com/office/officeart/2018/2/layout/IconVerticalSolidList"/>
    <dgm:cxn modelId="{AE2551EB-2D0F-1747-A58B-E951FB4CCEA2}" type="presParOf" srcId="{2390D223-6502-4859-BA59-274033309165}" destId="{A8D223CD-5BFB-420D-9842-FA36683A1735}" srcOrd="6" destOrd="0" presId="urn:microsoft.com/office/officeart/2018/2/layout/IconVerticalSolidList"/>
    <dgm:cxn modelId="{B88E80E7-C974-6C46-BF5B-C46C98FA4C64}" type="presParOf" srcId="{A8D223CD-5BFB-420D-9842-FA36683A1735}" destId="{87113D01-1EEF-4413-BF15-6B89FEF47C12}" srcOrd="0" destOrd="0" presId="urn:microsoft.com/office/officeart/2018/2/layout/IconVerticalSolidList"/>
    <dgm:cxn modelId="{798D7C6E-065E-234E-AC02-096F52D1D71A}" type="presParOf" srcId="{A8D223CD-5BFB-420D-9842-FA36683A1735}" destId="{C139CA18-94A7-434F-9BC4-A36601D37D82}" srcOrd="1" destOrd="0" presId="urn:microsoft.com/office/officeart/2018/2/layout/IconVerticalSolidList"/>
    <dgm:cxn modelId="{6A01FB33-861C-5249-B086-C5AD42388A47}" type="presParOf" srcId="{A8D223CD-5BFB-420D-9842-FA36683A1735}" destId="{F6F584B9-0174-44F4-A820-65FBAE4433D8}" srcOrd="2" destOrd="0" presId="urn:microsoft.com/office/officeart/2018/2/layout/IconVerticalSolidList"/>
    <dgm:cxn modelId="{121B8E25-1EA2-B449-B561-C32609D7D1EA}" type="presParOf" srcId="{A8D223CD-5BFB-420D-9842-FA36683A1735}" destId="{FBCD8FDE-1A92-4542-A1BF-A5E96AD27CC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84B88D1-93C7-4323-B7CE-F1FD1BA994F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5C1D400-8ABD-4A79-B00F-12F8B801568B}">
      <dgm:prSet/>
      <dgm:spPr/>
      <dgm:t>
        <a:bodyPr/>
        <a:lstStyle/>
        <a:p>
          <a:r>
            <a:rPr lang="en-US" b="1" dirty="0">
              <a:latin typeface="Times New Roman" panose="02020603050405020304" pitchFamily="18" charset="0"/>
              <a:cs typeface="Times New Roman" panose="02020603050405020304" pitchFamily="18" charset="0"/>
            </a:rPr>
            <a:t>Conclusion:</a:t>
          </a:r>
        </a:p>
        <a:p>
          <a:r>
            <a:rPr lang="en-US" dirty="0">
              <a:latin typeface="Times New Roman" panose="02020603050405020304" pitchFamily="18" charset="0"/>
              <a:cs typeface="Times New Roman" panose="02020603050405020304" pitchFamily="18" charset="0"/>
            </a:rPr>
            <a:t>Highest Crime Region : Silver Spring</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Duration when crimes are more : Afternoon and Evening</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Police District where most number of Crimes recorded : Silver Spring, Wheaton , Bethesda</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Highest Categories of Crimes : Crime against property and Crime against person.</a:t>
          </a:r>
          <a:endParaRPr lang="en-US" dirty="0"/>
        </a:p>
      </dgm:t>
    </dgm:pt>
    <dgm:pt modelId="{EBACE0E0-72AD-429F-82EF-EAED7A9B7BCE}" type="parTrans" cxnId="{59AD8A90-4691-4AF9-9298-8CF7AAFD4B25}">
      <dgm:prSet/>
      <dgm:spPr/>
      <dgm:t>
        <a:bodyPr/>
        <a:lstStyle/>
        <a:p>
          <a:endParaRPr lang="en-US"/>
        </a:p>
      </dgm:t>
    </dgm:pt>
    <dgm:pt modelId="{30417F41-74F0-4312-B523-1B13C53E2881}" type="sibTrans" cxnId="{59AD8A90-4691-4AF9-9298-8CF7AAFD4B25}">
      <dgm:prSet/>
      <dgm:spPr/>
      <dgm:t>
        <a:bodyPr/>
        <a:lstStyle/>
        <a:p>
          <a:endParaRPr lang="en-US"/>
        </a:p>
      </dgm:t>
    </dgm:pt>
    <dgm:pt modelId="{DE98EE0E-A662-48D4-8638-4D9851FF1797}">
      <dgm:prSet/>
      <dgm:spPr/>
      <dgm:t>
        <a:bodyPr/>
        <a:lstStyle/>
        <a:p>
          <a:r>
            <a:rPr lang="en-US" b="1" dirty="0">
              <a:latin typeface="Times New Roman" panose="02020603050405020304" pitchFamily="18" charset="0"/>
              <a:cs typeface="Times New Roman" panose="02020603050405020304" pitchFamily="18" charset="0"/>
            </a:rPr>
            <a:t>Solutions:</a:t>
          </a:r>
          <a:endParaRPr lang="en-IN" b="1"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Installing </a:t>
          </a:r>
          <a:r>
            <a:rPr lang="en-IN" dirty="0" err="1">
              <a:latin typeface="Times New Roman" panose="02020603050405020304" pitchFamily="18" charset="0"/>
              <a:cs typeface="Times New Roman" panose="02020603050405020304" pitchFamily="18" charset="0"/>
            </a:rPr>
            <a:t>Cctv’s</a:t>
          </a:r>
          <a:r>
            <a:rPr lang="en-IN" dirty="0">
              <a:latin typeface="Times New Roman" panose="02020603050405020304" pitchFamily="18" charset="0"/>
              <a:cs typeface="Times New Roman" panose="02020603050405020304" pitchFamily="18" charset="0"/>
            </a:rPr>
            <a:t> for eery lanes with night vision</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Making home security solutions more stronger</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Increasing police staff for patrolling during night time in High alerted zones.</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Licensing all blunt objects like knife, Keychains.</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Funds for more staff categorising and focusing each staff for specific set of crimes.</a:t>
          </a:r>
          <a:endParaRPr lang="en-US" dirty="0"/>
        </a:p>
      </dgm:t>
    </dgm:pt>
    <dgm:pt modelId="{B9478ECB-54C2-4775-BFC2-D28959CFB932}" type="parTrans" cxnId="{BEE5886E-C117-4563-932F-FCA52C1CDE2E}">
      <dgm:prSet/>
      <dgm:spPr/>
      <dgm:t>
        <a:bodyPr/>
        <a:lstStyle/>
        <a:p>
          <a:endParaRPr lang="en-US"/>
        </a:p>
      </dgm:t>
    </dgm:pt>
    <dgm:pt modelId="{A4FD929F-D81F-4982-9381-B7F657CA49E0}" type="sibTrans" cxnId="{BEE5886E-C117-4563-932F-FCA52C1CDE2E}">
      <dgm:prSet/>
      <dgm:spPr/>
      <dgm:t>
        <a:bodyPr/>
        <a:lstStyle/>
        <a:p>
          <a:endParaRPr lang="en-US"/>
        </a:p>
      </dgm:t>
    </dgm:pt>
    <dgm:pt modelId="{BEC292FC-2673-428B-B0CA-91FA76CB936B}" type="pres">
      <dgm:prSet presAssocID="{C84B88D1-93C7-4323-B7CE-F1FD1BA994F9}" presName="root" presStyleCnt="0">
        <dgm:presLayoutVars>
          <dgm:dir/>
          <dgm:resizeHandles val="exact"/>
        </dgm:presLayoutVars>
      </dgm:prSet>
      <dgm:spPr/>
    </dgm:pt>
    <dgm:pt modelId="{70DADC28-2E7F-4612-B21C-F8DB56D70752}" type="pres">
      <dgm:prSet presAssocID="{25C1D400-8ABD-4A79-B00F-12F8B801568B}" presName="compNode" presStyleCnt="0"/>
      <dgm:spPr/>
    </dgm:pt>
    <dgm:pt modelId="{5CE574F2-BA3E-4962-8819-85FE6170DA44}" type="pres">
      <dgm:prSet presAssocID="{25C1D400-8ABD-4A79-B00F-12F8B801568B}" presName="bgRect" presStyleLbl="bgShp" presStyleIdx="0" presStyleCnt="2" custLinFactNeighborY="3890"/>
      <dgm:spPr/>
    </dgm:pt>
    <dgm:pt modelId="{AF8D076F-AAF2-4A95-BCBF-87BF17380EA6}" type="pres">
      <dgm:prSet presAssocID="{25C1D400-8ABD-4A79-B00F-12F8B801568B}" presName="iconRect" presStyleLbl="node1" presStyleIdx="0" presStyleCnt="2" custLinFactNeighborY="595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odcast"/>
        </a:ext>
      </dgm:extLst>
    </dgm:pt>
    <dgm:pt modelId="{306C58FB-C081-409C-B812-0B1B69F48FEB}" type="pres">
      <dgm:prSet presAssocID="{25C1D400-8ABD-4A79-B00F-12F8B801568B}" presName="spaceRect" presStyleCnt="0"/>
      <dgm:spPr/>
    </dgm:pt>
    <dgm:pt modelId="{CFBA81B5-465A-4303-A8E5-5E0CC66D691E}" type="pres">
      <dgm:prSet presAssocID="{25C1D400-8ABD-4A79-B00F-12F8B801568B}" presName="parTx" presStyleLbl="revTx" presStyleIdx="0" presStyleCnt="2">
        <dgm:presLayoutVars>
          <dgm:chMax val="0"/>
          <dgm:chPref val="0"/>
        </dgm:presLayoutVars>
      </dgm:prSet>
      <dgm:spPr/>
    </dgm:pt>
    <dgm:pt modelId="{6C3AB05C-5B1F-4A0F-883D-1EE574DDD96C}" type="pres">
      <dgm:prSet presAssocID="{30417F41-74F0-4312-B523-1B13C53E2881}" presName="sibTrans" presStyleCnt="0"/>
      <dgm:spPr/>
    </dgm:pt>
    <dgm:pt modelId="{F6227F05-76B9-4BF7-B0AD-5BC1F82E8CA3}" type="pres">
      <dgm:prSet presAssocID="{DE98EE0E-A662-48D4-8638-4D9851FF1797}" presName="compNode" presStyleCnt="0"/>
      <dgm:spPr/>
    </dgm:pt>
    <dgm:pt modelId="{0A9A1261-B2CC-4357-AA8F-4418E42E4220}" type="pres">
      <dgm:prSet presAssocID="{DE98EE0E-A662-48D4-8638-4D9851FF1797}" presName="bgRect" presStyleLbl="bgShp" presStyleIdx="1" presStyleCnt="2"/>
      <dgm:spPr/>
    </dgm:pt>
    <dgm:pt modelId="{4CF2EC45-FA81-4D62-84D8-962D6B2C10E5}" type="pres">
      <dgm:prSet presAssocID="{DE98EE0E-A662-48D4-8638-4D9851FF179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0CDD3F34-5C0F-418F-B789-437609E868D9}" type="pres">
      <dgm:prSet presAssocID="{DE98EE0E-A662-48D4-8638-4D9851FF1797}" presName="spaceRect" presStyleCnt="0"/>
      <dgm:spPr/>
    </dgm:pt>
    <dgm:pt modelId="{19FF24E9-AC1A-4BC4-9469-89BF11A45761}" type="pres">
      <dgm:prSet presAssocID="{DE98EE0E-A662-48D4-8638-4D9851FF1797}" presName="parTx" presStyleLbl="revTx" presStyleIdx="1" presStyleCnt="2">
        <dgm:presLayoutVars>
          <dgm:chMax val="0"/>
          <dgm:chPref val="0"/>
        </dgm:presLayoutVars>
      </dgm:prSet>
      <dgm:spPr/>
    </dgm:pt>
  </dgm:ptLst>
  <dgm:cxnLst>
    <dgm:cxn modelId="{4FC60D09-868F-9843-A6BA-10CDB1464438}" type="presOf" srcId="{DE98EE0E-A662-48D4-8638-4D9851FF1797}" destId="{19FF24E9-AC1A-4BC4-9469-89BF11A45761}" srcOrd="0" destOrd="0" presId="urn:microsoft.com/office/officeart/2018/2/layout/IconVerticalSolidList"/>
    <dgm:cxn modelId="{BEE5886E-C117-4563-932F-FCA52C1CDE2E}" srcId="{C84B88D1-93C7-4323-B7CE-F1FD1BA994F9}" destId="{DE98EE0E-A662-48D4-8638-4D9851FF1797}" srcOrd="1" destOrd="0" parTransId="{B9478ECB-54C2-4775-BFC2-D28959CFB932}" sibTransId="{A4FD929F-D81F-4982-9381-B7F657CA49E0}"/>
    <dgm:cxn modelId="{59AD8A90-4691-4AF9-9298-8CF7AAFD4B25}" srcId="{C84B88D1-93C7-4323-B7CE-F1FD1BA994F9}" destId="{25C1D400-8ABD-4A79-B00F-12F8B801568B}" srcOrd="0" destOrd="0" parTransId="{EBACE0E0-72AD-429F-82EF-EAED7A9B7BCE}" sibTransId="{30417F41-74F0-4312-B523-1B13C53E2881}"/>
    <dgm:cxn modelId="{0C63E1CF-1A20-E144-9681-EEE77870292F}" type="presOf" srcId="{C84B88D1-93C7-4323-B7CE-F1FD1BA994F9}" destId="{BEC292FC-2673-428B-B0CA-91FA76CB936B}" srcOrd="0" destOrd="0" presId="urn:microsoft.com/office/officeart/2018/2/layout/IconVerticalSolidList"/>
    <dgm:cxn modelId="{F292A3FC-01FB-C945-9AC0-DDFE81453596}" type="presOf" srcId="{25C1D400-8ABD-4A79-B00F-12F8B801568B}" destId="{CFBA81B5-465A-4303-A8E5-5E0CC66D691E}" srcOrd="0" destOrd="0" presId="urn:microsoft.com/office/officeart/2018/2/layout/IconVerticalSolidList"/>
    <dgm:cxn modelId="{B457A6EC-5A09-FA46-AA91-C153E4A23B9A}" type="presParOf" srcId="{BEC292FC-2673-428B-B0CA-91FA76CB936B}" destId="{70DADC28-2E7F-4612-B21C-F8DB56D70752}" srcOrd="0" destOrd="0" presId="urn:microsoft.com/office/officeart/2018/2/layout/IconVerticalSolidList"/>
    <dgm:cxn modelId="{5BDDD942-B72E-514F-B23D-639D5D942FC0}" type="presParOf" srcId="{70DADC28-2E7F-4612-B21C-F8DB56D70752}" destId="{5CE574F2-BA3E-4962-8819-85FE6170DA44}" srcOrd="0" destOrd="0" presId="urn:microsoft.com/office/officeart/2018/2/layout/IconVerticalSolidList"/>
    <dgm:cxn modelId="{F4287F9C-E294-814F-9591-6A435263CAC8}" type="presParOf" srcId="{70DADC28-2E7F-4612-B21C-F8DB56D70752}" destId="{AF8D076F-AAF2-4A95-BCBF-87BF17380EA6}" srcOrd="1" destOrd="0" presId="urn:microsoft.com/office/officeart/2018/2/layout/IconVerticalSolidList"/>
    <dgm:cxn modelId="{DEE59911-578D-B942-9924-0001DA6FB132}" type="presParOf" srcId="{70DADC28-2E7F-4612-B21C-F8DB56D70752}" destId="{306C58FB-C081-409C-B812-0B1B69F48FEB}" srcOrd="2" destOrd="0" presId="urn:microsoft.com/office/officeart/2018/2/layout/IconVerticalSolidList"/>
    <dgm:cxn modelId="{E874A215-5571-464B-8FAE-6E0F73A3B16D}" type="presParOf" srcId="{70DADC28-2E7F-4612-B21C-F8DB56D70752}" destId="{CFBA81B5-465A-4303-A8E5-5E0CC66D691E}" srcOrd="3" destOrd="0" presId="urn:microsoft.com/office/officeart/2018/2/layout/IconVerticalSolidList"/>
    <dgm:cxn modelId="{1C7139D6-9441-C44D-B9FE-556834E60995}" type="presParOf" srcId="{BEC292FC-2673-428B-B0CA-91FA76CB936B}" destId="{6C3AB05C-5B1F-4A0F-883D-1EE574DDD96C}" srcOrd="1" destOrd="0" presId="urn:microsoft.com/office/officeart/2018/2/layout/IconVerticalSolidList"/>
    <dgm:cxn modelId="{4AD79F8F-738D-C542-B716-73A761EDBC4B}" type="presParOf" srcId="{BEC292FC-2673-428B-B0CA-91FA76CB936B}" destId="{F6227F05-76B9-4BF7-B0AD-5BC1F82E8CA3}" srcOrd="2" destOrd="0" presId="urn:microsoft.com/office/officeart/2018/2/layout/IconVerticalSolidList"/>
    <dgm:cxn modelId="{108FDFD1-8DEE-FF4F-9521-A65CE07D6BBE}" type="presParOf" srcId="{F6227F05-76B9-4BF7-B0AD-5BC1F82E8CA3}" destId="{0A9A1261-B2CC-4357-AA8F-4418E42E4220}" srcOrd="0" destOrd="0" presId="urn:microsoft.com/office/officeart/2018/2/layout/IconVerticalSolidList"/>
    <dgm:cxn modelId="{408670D4-A64D-9D45-A237-416431EED32E}" type="presParOf" srcId="{F6227F05-76B9-4BF7-B0AD-5BC1F82E8CA3}" destId="{4CF2EC45-FA81-4D62-84D8-962D6B2C10E5}" srcOrd="1" destOrd="0" presId="urn:microsoft.com/office/officeart/2018/2/layout/IconVerticalSolidList"/>
    <dgm:cxn modelId="{E95C22A0-F6CD-454C-AADC-CDE318FB2E2A}" type="presParOf" srcId="{F6227F05-76B9-4BF7-B0AD-5BC1F82E8CA3}" destId="{0CDD3F34-5C0F-418F-B789-437609E868D9}" srcOrd="2" destOrd="0" presId="urn:microsoft.com/office/officeart/2018/2/layout/IconVerticalSolidList"/>
    <dgm:cxn modelId="{51B0DC05-717D-5249-8A37-D35E24981E70}" type="presParOf" srcId="{F6227F05-76B9-4BF7-B0AD-5BC1F82E8CA3}" destId="{19FF24E9-AC1A-4BC4-9469-89BF11A4576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5BB250-ABF2-4B5E-9A7C-90CB2C7BDEE8}">
      <dsp:nvSpPr>
        <dsp:cNvPr id="0" name=""/>
        <dsp:cNvSpPr/>
      </dsp:nvSpPr>
      <dsp:spPr>
        <a:xfrm>
          <a:off x="0" y="0"/>
          <a:ext cx="6245265" cy="7704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F8EBED-A545-4841-B699-5E4914471821}">
      <dsp:nvSpPr>
        <dsp:cNvPr id="0" name=""/>
        <dsp:cNvSpPr/>
      </dsp:nvSpPr>
      <dsp:spPr>
        <a:xfrm>
          <a:off x="233059" y="175158"/>
          <a:ext cx="423745" cy="42374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B1EAC67-965D-479D-A148-AFC18B1CDE52}">
      <dsp:nvSpPr>
        <dsp:cNvPr id="0" name=""/>
        <dsp:cNvSpPr/>
      </dsp:nvSpPr>
      <dsp:spPr>
        <a:xfrm>
          <a:off x="889864" y="1808"/>
          <a:ext cx="5355400" cy="770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539" tIns="81539" rIns="81539" bIns="81539" numCol="1" spcCol="1270" anchor="ctr" anchorCtr="0">
          <a:noAutofit/>
        </a:bodyPr>
        <a:lstStyle/>
        <a:p>
          <a:pPr marL="0" lvl="0" indent="0" algn="l" defTabSz="844550">
            <a:lnSpc>
              <a:spcPct val="100000"/>
            </a:lnSpc>
            <a:spcBef>
              <a:spcPct val="0"/>
            </a:spcBef>
            <a:spcAft>
              <a:spcPct val="35000"/>
            </a:spcAft>
            <a:buNone/>
          </a:pPr>
          <a:r>
            <a:rPr lang="en-IN" sz="1900" kern="1200" dirty="0"/>
            <a:t>Introduction</a:t>
          </a:r>
          <a:endParaRPr lang="en-US" sz="1900" kern="1200" dirty="0"/>
        </a:p>
      </dsp:txBody>
      <dsp:txXfrm>
        <a:off x="889864" y="1808"/>
        <a:ext cx="5355400" cy="770445"/>
      </dsp:txXfrm>
    </dsp:sp>
    <dsp:sp modelId="{F307B94C-964F-43D8-9F93-E20A062A6A9A}">
      <dsp:nvSpPr>
        <dsp:cNvPr id="0" name=""/>
        <dsp:cNvSpPr/>
      </dsp:nvSpPr>
      <dsp:spPr>
        <a:xfrm>
          <a:off x="0" y="964865"/>
          <a:ext cx="6245265" cy="7704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19EE55-21BE-471C-8244-A038D2B9E3FF}">
      <dsp:nvSpPr>
        <dsp:cNvPr id="0" name=""/>
        <dsp:cNvSpPr/>
      </dsp:nvSpPr>
      <dsp:spPr>
        <a:xfrm>
          <a:off x="233059" y="1138215"/>
          <a:ext cx="423745" cy="42374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BF892B4-D7C3-4A06-A45C-32FEE4A6CE38}">
      <dsp:nvSpPr>
        <dsp:cNvPr id="0" name=""/>
        <dsp:cNvSpPr/>
      </dsp:nvSpPr>
      <dsp:spPr>
        <a:xfrm>
          <a:off x="889864" y="964865"/>
          <a:ext cx="5355400" cy="770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539" tIns="81539" rIns="81539" bIns="81539" numCol="1" spcCol="1270" anchor="ctr" anchorCtr="0">
          <a:noAutofit/>
        </a:bodyPr>
        <a:lstStyle/>
        <a:p>
          <a:pPr marL="0" lvl="0" indent="0" algn="l" defTabSz="844550">
            <a:lnSpc>
              <a:spcPct val="100000"/>
            </a:lnSpc>
            <a:spcBef>
              <a:spcPct val="0"/>
            </a:spcBef>
            <a:spcAft>
              <a:spcPct val="35000"/>
            </a:spcAft>
            <a:buNone/>
          </a:pPr>
          <a:r>
            <a:rPr lang="en-US" sz="1900" kern="1200" dirty="0">
              <a:latin typeface="Times New Roman" panose="02020603050405020304" pitchFamily="18" charset="0"/>
              <a:cs typeface="Times New Roman" panose="02020603050405020304" pitchFamily="18" charset="0"/>
            </a:rPr>
            <a:t>Initial Data Analysis</a:t>
          </a:r>
          <a:endParaRPr lang="en-US" sz="1900" kern="1200" dirty="0"/>
        </a:p>
      </dsp:txBody>
      <dsp:txXfrm>
        <a:off x="889864" y="964865"/>
        <a:ext cx="5355400" cy="770445"/>
      </dsp:txXfrm>
    </dsp:sp>
    <dsp:sp modelId="{D5AA8C27-2CD4-4A4A-B8A0-1B160B066389}">
      <dsp:nvSpPr>
        <dsp:cNvPr id="0" name=""/>
        <dsp:cNvSpPr/>
      </dsp:nvSpPr>
      <dsp:spPr>
        <a:xfrm>
          <a:off x="0" y="1927922"/>
          <a:ext cx="6245265" cy="7704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DCC887-9CF8-4AFA-94F4-7F7E1275FBF9}">
      <dsp:nvSpPr>
        <dsp:cNvPr id="0" name=""/>
        <dsp:cNvSpPr/>
      </dsp:nvSpPr>
      <dsp:spPr>
        <a:xfrm>
          <a:off x="233059" y="2101272"/>
          <a:ext cx="423745" cy="42374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2AC6675-290D-4199-9EAE-EA792640DAE8}">
      <dsp:nvSpPr>
        <dsp:cNvPr id="0" name=""/>
        <dsp:cNvSpPr/>
      </dsp:nvSpPr>
      <dsp:spPr>
        <a:xfrm>
          <a:off x="889864" y="1927922"/>
          <a:ext cx="5355400" cy="770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539" tIns="81539" rIns="81539" bIns="81539" numCol="1" spcCol="1270" anchor="ctr" anchorCtr="0">
          <a:noAutofit/>
        </a:bodyPr>
        <a:lstStyle/>
        <a:p>
          <a:pPr marL="0" lvl="0" indent="0" algn="l" defTabSz="844550">
            <a:lnSpc>
              <a:spcPct val="100000"/>
            </a:lnSpc>
            <a:spcBef>
              <a:spcPct val="0"/>
            </a:spcBef>
            <a:spcAft>
              <a:spcPct val="35000"/>
            </a:spcAft>
            <a:buNone/>
          </a:pPr>
          <a:r>
            <a:rPr lang="en-US" sz="1900" kern="1200" dirty="0">
              <a:latin typeface="Times New Roman" panose="02020603050405020304" pitchFamily="18" charset="0"/>
              <a:cs typeface="Times New Roman" panose="02020603050405020304" pitchFamily="18" charset="0"/>
            </a:rPr>
            <a:t>Quality of Measurements</a:t>
          </a:r>
          <a:endParaRPr lang="en-US" sz="1900" kern="1200" dirty="0"/>
        </a:p>
      </dsp:txBody>
      <dsp:txXfrm>
        <a:off x="889864" y="1927922"/>
        <a:ext cx="5355400" cy="770445"/>
      </dsp:txXfrm>
    </dsp:sp>
    <dsp:sp modelId="{46C3DACC-A3B4-4177-B613-646B6BC5BA41}">
      <dsp:nvSpPr>
        <dsp:cNvPr id="0" name=""/>
        <dsp:cNvSpPr/>
      </dsp:nvSpPr>
      <dsp:spPr>
        <a:xfrm>
          <a:off x="0" y="2890979"/>
          <a:ext cx="6245265" cy="7704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D63B90-06A7-43D6-9B32-08154A9708D1}">
      <dsp:nvSpPr>
        <dsp:cNvPr id="0" name=""/>
        <dsp:cNvSpPr/>
      </dsp:nvSpPr>
      <dsp:spPr>
        <a:xfrm>
          <a:off x="233059" y="3064329"/>
          <a:ext cx="423745" cy="42374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4D944D6-0B75-497F-B515-9B56E08B9D6C}">
      <dsp:nvSpPr>
        <dsp:cNvPr id="0" name=""/>
        <dsp:cNvSpPr/>
      </dsp:nvSpPr>
      <dsp:spPr>
        <a:xfrm>
          <a:off x="889864" y="2890979"/>
          <a:ext cx="2810369" cy="770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539" tIns="81539" rIns="81539" bIns="81539" numCol="1" spcCol="1270" anchor="ctr" anchorCtr="0">
          <a:noAutofit/>
        </a:bodyPr>
        <a:lstStyle/>
        <a:p>
          <a:pPr marL="0" lvl="0" indent="0" algn="l" defTabSz="844550">
            <a:lnSpc>
              <a:spcPct val="100000"/>
            </a:lnSpc>
            <a:spcBef>
              <a:spcPct val="0"/>
            </a:spcBef>
            <a:spcAft>
              <a:spcPct val="35000"/>
            </a:spcAft>
            <a:buNone/>
          </a:pPr>
          <a:r>
            <a:rPr lang="en-US" sz="1900" kern="1200" dirty="0">
              <a:latin typeface="Times New Roman" panose="02020603050405020304" pitchFamily="18" charset="0"/>
              <a:cs typeface="Times New Roman" panose="02020603050405020304" pitchFamily="18" charset="0"/>
            </a:rPr>
            <a:t>EDA</a:t>
          </a:r>
          <a:endParaRPr lang="en-US" sz="1900" kern="1200" dirty="0"/>
        </a:p>
      </dsp:txBody>
      <dsp:txXfrm>
        <a:off x="889864" y="2890979"/>
        <a:ext cx="2810369" cy="770445"/>
      </dsp:txXfrm>
    </dsp:sp>
    <dsp:sp modelId="{4824923E-2960-4A73-8052-AF9B7A69F9CD}">
      <dsp:nvSpPr>
        <dsp:cNvPr id="0" name=""/>
        <dsp:cNvSpPr/>
      </dsp:nvSpPr>
      <dsp:spPr>
        <a:xfrm>
          <a:off x="3700233" y="2890979"/>
          <a:ext cx="2545031" cy="770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539" tIns="81539" rIns="81539" bIns="81539" numCol="1" spcCol="1270" anchor="ctr" anchorCtr="0">
          <a:noAutofit/>
        </a:bodyPr>
        <a:lstStyle/>
        <a:p>
          <a:pPr marL="0" lvl="0" indent="0" algn="l" defTabSz="800100">
            <a:lnSpc>
              <a:spcPct val="100000"/>
            </a:lnSpc>
            <a:spcBef>
              <a:spcPct val="0"/>
            </a:spcBef>
            <a:spcAft>
              <a:spcPct val="35000"/>
            </a:spcAft>
            <a:buNone/>
          </a:pPr>
          <a:endParaRPr lang="en-US" sz="1800" kern="1200" dirty="0"/>
        </a:p>
      </dsp:txBody>
      <dsp:txXfrm>
        <a:off x="3700233" y="2890979"/>
        <a:ext cx="2545031" cy="770445"/>
      </dsp:txXfrm>
    </dsp:sp>
    <dsp:sp modelId="{3C43AE79-3D22-44B7-A0C1-A7FDD376C560}">
      <dsp:nvSpPr>
        <dsp:cNvPr id="0" name=""/>
        <dsp:cNvSpPr/>
      </dsp:nvSpPr>
      <dsp:spPr>
        <a:xfrm>
          <a:off x="0" y="3854036"/>
          <a:ext cx="6245265" cy="7704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99C4D3-CCAC-4557-96A8-CE1A23741779}">
      <dsp:nvSpPr>
        <dsp:cNvPr id="0" name=""/>
        <dsp:cNvSpPr/>
      </dsp:nvSpPr>
      <dsp:spPr>
        <a:xfrm>
          <a:off x="233059" y="4027386"/>
          <a:ext cx="423745" cy="42374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75E00F0-E8A8-46D1-8AA1-D5F7A3396FB1}">
      <dsp:nvSpPr>
        <dsp:cNvPr id="0" name=""/>
        <dsp:cNvSpPr/>
      </dsp:nvSpPr>
      <dsp:spPr>
        <a:xfrm>
          <a:off x="889864" y="3854036"/>
          <a:ext cx="5355400" cy="770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539" tIns="81539" rIns="81539" bIns="81539" numCol="1" spcCol="1270" anchor="ctr" anchorCtr="0">
          <a:noAutofit/>
        </a:bodyPr>
        <a:lstStyle/>
        <a:p>
          <a:pPr marL="0" lvl="0" indent="0" algn="l" defTabSz="844550">
            <a:lnSpc>
              <a:spcPct val="100000"/>
            </a:lnSpc>
            <a:spcBef>
              <a:spcPct val="0"/>
            </a:spcBef>
            <a:spcAft>
              <a:spcPct val="35000"/>
            </a:spcAft>
            <a:buNone/>
          </a:pPr>
          <a:r>
            <a:rPr lang="en-US" sz="1900" kern="1200" dirty="0">
              <a:latin typeface="Times New Roman" panose="02020603050405020304" pitchFamily="18" charset="0"/>
              <a:cs typeface="Times New Roman" panose="02020603050405020304" pitchFamily="18" charset="0"/>
            </a:rPr>
            <a:t>Research Questions</a:t>
          </a:r>
          <a:endParaRPr lang="en-US" sz="1900" kern="1200" dirty="0"/>
        </a:p>
      </dsp:txBody>
      <dsp:txXfrm>
        <a:off x="889864" y="3854036"/>
        <a:ext cx="5355400" cy="770445"/>
      </dsp:txXfrm>
    </dsp:sp>
    <dsp:sp modelId="{8B4FD837-80B3-4494-AA26-A24DAF9054BF}">
      <dsp:nvSpPr>
        <dsp:cNvPr id="0" name=""/>
        <dsp:cNvSpPr/>
      </dsp:nvSpPr>
      <dsp:spPr>
        <a:xfrm>
          <a:off x="0" y="4818901"/>
          <a:ext cx="6245265" cy="7704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8B0901-4FD0-4732-9046-5C09E93F2A5A}">
      <dsp:nvSpPr>
        <dsp:cNvPr id="0" name=""/>
        <dsp:cNvSpPr/>
      </dsp:nvSpPr>
      <dsp:spPr>
        <a:xfrm>
          <a:off x="233059" y="4990443"/>
          <a:ext cx="423745" cy="42374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3C09149-B79F-4295-AF34-A7920AFC0AA3}">
      <dsp:nvSpPr>
        <dsp:cNvPr id="0" name=""/>
        <dsp:cNvSpPr/>
      </dsp:nvSpPr>
      <dsp:spPr>
        <a:xfrm>
          <a:off x="889864" y="4817093"/>
          <a:ext cx="2810369" cy="770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539" tIns="81539" rIns="81539" bIns="81539" numCol="1" spcCol="1270" anchor="ctr" anchorCtr="0">
          <a:noAutofit/>
        </a:bodyPr>
        <a:lstStyle/>
        <a:p>
          <a:pPr marL="0" lvl="0" indent="0" algn="l" defTabSz="844550">
            <a:lnSpc>
              <a:spcPct val="100000"/>
            </a:lnSpc>
            <a:spcBef>
              <a:spcPct val="0"/>
            </a:spcBef>
            <a:spcAft>
              <a:spcPct val="35000"/>
            </a:spcAft>
            <a:buNone/>
          </a:pPr>
          <a:r>
            <a:rPr lang="en-US" sz="1900" kern="1200" dirty="0">
              <a:latin typeface="Times New Roman" panose="02020603050405020304" pitchFamily="18" charset="0"/>
              <a:cs typeface="Times New Roman" panose="02020603050405020304" pitchFamily="18" charset="0"/>
            </a:rPr>
            <a:t>Conclusion</a:t>
          </a:r>
          <a:endParaRPr lang="en-US" sz="1900" kern="1200" dirty="0"/>
        </a:p>
      </dsp:txBody>
      <dsp:txXfrm>
        <a:off x="889864" y="4817093"/>
        <a:ext cx="2810369" cy="770445"/>
      </dsp:txXfrm>
    </dsp:sp>
    <dsp:sp modelId="{68C913DC-81EF-4B7D-AFD6-8C58346D02FE}">
      <dsp:nvSpPr>
        <dsp:cNvPr id="0" name=""/>
        <dsp:cNvSpPr/>
      </dsp:nvSpPr>
      <dsp:spPr>
        <a:xfrm>
          <a:off x="3700233" y="4817093"/>
          <a:ext cx="2545031" cy="770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539" tIns="81539" rIns="81539" bIns="81539" numCol="1" spcCol="1270" anchor="ctr" anchorCtr="0">
          <a:noAutofit/>
        </a:bodyPr>
        <a:lstStyle/>
        <a:p>
          <a:pPr marL="0" lvl="0" indent="0" algn="l" defTabSz="800100">
            <a:lnSpc>
              <a:spcPct val="100000"/>
            </a:lnSpc>
            <a:spcBef>
              <a:spcPct val="0"/>
            </a:spcBef>
            <a:spcAft>
              <a:spcPct val="35000"/>
            </a:spcAft>
            <a:buNone/>
          </a:pPr>
          <a:endParaRPr lang="en-US" sz="1800" kern="1200" dirty="0"/>
        </a:p>
      </dsp:txBody>
      <dsp:txXfrm>
        <a:off x="3700233" y="4817093"/>
        <a:ext cx="2545031" cy="7704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C68AF4-4B8D-465E-AF5B-CD030EAB2FA8}">
      <dsp:nvSpPr>
        <dsp:cNvPr id="0" name=""/>
        <dsp:cNvSpPr/>
      </dsp:nvSpPr>
      <dsp:spPr>
        <a:xfrm>
          <a:off x="0" y="2284"/>
          <a:ext cx="5257800" cy="11579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C7B6A8-6136-4437-BDFD-CB463AFEF91A}">
      <dsp:nvSpPr>
        <dsp:cNvPr id="0" name=""/>
        <dsp:cNvSpPr/>
      </dsp:nvSpPr>
      <dsp:spPr>
        <a:xfrm>
          <a:off x="350270" y="262816"/>
          <a:ext cx="636855" cy="6368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2E27D69-4154-4F9E-AC15-A00C63C12C4D}">
      <dsp:nvSpPr>
        <dsp:cNvPr id="0" name=""/>
        <dsp:cNvSpPr/>
      </dsp:nvSpPr>
      <dsp:spPr>
        <a:xfrm>
          <a:off x="1337397" y="2284"/>
          <a:ext cx="3920402" cy="1157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47" tIns="122547" rIns="122547" bIns="122547" numCol="1" spcCol="1270" anchor="ctr" anchorCtr="0">
          <a:noAutofit/>
        </a:bodyPr>
        <a:lstStyle/>
        <a:p>
          <a:pPr marL="0" lvl="0" indent="0" algn="l" defTabSz="977900">
            <a:lnSpc>
              <a:spcPct val="100000"/>
            </a:lnSpc>
            <a:spcBef>
              <a:spcPct val="0"/>
            </a:spcBef>
            <a:spcAft>
              <a:spcPct val="35000"/>
            </a:spcAft>
            <a:buNone/>
          </a:pPr>
          <a:r>
            <a:rPr lang="en-GB" sz="2200" kern="1200" dirty="0">
              <a:latin typeface="Times New Roman" panose="02020603050405020304" pitchFamily="18" charset="0"/>
              <a:cs typeface="Times New Roman" panose="02020603050405020304" pitchFamily="18" charset="0"/>
            </a:rPr>
            <a:t>Data Preparation</a:t>
          </a:r>
          <a:r>
            <a:rPr lang="en-IN" sz="2200" b="1" kern="1200" dirty="0"/>
            <a:t>:</a:t>
          </a:r>
          <a:endParaRPr lang="en-US" sz="2200" kern="1200" dirty="0"/>
        </a:p>
      </dsp:txBody>
      <dsp:txXfrm>
        <a:off x="1337397" y="2284"/>
        <a:ext cx="3920402" cy="1157919"/>
      </dsp:txXfrm>
    </dsp:sp>
    <dsp:sp modelId="{23DA79DF-D87B-43F9-86DC-88C2445D692B}">
      <dsp:nvSpPr>
        <dsp:cNvPr id="0" name=""/>
        <dsp:cNvSpPr/>
      </dsp:nvSpPr>
      <dsp:spPr>
        <a:xfrm>
          <a:off x="0" y="1449684"/>
          <a:ext cx="5257800" cy="11579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550EBD-EA47-4A2C-AA0C-69250FBD5631}">
      <dsp:nvSpPr>
        <dsp:cNvPr id="0" name=""/>
        <dsp:cNvSpPr/>
      </dsp:nvSpPr>
      <dsp:spPr>
        <a:xfrm>
          <a:off x="350270" y="1710216"/>
          <a:ext cx="636855" cy="6368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481D5AB-A73B-408A-947A-8D15215C81C9}">
      <dsp:nvSpPr>
        <dsp:cNvPr id="0" name=""/>
        <dsp:cNvSpPr/>
      </dsp:nvSpPr>
      <dsp:spPr>
        <a:xfrm>
          <a:off x="1337397" y="1449684"/>
          <a:ext cx="3920402" cy="1157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47" tIns="122547" rIns="122547" bIns="122547" numCol="1" spcCol="1270" anchor="ctr" anchorCtr="0">
          <a:noAutofit/>
        </a:bodyPr>
        <a:lstStyle/>
        <a:p>
          <a:pPr marL="0" lvl="0" indent="0" algn="l" defTabSz="977900">
            <a:lnSpc>
              <a:spcPct val="100000"/>
            </a:lnSpc>
            <a:spcBef>
              <a:spcPct val="0"/>
            </a:spcBef>
            <a:spcAft>
              <a:spcPct val="35000"/>
            </a:spcAft>
            <a:buNone/>
          </a:pPr>
          <a:r>
            <a:rPr lang="en-GB" sz="2200" kern="1200" dirty="0">
              <a:latin typeface="Times New Roman" panose="02020603050405020304" pitchFamily="18" charset="0"/>
              <a:cs typeface="Times New Roman" panose="02020603050405020304" pitchFamily="18" charset="0"/>
            </a:rPr>
            <a:t>Data Screening</a:t>
          </a:r>
          <a:endParaRPr lang="en-US" sz="2200" kern="1200" dirty="0"/>
        </a:p>
      </dsp:txBody>
      <dsp:txXfrm>
        <a:off x="1337397" y="1449684"/>
        <a:ext cx="3920402" cy="1157919"/>
      </dsp:txXfrm>
    </dsp:sp>
    <dsp:sp modelId="{EA764011-EFDD-4451-8D8C-AA9BEB446BBA}">
      <dsp:nvSpPr>
        <dsp:cNvPr id="0" name=""/>
        <dsp:cNvSpPr/>
      </dsp:nvSpPr>
      <dsp:spPr>
        <a:xfrm>
          <a:off x="0" y="2897083"/>
          <a:ext cx="5257800" cy="11579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F6F125-D7FB-4E49-A126-7070CF3103E4}">
      <dsp:nvSpPr>
        <dsp:cNvPr id="0" name=""/>
        <dsp:cNvSpPr/>
      </dsp:nvSpPr>
      <dsp:spPr>
        <a:xfrm>
          <a:off x="350270" y="3157615"/>
          <a:ext cx="636855" cy="63685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1E91204-E088-41C6-B53F-6F2FF92E5916}">
      <dsp:nvSpPr>
        <dsp:cNvPr id="0" name=""/>
        <dsp:cNvSpPr/>
      </dsp:nvSpPr>
      <dsp:spPr>
        <a:xfrm>
          <a:off x="1337397" y="2897083"/>
          <a:ext cx="3920402" cy="1157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47" tIns="122547" rIns="122547" bIns="122547" numCol="1" spcCol="1270" anchor="ctr" anchorCtr="0">
          <a:noAutofit/>
        </a:bodyPr>
        <a:lstStyle/>
        <a:p>
          <a:pPr marL="0" lvl="0" indent="0" algn="l" defTabSz="977900">
            <a:lnSpc>
              <a:spcPct val="100000"/>
            </a:lnSpc>
            <a:spcBef>
              <a:spcPct val="0"/>
            </a:spcBef>
            <a:spcAft>
              <a:spcPct val="35000"/>
            </a:spcAft>
            <a:buNone/>
          </a:pPr>
          <a:r>
            <a:rPr lang="en-GB" sz="2200" kern="1200" dirty="0">
              <a:latin typeface="Times New Roman" panose="02020603050405020304" pitchFamily="18" charset="0"/>
              <a:cs typeface="Times New Roman" panose="02020603050405020304" pitchFamily="18" charset="0"/>
            </a:rPr>
            <a:t>Data Cleaning</a:t>
          </a:r>
          <a:endParaRPr lang="en-US" sz="2200" kern="1200" dirty="0"/>
        </a:p>
      </dsp:txBody>
      <dsp:txXfrm>
        <a:off x="1337397" y="2897083"/>
        <a:ext cx="3920402" cy="1157919"/>
      </dsp:txXfrm>
    </dsp:sp>
    <dsp:sp modelId="{96B930D6-250A-4ADC-B4A3-6130F214B593}">
      <dsp:nvSpPr>
        <dsp:cNvPr id="0" name=""/>
        <dsp:cNvSpPr/>
      </dsp:nvSpPr>
      <dsp:spPr>
        <a:xfrm>
          <a:off x="0" y="4344483"/>
          <a:ext cx="5257800" cy="11579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AB6CD1-7A48-4236-A961-633E48C7ADCC}">
      <dsp:nvSpPr>
        <dsp:cNvPr id="0" name=""/>
        <dsp:cNvSpPr/>
      </dsp:nvSpPr>
      <dsp:spPr>
        <a:xfrm>
          <a:off x="350270" y="4605015"/>
          <a:ext cx="636855" cy="63685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01F5079-2195-4621-B14B-1E7EB2C9248F}">
      <dsp:nvSpPr>
        <dsp:cNvPr id="0" name=""/>
        <dsp:cNvSpPr/>
      </dsp:nvSpPr>
      <dsp:spPr>
        <a:xfrm>
          <a:off x="1337397" y="4344483"/>
          <a:ext cx="2366010" cy="1157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47" tIns="122547" rIns="122547" bIns="122547" numCol="1" spcCol="1270" anchor="ctr" anchorCtr="0">
          <a:noAutofit/>
        </a:bodyPr>
        <a:lstStyle/>
        <a:p>
          <a:pPr marL="0" lvl="0" indent="0" algn="l" defTabSz="977900">
            <a:lnSpc>
              <a:spcPct val="100000"/>
            </a:lnSpc>
            <a:spcBef>
              <a:spcPct val="0"/>
            </a:spcBef>
            <a:spcAft>
              <a:spcPct val="35000"/>
            </a:spcAft>
            <a:buNone/>
          </a:pPr>
          <a:r>
            <a:rPr lang="en-GB" sz="2200" kern="1200" dirty="0">
              <a:latin typeface="Times New Roman" panose="02020603050405020304" pitchFamily="18" charset="0"/>
              <a:cs typeface="Times New Roman" panose="02020603050405020304" pitchFamily="18" charset="0"/>
            </a:rPr>
            <a:t>Reporting</a:t>
          </a:r>
          <a:r>
            <a:rPr lang="en-IN" sz="2200" b="1" kern="1200" dirty="0"/>
            <a:t>: </a:t>
          </a:r>
          <a:endParaRPr lang="en-US" sz="2200" kern="1200" dirty="0"/>
        </a:p>
      </dsp:txBody>
      <dsp:txXfrm>
        <a:off x="1337397" y="4344483"/>
        <a:ext cx="2366010" cy="1157919"/>
      </dsp:txXfrm>
    </dsp:sp>
    <dsp:sp modelId="{ECF7525C-FFF0-423D-9F19-9E156A2DEA59}">
      <dsp:nvSpPr>
        <dsp:cNvPr id="0" name=""/>
        <dsp:cNvSpPr/>
      </dsp:nvSpPr>
      <dsp:spPr>
        <a:xfrm>
          <a:off x="3703407" y="4344483"/>
          <a:ext cx="1554392" cy="1157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47" tIns="122547" rIns="122547" bIns="122547" numCol="1" spcCol="1270" anchor="ctr" anchorCtr="0">
          <a:noAutofit/>
        </a:bodyPr>
        <a:lstStyle/>
        <a:p>
          <a:pPr marL="0" lvl="0" indent="0" algn="l" defTabSz="800100">
            <a:lnSpc>
              <a:spcPct val="100000"/>
            </a:lnSpc>
            <a:spcBef>
              <a:spcPct val="0"/>
            </a:spcBef>
            <a:spcAft>
              <a:spcPct val="35000"/>
            </a:spcAft>
            <a:buNone/>
          </a:pPr>
          <a:endParaRPr lang="en-US" sz="1800" kern="1200" dirty="0"/>
        </a:p>
      </dsp:txBody>
      <dsp:txXfrm>
        <a:off x="3703407" y="4344483"/>
        <a:ext cx="1554392" cy="11579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0B6340-25D9-4182-9781-1382FF684941}">
      <dsp:nvSpPr>
        <dsp:cNvPr id="0" name=""/>
        <dsp:cNvSpPr/>
      </dsp:nvSpPr>
      <dsp:spPr>
        <a:xfrm>
          <a:off x="0" y="2442"/>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42F67E-296D-41C5-BA80-A0A9334C4C84}">
      <dsp:nvSpPr>
        <dsp:cNvPr id="0" name=""/>
        <dsp:cNvSpPr/>
      </dsp:nvSpPr>
      <dsp:spPr>
        <a:xfrm>
          <a:off x="374497" y="280994"/>
          <a:ext cx="680904" cy="6809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19F9009-F657-43DA-9D4F-EB23B3D71391}">
      <dsp:nvSpPr>
        <dsp:cNvPr id="0" name=""/>
        <dsp:cNvSpPr/>
      </dsp:nvSpPr>
      <dsp:spPr>
        <a:xfrm>
          <a:off x="1429899" y="2442"/>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666750">
            <a:lnSpc>
              <a:spcPct val="100000"/>
            </a:lnSpc>
            <a:spcBef>
              <a:spcPct val="0"/>
            </a:spcBef>
            <a:spcAft>
              <a:spcPct val="35000"/>
            </a:spcAft>
            <a:buNone/>
          </a:pPr>
          <a:r>
            <a:rPr lang="en-GB" sz="1500" b="1" u="none" kern="1200" dirty="0">
              <a:uFillTx/>
            </a:rPr>
            <a:t>Eliminating the columns that contain blank data</a:t>
          </a:r>
          <a:r>
            <a:rPr lang="en-GB" sz="1500" u="none" kern="1200" dirty="0">
              <a:uFillTx/>
            </a:rPr>
            <a:t>: This is an extreme instance and should only be applied when the column has a large number of null values. Like Street Prefix and Street Suffix. </a:t>
          </a:r>
          <a:endParaRPr lang="en-US" sz="1500" kern="1200" dirty="0"/>
        </a:p>
      </dsp:txBody>
      <dsp:txXfrm>
        <a:off x="1429899" y="2442"/>
        <a:ext cx="5083704" cy="1238008"/>
      </dsp:txXfrm>
    </dsp:sp>
    <dsp:sp modelId="{CC515689-D2B0-4049-9660-9A4E74004911}">
      <dsp:nvSpPr>
        <dsp:cNvPr id="0" name=""/>
        <dsp:cNvSpPr/>
      </dsp:nvSpPr>
      <dsp:spPr>
        <a:xfrm>
          <a:off x="0" y="1549953"/>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D64FEF-6873-4037-BBC4-C25B23D06E59}">
      <dsp:nvSpPr>
        <dsp:cNvPr id="0" name=""/>
        <dsp:cNvSpPr/>
      </dsp:nvSpPr>
      <dsp:spPr>
        <a:xfrm>
          <a:off x="374497" y="1828505"/>
          <a:ext cx="680904" cy="6809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983A830-CD6F-4494-91CA-EC1BD596457E}">
      <dsp:nvSpPr>
        <dsp:cNvPr id="0" name=""/>
        <dsp:cNvSpPr/>
      </dsp:nvSpPr>
      <dsp:spPr>
        <a:xfrm>
          <a:off x="1429899" y="1549953"/>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666750">
            <a:lnSpc>
              <a:spcPct val="100000"/>
            </a:lnSpc>
            <a:spcBef>
              <a:spcPct val="0"/>
            </a:spcBef>
            <a:spcAft>
              <a:spcPct val="35000"/>
            </a:spcAft>
            <a:buNone/>
          </a:pPr>
          <a:r>
            <a:rPr lang="en-GB" sz="1500" b="1" u="none" kern="1200" dirty="0">
              <a:uFillTx/>
            </a:rPr>
            <a:t>Eliminating the rows that contain blank data: </a:t>
          </a:r>
          <a:r>
            <a:rPr lang="en-GB" sz="1500" u="none" kern="1200" dirty="0">
              <a:uFillTx/>
            </a:rPr>
            <a:t>You can remove the entire row and all its characteristics if a specific row has missing data. </a:t>
          </a:r>
          <a:endParaRPr lang="en-US" sz="1500" kern="1200" dirty="0"/>
        </a:p>
      </dsp:txBody>
      <dsp:txXfrm>
        <a:off x="1429899" y="1549953"/>
        <a:ext cx="5083704" cy="1238008"/>
      </dsp:txXfrm>
    </dsp:sp>
    <dsp:sp modelId="{7FABAE88-2FF8-48BA-A071-40E3AA160FC2}">
      <dsp:nvSpPr>
        <dsp:cNvPr id="0" name=""/>
        <dsp:cNvSpPr/>
      </dsp:nvSpPr>
      <dsp:spPr>
        <a:xfrm>
          <a:off x="0" y="3097464"/>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CAA1FD-2C35-4210-ADBE-B14A2B5552B8}">
      <dsp:nvSpPr>
        <dsp:cNvPr id="0" name=""/>
        <dsp:cNvSpPr/>
      </dsp:nvSpPr>
      <dsp:spPr>
        <a:xfrm>
          <a:off x="374497" y="3376015"/>
          <a:ext cx="680904" cy="6809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8D91A3F-A4E6-45C6-B3F5-A51C881EB729}">
      <dsp:nvSpPr>
        <dsp:cNvPr id="0" name=""/>
        <dsp:cNvSpPr/>
      </dsp:nvSpPr>
      <dsp:spPr>
        <a:xfrm>
          <a:off x="1429899" y="309746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666750">
            <a:lnSpc>
              <a:spcPct val="100000"/>
            </a:lnSpc>
            <a:spcBef>
              <a:spcPct val="0"/>
            </a:spcBef>
            <a:spcAft>
              <a:spcPct val="35000"/>
            </a:spcAft>
            <a:buNone/>
          </a:pPr>
          <a:r>
            <a:rPr lang="en-GB" sz="1500" b="1" kern="1200" dirty="0"/>
            <a:t>Imputation: </a:t>
          </a:r>
          <a:r>
            <a:rPr lang="en-GB" sz="1500" kern="1200" dirty="0"/>
            <a:t>the process of substituting a value for missing data</a:t>
          </a:r>
          <a:endParaRPr lang="en-US" sz="1500" kern="1200" dirty="0"/>
        </a:p>
      </dsp:txBody>
      <dsp:txXfrm>
        <a:off x="1429899" y="3097464"/>
        <a:ext cx="5083704" cy="1238008"/>
      </dsp:txXfrm>
    </dsp:sp>
    <dsp:sp modelId="{EAF4023F-627E-4A26-A505-B275D3258300}">
      <dsp:nvSpPr>
        <dsp:cNvPr id="0" name=""/>
        <dsp:cNvSpPr/>
      </dsp:nvSpPr>
      <dsp:spPr>
        <a:xfrm>
          <a:off x="0" y="4647417"/>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0FBE11-6AEB-48C0-9C72-2A2B389646B3}">
      <dsp:nvSpPr>
        <dsp:cNvPr id="0" name=""/>
        <dsp:cNvSpPr/>
      </dsp:nvSpPr>
      <dsp:spPr>
        <a:xfrm>
          <a:off x="374497" y="4923526"/>
          <a:ext cx="680904" cy="6809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5BCA0FD-BB51-4D8A-BB12-025DC59B8AA2}">
      <dsp:nvSpPr>
        <dsp:cNvPr id="0" name=""/>
        <dsp:cNvSpPr/>
      </dsp:nvSpPr>
      <dsp:spPr>
        <a:xfrm>
          <a:off x="1409704" y="4647417"/>
          <a:ext cx="3865563"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666750">
            <a:lnSpc>
              <a:spcPct val="100000"/>
            </a:lnSpc>
            <a:spcBef>
              <a:spcPct val="0"/>
            </a:spcBef>
            <a:spcAft>
              <a:spcPct val="35000"/>
            </a:spcAft>
            <a:buNone/>
          </a:pPr>
          <a:r>
            <a:rPr lang="en-GB" sz="1500" u="none" kern="1200" dirty="0">
              <a:uFillTx/>
            </a:rPr>
            <a:t>Replace the value with mean, median and mode on Numerical Data</a:t>
          </a:r>
          <a:r>
            <a:rPr lang="en-GB" sz="1500" kern="1200" dirty="0"/>
            <a:t>. </a:t>
          </a:r>
          <a:r>
            <a:rPr lang="en-GB" sz="1500" u="none" kern="1200" dirty="0">
              <a:uFillTx/>
            </a:rPr>
            <a:t> </a:t>
          </a:r>
          <a:endParaRPr lang="en-US" sz="1500" kern="1200" dirty="0"/>
        </a:p>
      </dsp:txBody>
      <dsp:txXfrm>
        <a:off x="1409704" y="4647417"/>
        <a:ext cx="3865563" cy="1238008"/>
      </dsp:txXfrm>
    </dsp:sp>
    <dsp:sp modelId="{BE60D1C6-AD2A-4159-A98B-1A4777EADF43}">
      <dsp:nvSpPr>
        <dsp:cNvPr id="0" name=""/>
        <dsp:cNvSpPr/>
      </dsp:nvSpPr>
      <dsp:spPr>
        <a:xfrm>
          <a:off x="4361021" y="4644974"/>
          <a:ext cx="2152582"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488950">
            <a:lnSpc>
              <a:spcPct val="100000"/>
            </a:lnSpc>
            <a:spcBef>
              <a:spcPct val="0"/>
            </a:spcBef>
            <a:spcAft>
              <a:spcPct val="35000"/>
            </a:spcAft>
            <a:buNone/>
          </a:pPr>
          <a:endParaRPr lang="en-US" sz="1100" kern="1200" dirty="0"/>
        </a:p>
      </dsp:txBody>
      <dsp:txXfrm>
        <a:off x="4361021" y="4644974"/>
        <a:ext cx="2152582" cy="123800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0B6340-25D9-4182-9781-1382FF684941}">
      <dsp:nvSpPr>
        <dsp:cNvPr id="0" name=""/>
        <dsp:cNvSpPr/>
      </dsp:nvSpPr>
      <dsp:spPr>
        <a:xfrm>
          <a:off x="0" y="2442"/>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42F67E-296D-41C5-BA80-A0A9334C4C84}">
      <dsp:nvSpPr>
        <dsp:cNvPr id="0" name=""/>
        <dsp:cNvSpPr/>
      </dsp:nvSpPr>
      <dsp:spPr>
        <a:xfrm>
          <a:off x="374497" y="280994"/>
          <a:ext cx="680904" cy="6809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19F9009-F657-43DA-9D4F-EB23B3D71391}">
      <dsp:nvSpPr>
        <dsp:cNvPr id="0" name=""/>
        <dsp:cNvSpPr/>
      </dsp:nvSpPr>
      <dsp:spPr>
        <a:xfrm>
          <a:off x="1429899" y="2442"/>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100000"/>
            </a:lnSpc>
            <a:spcBef>
              <a:spcPct val="0"/>
            </a:spcBef>
            <a:spcAft>
              <a:spcPct val="35000"/>
            </a:spcAft>
            <a:buNone/>
          </a:pPr>
          <a:r>
            <a:rPr lang="en-GB" sz="2200" b="0" i="0" kern="1200" dirty="0">
              <a:solidFill>
                <a:schemeClr val="tx1"/>
              </a:solidFill>
              <a:effectLst/>
              <a:latin typeface="Times New Roman" panose="02020603050405020304" pitchFamily="18" charset="0"/>
              <a:cs typeface="Times New Roman" panose="02020603050405020304" pitchFamily="18" charset="0"/>
            </a:rPr>
            <a:t>Sort your data from high to low</a:t>
          </a:r>
          <a:endParaRPr lang="en-US" sz="2200" kern="1200" dirty="0">
            <a:solidFill>
              <a:schemeClr val="tx1"/>
            </a:solidFill>
          </a:endParaRPr>
        </a:p>
      </dsp:txBody>
      <dsp:txXfrm>
        <a:off x="1429899" y="2442"/>
        <a:ext cx="5083704" cy="1238008"/>
      </dsp:txXfrm>
    </dsp:sp>
    <dsp:sp modelId="{CC515689-D2B0-4049-9660-9A4E74004911}">
      <dsp:nvSpPr>
        <dsp:cNvPr id="0" name=""/>
        <dsp:cNvSpPr/>
      </dsp:nvSpPr>
      <dsp:spPr>
        <a:xfrm>
          <a:off x="0" y="1549953"/>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D64FEF-6873-4037-BBC4-C25B23D06E59}">
      <dsp:nvSpPr>
        <dsp:cNvPr id="0" name=""/>
        <dsp:cNvSpPr/>
      </dsp:nvSpPr>
      <dsp:spPr>
        <a:xfrm>
          <a:off x="374497" y="1828505"/>
          <a:ext cx="680904" cy="6809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983A830-CD6F-4494-91CA-EC1BD596457E}">
      <dsp:nvSpPr>
        <dsp:cNvPr id="0" name=""/>
        <dsp:cNvSpPr/>
      </dsp:nvSpPr>
      <dsp:spPr>
        <a:xfrm>
          <a:off x="1429899" y="1549953"/>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100000"/>
            </a:lnSpc>
            <a:spcBef>
              <a:spcPct val="0"/>
            </a:spcBef>
            <a:spcAft>
              <a:spcPct val="35000"/>
            </a:spcAft>
            <a:buNone/>
          </a:pPr>
          <a:r>
            <a:rPr lang="en-GB" sz="2200" b="0" i="0" kern="1200" dirty="0">
              <a:solidFill>
                <a:schemeClr val="tx1"/>
              </a:solidFill>
              <a:effectLst/>
              <a:latin typeface="Times New Roman" panose="02020603050405020304" pitchFamily="18" charset="0"/>
              <a:cs typeface="Times New Roman" panose="02020603050405020304" pitchFamily="18" charset="0"/>
            </a:rPr>
            <a:t>Identify the median, the first quartile (Q1), and the third quartile (Q3)</a:t>
          </a:r>
          <a:endParaRPr lang="en-US" sz="2200" kern="1200" dirty="0">
            <a:solidFill>
              <a:schemeClr val="tx1"/>
            </a:solidFill>
          </a:endParaRPr>
        </a:p>
      </dsp:txBody>
      <dsp:txXfrm>
        <a:off x="1429899" y="1549953"/>
        <a:ext cx="5083704" cy="1238008"/>
      </dsp:txXfrm>
    </dsp:sp>
    <dsp:sp modelId="{7FABAE88-2FF8-48BA-A071-40E3AA160FC2}">
      <dsp:nvSpPr>
        <dsp:cNvPr id="0" name=""/>
        <dsp:cNvSpPr/>
      </dsp:nvSpPr>
      <dsp:spPr>
        <a:xfrm>
          <a:off x="0" y="3097464"/>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CAA1FD-2C35-4210-ADBE-B14A2B5552B8}">
      <dsp:nvSpPr>
        <dsp:cNvPr id="0" name=""/>
        <dsp:cNvSpPr/>
      </dsp:nvSpPr>
      <dsp:spPr>
        <a:xfrm>
          <a:off x="374497" y="3376015"/>
          <a:ext cx="680904" cy="6809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8D91A3F-A4E6-45C6-B3F5-A51C881EB729}">
      <dsp:nvSpPr>
        <dsp:cNvPr id="0" name=""/>
        <dsp:cNvSpPr/>
      </dsp:nvSpPr>
      <dsp:spPr>
        <a:xfrm>
          <a:off x="1429899" y="309746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100000"/>
            </a:lnSpc>
            <a:spcBef>
              <a:spcPct val="0"/>
            </a:spcBef>
            <a:spcAft>
              <a:spcPct val="35000"/>
            </a:spcAft>
            <a:buNone/>
          </a:pPr>
          <a:r>
            <a:rPr lang="en-GB" sz="2200" b="0" i="0" kern="1200" dirty="0">
              <a:solidFill>
                <a:schemeClr val="tx1"/>
              </a:solidFill>
              <a:effectLst/>
              <a:latin typeface="Times New Roman" panose="02020603050405020304" pitchFamily="18" charset="0"/>
              <a:cs typeface="Times New Roman" panose="02020603050405020304" pitchFamily="18" charset="0"/>
            </a:rPr>
            <a:t>Calculate your IQR</a:t>
          </a:r>
        </a:p>
        <a:p>
          <a:pPr marL="0" lvl="0" indent="0" algn="l" defTabSz="977900">
            <a:lnSpc>
              <a:spcPct val="100000"/>
            </a:lnSpc>
            <a:spcBef>
              <a:spcPct val="0"/>
            </a:spcBef>
            <a:spcAft>
              <a:spcPct val="35000"/>
            </a:spcAft>
            <a:buNone/>
          </a:pPr>
          <a:r>
            <a:rPr lang="en-GB" sz="2200" kern="1200" dirty="0">
              <a:solidFill>
                <a:schemeClr val="tx1"/>
              </a:solidFill>
              <a:latin typeface="Times New Roman" panose="02020603050405020304" pitchFamily="18" charset="0"/>
              <a:cs typeface="Times New Roman" panose="02020603050405020304" pitchFamily="18" charset="0"/>
            </a:rPr>
            <a:t>IQR = Q3-Q1</a:t>
          </a:r>
          <a:endParaRPr lang="en-US" sz="2200" kern="1200" dirty="0">
            <a:solidFill>
              <a:schemeClr val="tx1"/>
            </a:solidFill>
          </a:endParaRPr>
        </a:p>
      </dsp:txBody>
      <dsp:txXfrm>
        <a:off x="1429899" y="3097464"/>
        <a:ext cx="5083704" cy="1238008"/>
      </dsp:txXfrm>
    </dsp:sp>
    <dsp:sp modelId="{EAF4023F-627E-4A26-A505-B275D3258300}">
      <dsp:nvSpPr>
        <dsp:cNvPr id="0" name=""/>
        <dsp:cNvSpPr/>
      </dsp:nvSpPr>
      <dsp:spPr>
        <a:xfrm>
          <a:off x="0" y="4647417"/>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0FBE11-6AEB-48C0-9C72-2A2B389646B3}">
      <dsp:nvSpPr>
        <dsp:cNvPr id="0" name=""/>
        <dsp:cNvSpPr/>
      </dsp:nvSpPr>
      <dsp:spPr>
        <a:xfrm>
          <a:off x="374497" y="4923526"/>
          <a:ext cx="680904" cy="6809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5BCA0FD-BB51-4D8A-BB12-025DC59B8AA2}">
      <dsp:nvSpPr>
        <dsp:cNvPr id="0" name=""/>
        <dsp:cNvSpPr/>
      </dsp:nvSpPr>
      <dsp:spPr>
        <a:xfrm>
          <a:off x="1409704" y="4647417"/>
          <a:ext cx="3865563"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100000"/>
            </a:lnSpc>
            <a:spcBef>
              <a:spcPct val="0"/>
            </a:spcBef>
            <a:spcAft>
              <a:spcPct val="35000"/>
            </a:spcAft>
            <a:buNone/>
          </a:pPr>
          <a:r>
            <a:rPr lang="en-GB" sz="2200" kern="1200" dirty="0">
              <a:solidFill>
                <a:schemeClr val="tx1"/>
              </a:solidFill>
              <a:latin typeface="Times New Roman" panose="02020603050405020304" pitchFamily="18" charset="0"/>
              <a:cs typeface="Times New Roman" panose="02020603050405020304" pitchFamily="18" charset="0"/>
            </a:rPr>
            <a:t>Drop the outliers using </a:t>
          </a:r>
          <a:r>
            <a:rPr lang="en-GB" sz="2200" kern="1200" dirty="0" err="1">
              <a:solidFill>
                <a:schemeClr val="tx1"/>
              </a:solidFill>
              <a:latin typeface="Times New Roman" panose="02020603050405020304" pitchFamily="18" charset="0"/>
              <a:cs typeface="Times New Roman" panose="02020603050405020304" pitchFamily="18" charset="0"/>
            </a:rPr>
            <a:t>dropna</a:t>
          </a:r>
          <a:r>
            <a:rPr lang="en-GB" sz="2200" kern="1200" dirty="0">
              <a:solidFill>
                <a:schemeClr val="tx1"/>
              </a:solidFill>
              <a:latin typeface="Times New Roman" panose="02020603050405020304" pitchFamily="18" charset="0"/>
              <a:cs typeface="Times New Roman" panose="02020603050405020304" pitchFamily="18" charset="0"/>
            </a:rPr>
            <a:t> method.</a:t>
          </a:r>
          <a:endParaRPr lang="en-US" sz="2200" kern="1200" dirty="0">
            <a:solidFill>
              <a:schemeClr val="tx1"/>
            </a:solidFill>
          </a:endParaRPr>
        </a:p>
      </dsp:txBody>
      <dsp:txXfrm>
        <a:off x="1409704" y="4647417"/>
        <a:ext cx="3865563" cy="1238008"/>
      </dsp:txXfrm>
    </dsp:sp>
    <dsp:sp modelId="{BE60D1C6-AD2A-4159-A98B-1A4777EADF43}">
      <dsp:nvSpPr>
        <dsp:cNvPr id="0" name=""/>
        <dsp:cNvSpPr/>
      </dsp:nvSpPr>
      <dsp:spPr>
        <a:xfrm>
          <a:off x="4361021" y="4644974"/>
          <a:ext cx="2152582"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800100">
            <a:lnSpc>
              <a:spcPct val="100000"/>
            </a:lnSpc>
            <a:spcBef>
              <a:spcPct val="0"/>
            </a:spcBef>
            <a:spcAft>
              <a:spcPct val="35000"/>
            </a:spcAft>
            <a:buNone/>
          </a:pPr>
          <a:endParaRPr lang="en-US" sz="1800" kern="1200" dirty="0"/>
        </a:p>
      </dsp:txBody>
      <dsp:txXfrm>
        <a:off x="4361021" y="4644974"/>
        <a:ext cx="2152582" cy="123800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C68AF4-4B8D-465E-AF5B-CD030EAB2FA8}">
      <dsp:nvSpPr>
        <dsp:cNvPr id="0" name=""/>
        <dsp:cNvSpPr/>
      </dsp:nvSpPr>
      <dsp:spPr>
        <a:xfrm>
          <a:off x="0" y="2284"/>
          <a:ext cx="5257800" cy="11579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C7B6A8-6136-4437-BDFD-CB463AFEF91A}">
      <dsp:nvSpPr>
        <dsp:cNvPr id="0" name=""/>
        <dsp:cNvSpPr/>
      </dsp:nvSpPr>
      <dsp:spPr>
        <a:xfrm>
          <a:off x="350270" y="262816"/>
          <a:ext cx="636855" cy="6368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2E27D69-4154-4F9E-AC15-A00C63C12C4D}">
      <dsp:nvSpPr>
        <dsp:cNvPr id="0" name=""/>
        <dsp:cNvSpPr/>
      </dsp:nvSpPr>
      <dsp:spPr>
        <a:xfrm>
          <a:off x="1337397" y="2284"/>
          <a:ext cx="3920402" cy="1157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47" tIns="122547" rIns="122547" bIns="122547" numCol="1" spcCol="1270" anchor="ctr" anchorCtr="0">
          <a:noAutofit/>
        </a:bodyPr>
        <a:lstStyle/>
        <a:p>
          <a:pPr marL="0" lvl="0" indent="0" algn="l" defTabSz="977900">
            <a:lnSpc>
              <a:spcPct val="100000"/>
            </a:lnSpc>
            <a:spcBef>
              <a:spcPct val="0"/>
            </a:spcBef>
            <a:spcAft>
              <a:spcPct val="35000"/>
            </a:spcAft>
            <a:buNone/>
          </a:pPr>
          <a:r>
            <a:rPr lang="en-IN" sz="2200" kern="1200" dirty="0">
              <a:latin typeface="Times New Roman" panose="02020603050405020304" pitchFamily="18" charset="0"/>
              <a:cs typeface="Times New Roman" panose="02020603050405020304" pitchFamily="18" charset="0"/>
            </a:rPr>
            <a:t>Accuracy</a:t>
          </a:r>
          <a:endParaRPr lang="en-US" sz="2200" kern="1200" dirty="0"/>
        </a:p>
      </dsp:txBody>
      <dsp:txXfrm>
        <a:off x="1337397" y="2284"/>
        <a:ext cx="3920402" cy="1157919"/>
      </dsp:txXfrm>
    </dsp:sp>
    <dsp:sp modelId="{23DA79DF-D87B-43F9-86DC-88C2445D692B}">
      <dsp:nvSpPr>
        <dsp:cNvPr id="0" name=""/>
        <dsp:cNvSpPr/>
      </dsp:nvSpPr>
      <dsp:spPr>
        <a:xfrm>
          <a:off x="0" y="1449684"/>
          <a:ext cx="5257800" cy="11579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550EBD-EA47-4A2C-AA0C-69250FBD5631}">
      <dsp:nvSpPr>
        <dsp:cNvPr id="0" name=""/>
        <dsp:cNvSpPr/>
      </dsp:nvSpPr>
      <dsp:spPr>
        <a:xfrm>
          <a:off x="350270" y="1710216"/>
          <a:ext cx="636855" cy="6368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481D5AB-A73B-408A-947A-8D15215C81C9}">
      <dsp:nvSpPr>
        <dsp:cNvPr id="0" name=""/>
        <dsp:cNvSpPr/>
      </dsp:nvSpPr>
      <dsp:spPr>
        <a:xfrm>
          <a:off x="1337397" y="1449684"/>
          <a:ext cx="3920402" cy="1157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47" tIns="122547" rIns="122547" bIns="122547" numCol="1" spcCol="1270" anchor="ctr" anchorCtr="0">
          <a:noAutofit/>
        </a:bodyPr>
        <a:lstStyle/>
        <a:p>
          <a:pPr marL="0" lvl="0" indent="0" algn="l" defTabSz="977900">
            <a:lnSpc>
              <a:spcPct val="100000"/>
            </a:lnSpc>
            <a:spcBef>
              <a:spcPct val="0"/>
            </a:spcBef>
            <a:spcAft>
              <a:spcPct val="35000"/>
            </a:spcAft>
            <a:buNone/>
          </a:pPr>
          <a:r>
            <a:rPr lang="en-IN" sz="2200" kern="1200" dirty="0">
              <a:latin typeface="Times New Roman" panose="02020603050405020304" pitchFamily="18" charset="0"/>
              <a:cs typeface="Times New Roman" panose="02020603050405020304" pitchFamily="18" charset="0"/>
            </a:rPr>
            <a:t>Completeness</a:t>
          </a:r>
          <a:endParaRPr lang="en-US" sz="2200" kern="1200" dirty="0"/>
        </a:p>
      </dsp:txBody>
      <dsp:txXfrm>
        <a:off x="1337397" y="1449684"/>
        <a:ext cx="3920402" cy="1157919"/>
      </dsp:txXfrm>
    </dsp:sp>
    <dsp:sp modelId="{EA764011-EFDD-4451-8D8C-AA9BEB446BBA}">
      <dsp:nvSpPr>
        <dsp:cNvPr id="0" name=""/>
        <dsp:cNvSpPr/>
      </dsp:nvSpPr>
      <dsp:spPr>
        <a:xfrm>
          <a:off x="0" y="2897083"/>
          <a:ext cx="5257800" cy="11579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F6F125-D7FB-4E49-A126-7070CF3103E4}">
      <dsp:nvSpPr>
        <dsp:cNvPr id="0" name=""/>
        <dsp:cNvSpPr/>
      </dsp:nvSpPr>
      <dsp:spPr>
        <a:xfrm>
          <a:off x="350270" y="3157615"/>
          <a:ext cx="636855" cy="63685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1E91204-E088-41C6-B53F-6F2FF92E5916}">
      <dsp:nvSpPr>
        <dsp:cNvPr id="0" name=""/>
        <dsp:cNvSpPr/>
      </dsp:nvSpPr>
      <dsp:spPr>
        <a:xfrm>
          <a:off x="1337397" y="2897083"/>
          <a:ext cx="3920402" cy="1157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47" tIns="122547" rIns="122547" bIns="122547" numCol="1" spcCol="1270" anchor="ctr" anchorCtr="0">
          <a:noAutofit/>
        </a:bodyPr>
        <a:lstStyle/>
        <a:p>
          <a:pPr marL="0" lvl="0" indent="0" algn="l" defTabSz="977900">
            <a:lnSpc>
              <a:spcPct val="100000"/>
            </a:lnSpc>
            <a:spcBef>
              <a:spcPct val="0"/>
            </a:spcBef>
            <a:spcAft>
              <a:spcPct val="35000"/>
            </a:spcAft>
            <a:buNone/>
          </a:pPr>
          <a:r>
            <a:rPr lang="en-IN" sz="2200" kern="1200" dirty="0">
              <a:latin typeface="Times New Roman" panose="02020603050405020304" pitchFamily="18" charset="0"/>
              <a:cs typeface="Times New Roman" panose="02020603050405020304" pitchFamily="18" charset="0"/>
            </a:rPr>
            <a:t>Uniqueness</a:t>
          </a:r>
        </a:p>
      </dsp:txBody>
      <dsp:txXfrm>
        <a:off x="1337397" y="2897083"/>
        <a:ext cx="3920402" cy="1157919"/>
      </dsp:txXfrm>
    </dsp:sp>
    <dsp:sp modelId="{96B930D6-250A-4ADC-B4A3-6130F214B593}">
      <dsp:nvSpPr>
        <dsp:cNvPr id="0" name=""/>
        <dsp:cNvSpPr/>
      </dsp:nvSpPr>
      <dsp:spPr>
        <a:xfrm>
          <a:off x="0" y="4344483"/>
          <a:ext cx="5257800" cy="11579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AB6CD1-7A48-4236-A961-633E48C7ADCC}">
      <dsp:nvSpPr>
        <dsp:cNvPr id="0" name=""/>
        <dsp:cNvSpPr/>
      </dsp:nvSpPr>
      <dsp:spPr>
        <a:xfrm>
          <a:off x="350270" y="4605015"/>
          <a:ext cx="636855" cy="63685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01F5079-2195-4621-B14B-1E7EB2C9248F}">
      <dsp:nvSpPr>
        <dsp:cNvPr id="0" name=""/>
        <dsp:cNvSpPr/>
      </dsp:nvSpPr>
      <dsp:spPr>
        <a:xfrm>
          <a:off x="1337397" y="4344483"/>
          <a:ext cx="2366010" cy="1157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47" tIns="122547" rIns="122547" bIns="122547" numCol="1" spcCol="1270" anchor="ctr" anchorCtr="0">
          <a:noAutofit/>
        </a:bodyPr>
        <a:lstStyle/>
        <a:p>
          <a:pPr marL="0" lvl="0" indent="0" algn="l" defTabSz="977900">
            <a:lnSpc>
              <a:spcPct val="100000"/>
            </a:lnSpc>
            <a:spcBef>
              <a:spcPct val="0"/>
            </a:spcBef>
            <a:spcAft>
              <a:spcPct val="35000"/>
            </a:spcAft>
            <a:buNone/>
          </a:pPr>
          <a:r>
            <a:rPr lang="en-IN" sz="2200" kern="1200" dirty="0">
              <a:latin typeface="Times New Roman" panose="02020603050405020304" pitchFamily="18" charset="0"/>
              <a:cs typeface="Times New Roman" panose="02020603050405020304" pitchFamily="18" charset="0"/>
            </a:rPr>
            <a:t>Validity</a:t>
          </a:r>
          <a:endParaRPr lang="en-US" sz="2200" kern="1200" dirty="0"/>
        </a:p>
      </dsp:txBody>
      <dsp:txXfrm>
        <a:off x="1337397" y="4344483"/>
        <a:ext cx="2366010" cy="1157919"/>
      </dsp:txXfrm>
    </dsp:sp>
    <dsp:sp modelId="{ECF7525C-FFF0-423D-9F19-9E156A2DEA59}">
      <dsp:nvSpPr>
        <dsp:cNvPr id="0" name=""/>
        <dsp:cNvSpPr/>
      </dsp:nvSpPr>
      <dsp:spPr>
        <a:xfrm>
          <a:off x="3703407" y="4344483"/>
          <a:ext cx="1554392" cy="1157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47" tIns="122547" rIns="122547" bIns="122547" numCol="1" spcCol="1270" anchor="ctr" anchorCtr="0">
          <a:noAutofit/>
        </a:bodyPr>
        <a:lstStyle/>
        <a:p>
          <a:pPr marL="0" lvl="0" indent="0" algn="l" defTabSz="800100">
            <a:lnSpc>
              <a:spcPct val="100000"/>
            </a:lnSpc>
            <a:spcBef>
              <a:spcPct val="0"/>
            </a:spcBef>
            <a:spcAft>
              <a:spcPct val="35000"/>
            </a:spcAft>
            <a:buNone/>
          </a:pPr>
          <a:endParaRPr lang="en-US" sz="1800" kern="1200" dirty="0"/>
        </a:p>
      </dsp:txBody>
      <dsp:txXfrm>
        <a:off x="3703407" y="4344483"/>
        <a:ext cx="1554392" cy="115791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C68AF4-4B8D-465E-AF5B-CD030EAB2FA8}">
      <dsp:nvSpPr>
        <dsp:cNvPr id="0" name=""/>
        <dsp:cNvSpPr/>
      </dsp:nvSpPr>
      <dsp:spPr>
        <a:xfrm>
          <a:off x="0" y="1905"/>
          <a:ext cx="5056631" cy="96557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C7B6A8-6136-4437-BDFD-CB463AFEF91A}">
      <dsp:nvSpPr>
        <dsp:cNvPr id="0" name=""/>
        <dsp:cNvSpPr/>
      </dsp:nvSpPr>
      <dsp:spPr>
        <a:xfrm>
          <a:off x="292086" y="219159"/>
          <a:ext cx="531065" cy="53106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2E27D69-4154-4F9E-AC15-A00C63C12C4D}">
      <dsp:nvSpPr>
        <dsp:cNvPr id="0" name=""/>
        <dsp:cNvSpPr/>
      </dsp:nvSpPr>
      <dsp:spPr>
        <a:xfrm>
          <a:off x="1115238" y="1905"/>
          <a:ext cx="3941393" cy="9655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190" tIns="102190" rIns="102190" bIns="102190" numCol="1" spcCol="1270" anchor="ctr" anchorCtr="0">
          <a:noAutofit/>
        </a:bodyPr>
        <a:lstStyle/>
        <a:p>
          <a:pPr marL="0" lvl="0" indent="0" algn="l" defTabSz="977900">
            <a:lnSpc>
              <a:spcPct val="10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Getting the Data</a:t>
          </a:r>
          <a:endParaRPr lang="en-US" sz="2200" kern="1200" dirty="0"/>
        </a:p>
      </dsp:txBody>
      <dsp:txXfrm>
        <a:off x="1115238" y="1905"/>
        <a:ext cx="3941393" cy="965574"/>
      </dsp:txXfrm>
    </dsp:sp>
    <dsp:sp modelId="{23DA79DF-D87B-43F9-86DC-88C2445D692B}">
      <dsp:nvSpPr>
        <dsp:cNvPr id="0" name=""/>
        <dsp:cNvSpPr/>
      </dsp:nvSpPr>
      <dsp:spPr>
        <a:xfrm>
          <a:off x="0" y="1208872"/>
          <a:ext cx="5056631" cy="96557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550EBD-EA47-4A2C-AA0C-69250FBD5631}">
      <dsp:nvSpPr>
        <dsp:cNvPr id="0" name=""/>
        <dsp:cNvSpPr/>
      </dsp:nvSpPr>
      <dsp:spPr>
        <a:xfrm>
          <a:off x="292086" y="1426127"/>
          <a:ext cx="531065" cy="53106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481D5AB-A73B-408A-947A-8D15215C81C9}">
      <dsp:nvSpPr>
        <dsp:cNvPr id="0" name=""/>
        <dsp:cNvSpPr/>
      </dsp:nvSpPr>
      <dsp:spPr>
        <a:xfrm>
          <a:off x="1115238" y="1208872"/>
          <a:ext cx="3941393" cy="9655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190" tIns="102190" rIns="102190" bIns="102190" numCol="1" spcCol="1270" anchor="ctr" anchorCtr="0">
          <a:noAutofit/>
        </a:bodyPr>
        <a:lstStyle/>
        <a:p>
          <a:pPr marL="0" lvl="0" indent="0" algn="l" defTabSz="977900">
            <a:lnSpc>
              <a:spcPct val="10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Understanding the data</a:t>
          </a:r>
          <a:endParaRPr lang="en-US" sz="2200" kern="1200" dirty="0"/>
        </a:p>
      </dsp:txBody>
      <dsp:txXfrm>
        <a:off x="1115238" y="1208872"/>
        <a:ext cx="3941393" cy="965574"/>
      </dsp:txXfrm>
    </dsp:sp>
    <dsp:sp modelId="{EA764011-EFDD-4451-8D8C-AA9BEB446BBA}">
      <dsp:nvSpPr>
        <dsp:cNvPr id="0" name=""/>
        <dsp:cNvSpPr/>
      </dsp:nvSpPr>
      <dsp:spPr>
        <a:xfrm>
          <a:off x="0" y="2415840"/>
          <a:ext cx="5056631" cy="96557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F6F125-D7FB-4E49-A126-7070CF3103E4}">
      <dsp:nvSpPr>
        <dsp:cNvPr id="0" name=""/>
        <dsp:cNvSpPr/>
      </dsp:nvSpPr>
      <dsp:spPr>
        <a:xfrm>
          <a:off x="292086" y="2633094"/>
          <a:ext cx="531065" cy="53106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1E91204-E088-41C6-B53F-6F2FF92E5916}">
      <dsp:nvSpPr>
        <dsp:cNvPr id="0" name=""/>
        <dsp:cNvSpPr/>
      </dsp:nvSpPr>
      <dsp:spPr>
        <a:xfrm>
          <a:off x="1115238" y="2415840"/>
          <a:ext cx="3941393" cy="9655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190" tIns="102190" rIns="102190" bIns="102190" numCol="1" spcCol="1270" anchor="ctr" anchorCtr="0">
          <a:noAutofit/>
        </a:bodyPr>
        <a:lstStyle/>
        <a:p>
          <a:pPr marL="0" lvl="0" indent="0" algn="l" defTabSz="977900">
            <a:lnSpc>
              <a:spcPct val="10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Cleaning the data</a:t>
          </a:r>
          <a:endParaRPr lang="en-US" sz="2200" kern="1200" dirty="0"/>
        </a:p>
      </dsp:txBody>
      <dsp:txXfrm>
        <a:off x="1115238" y="2415840"/>
        <a:ext cx="3941393" cy="965574"/>
      </dsp:txXfrm>
    </dsp:sp>
    <dsp:sp modelId="{96B930D6-250A-4ADC-B4A3-6130F214B593}">
      <dsp:nvSpPr>
        <dsp:cNvPr id="0" name=""/>
        <dsp:cNvSpPr/>
      </dsp:nvSpPr>
      <dsp:spPr>
        <a:xfrm>
          <a:off x="0" y="3561851"/>
          <a:ext cx="5056631" cy="96557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AB6CD1-7A48-4236-A961-633E48C7ADCC}">
      <dsp:nvSpPr>
        <dsp:cNvPr id="0" name=""/>
        <dsp:cNvSpPr/>
      </dsp:nvSpPr>
      <dsp:spPr>
        <a:xfrm>
          <a:off x="292086" y="3840062"/>
          <a:ext cx="531065" cy="53106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01F5079-2195-4621-B14B-1E7EB2C9248F}">
      <dsp:nvSpPr>
        <dsp:cNvPr id="0" name=""/>
        <dsp:cNvSpPr/>
      </dsp:nvSpPr>
      <dsp:spPr>
        <a:xfrm>
          <a:off x="1115238" y="3622808"/>
          <a:ext cx="2275484" cy="9655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190" tIns="102190" rIns="102190" bIns="102190" numCol="1" spcCol="1270" anchor="ctr" anchorCtr="0">
          <a:noAutofit/>
        </a:bodyPr>
        <a:lstStyle/>
        <a:p>
          <a:pPr marL="0" lvl="0" indent="0" algn="l" defTabSz="977900">
            <a:lnSpc>
              <a:spcPct val="10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Bivariate Analysis</a:t>
          </a:r>
          <a:endParaRPr lang="en-US" sz="2200" kern="1200" dirty="0"/>
        </a:p>
      </dsp:txBody>
      <dsp:txXfrm>
        <a:off x="1115238" y="3622808"/>
        <a:ext cx="2275484" cy="965574"/>
      </dsp:txXfrm>
    </dsp:sp>
    <dsp:sp modelId="{ECF7525C-FFF0-423D-9F19-9E156A2DEA59}">
      <dsp:nvSpPr>
        <dsp:cNvPr id="0" name=""/>
        <dsp:cNvSpPr/>
      </dsp:nvSpPr>
      <dsp:spPr>
        <a:xfrm>
          <a:off x="3390722" y="3622808"/>
          <a:ext cx="1665909" cy="9655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190" tIns="102190" rIns="102190" bIns="102190" numCol="1" spcCol="1270" anchor="ctr" anchorCtr="0">
          <a:noAutofit/>
        </a:bodyPr>
        <a:lstStyle/>
        <a:p>
          <a:pPr marL="0" lvl="0" indent="0" algn="l" defTabSz="800100">
            <a:lnSpc>
              <a:spcPct val="100000"/>
            </a:lnSpc>
            <a:spcBef>
              <a:spcPct val="0"/>
            </a:spcBef>
            <a:spcAft>
              <a:spcPct val="35000"/>
            </a:spcAft>
            <a:buNone/>
          </a:pPr>
          <a:endParaRPr lang="en-US" sz="1800" kern="1200" dirty="0"/>
        </a:p>
      </dsp:txBody>
      <dsp:txXfrm>
        <a:off x="3390722" y="3622808"/>
        <a:ext cx="1665909" cy="96557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F67341-9447-4BF6-9B2F-AD1FA9019282}">
      <dsp:nvSpPr>
        <dsp:cNvPr id="0" name=""/>
        <dsp:cNvSpPr/>
      </dsp:nvSpPr>
      <dsp:spPr>
        <a:xfrm>
          <a:off x="0" y="1487"/>
          <a:ext cx="10156371" cy="7539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3CC6DC-CB1E-4349-87E9-4B14A0A6AAC8}">
      <dsp:nvSpPr>
        <dsp:cNvPr id="0" name=""/>
        <dsp:cNvSpPr/>
      </dsp:nvSpPr>
      <dsp:spPr>
        <a:xfrm>
          <a:off x="228074" y="171129"/>
          <a:ext cx="414680" cy="4146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9ACABD0-6CF1-45A2-BE21-C1F50121AACE}">
      <dsp:nvSpPr>
        <dsp:cNvPr id="0" name=""/>
        <dsp:cNvSpPr/>
      </dsp:nvSpPr>
      <dsp:spPr>
        <a:xfrm>
          <a:off x="870828" y="1487"/>
          <a:ext cx="9285542" cy="753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794" tIns="79794" rIns="79794" bIns="79794" numCol="1" spcCol="1270" anchor="ctr" anchorCtr="0">
          <a:noAutofit/>
        </a:bodyPr>
        <a:lstStyle/>
        <a:p>
          <a:pPr marL="0" lvl="0" indent="0" algn="l" defTabSz="933450">
            <a:lnSpc>
              <a:spcPct val="90000"/>
            </a:lnSpc>
            <a:spcBef>
              <a:spcPct val="0"/>
            </a:spcBef>
            <a:spcAft>
              <a:spcPct val="35000"/>
            </a:spcAft>
            <a:buNone/>
          </a:pPr>
          <a:r>
            <a:rPr lang="en-GB" sz="2100" b="1" kern="1200" dirty="0"/>
            <a:t>What are the common time frames when these crimes took place?</a:t>
          </a:r>
          <a:endParaRPr lang="en-GB" sz="2100" kern="1200" dirty="0"/>
        </a:p>
      </dsp:txBody>
      <dsp:txXfrm>
        <a:off x="870828" y="1487"/>
        <a:ext cx="9285542" cy="753963"/>
      </dsp:txXfrm>
    </dsp:sp>
    <dsp:sp modelId="{B0BF6665-D47A-43A7-9A26-32D67EB17545}">
      <dsp:nvSpPr>
        <dsp:cNvPr id="0" name=""/>
        <dsp:cNvSpPr/>
      </dsp:nvSpPr>
      <dsp:spPr>
        <a:xfrm>
          <a:off x="0" y="943942"/>
          <a:ext cx="10156371" cy="7539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186665-1EF4-431C-939A-D56A96A5F9AA}">
      <dsp:nvSpPr>
        <dsp:cNvPr id="0" name=""/>
        <dsp:cNvSpPr/>
      </dsp:nvSpPr>
      <dsp:spPr>
        <a:xfrm>
          <a:off x="228074" y="1113584"/>
          <a:ext cx="414680" cy="4146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93624C2-DC13-4DD2-BDDB-C24990B37730}">
      <dsp:nvSpPr>
        <dsp:cNvPr id="0" name=""/>
        <dsp:cNvSpPr/>
      </dsp:nvSpPr>
      <dsp:spPr>
        <a:xfrm>
          <a:off x="870828" y="943942"/>
          <a:ext cx="9285542" cy="753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794" tIns="79794" rIns="79794" bIns="79794" numCol="1" spcCol="1270" anchor="ctr" anchorCtr="0">
          <a:noAutofit/>
        </a:bodyPr>
        <a:lstStyle/>
        <a:p>
          <a:pPr marL="0" lvl="0" indent="0" algn="l" defTabSz="933450">
            <a:lnSpc>
              <a:spcPct val="90000"/>
            </a:lnSpc>
            <a:spcBef>
              <a:spcPct val="0"/>
            </a:spcBef>
            <a:spcAft>
              <a:spcPct val="35000"/>
            </a:spcAft>
            <a:buNone/>
          </a:pPr>
          <a:r>
            <a:rPr lang="en-GB" sz="2100" b="1" i="0" kern="1200" dirty="0"/>
            <a:t>Based on the descriptive analysis as per Data set, what are the patterns of crimes taking place over the years?</a:t>
          </a:r>
          <a:endParaRPr lang="en-US" sz="2100" kern="1200" dirty="0"/>
        </a:p>
      </dsp:txBody>
      <dsp:txXfrm>
        <a:off x="870828" y="943942"/>
        <a:ext cx="9285542" cy="753963"/>
      </dsp:txXfrm>
    </dsp:sp>
    <dsp:sp modelId="{DB3E9FB9-C884-4DD7-9393-3A79B752312A}">
      <dsp:nvSpPr>
        <dsp:cNvPr id="0" name=""/>
        <dsp:cNvSpPr/>
      </dsp:nvSpPr>
      <dsp:spPr>
        <a:xfrm>
          <a:off x="0" y="1886396"/>
          <a:ext cx="10156371" cy="7539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9C81C2-485E-48BC-A1E0-B5F15A7DBDE5}">
      <dsp:nvSpPr>
        <dsp:cNvPr id="0" name=""/>
        <dsp:cNvSpPr/>
      </dsp:nvSpPr>
      <dsp:spPr>
        <a:xfrm>
          <a:off x="228074" y="2056038"/>
          <a:ext cx="414680" cy="41468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A47BCE0-39E8-4EE6-92A1-C7E7D6E30954}">
      <dsp:nvSpPr>
        <dsp:cNvPr id="0" name=""/>
        <dsp:cNvSpPr/>
      </dsp:nvSpPr>
      <dsp:spPr>
        <a:xfrm>
          <a:off x="870828" y="1886396"/>
          <a:ext cx="9285542" cy="753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794" tIns="79794" rIns="79794" bIns="79794" numCol="1" spcCol="1270" anchor="ctr" anchorCtr="0">
          <a:noAutofit/>
        </a:bodyPr>
        <a:lstStyle/>
        <a:p>
          <a:pPr marL="0" lvl="0" indent="0" algn="l" defTabSz="933450">
            <a:lnSpc>
              <a:spcPct val="90000"/>
            </a:lnSpc>
            <a:spcBef>
              <a:spcPct val="0"/>
            </a:spcBef>
            <a:spcAft>
              <a:spcPct val="35000"/>
            </a:spcAft>
            <a:buNone/>
          </a:pPr>
          <a:r>
            <a:rPr lang="en-GB" sz="2100" b="1" i="0" kern="1200" dirty="0"/>
            <a:t>Categorizing the types of crimes that look place, which crime occurs the most in those specified categories?</a:t>
          </a:r>
          <a:endParaRPr lang="en-US" sz="2100" kern="1200" dirty="0"/>
        </a:p>
      </dsp:txBody>
      <dsp:txXfrm>
        <a:off x="870828" y="1886396"/>
        <a:ext cx="9285542" cy="753963"/>
      </dsp:txXfrm>
    </dsp:sp>
    <dsp:sp modelId="{87113D01-1EEF-4413-BF15-6B89FEF47C12}">
      <dsp:nvSpPr>
        <dsp:cNvPr id="0" name=""/>
        <dsp:cNvSpPr/>
      </dsp:nvSpPr>
      <dsp:spPr>
        <a:xfrm>
          <a:off x="0" y="2830339"/>
          <a:ext cx="10156371" cy="7539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39CA18-94A7-434F-9BC4-A36601D37D82}">
      <dsp:nvSpPr>
        <dsp:cNvPr id="0" name=""/>
        <dsp:cNvSpPr/>
      </dsp:nvSpPr>
      <dsp:spPr>
        <a:xfrm>
          <a:off x="228074" y="2998493"/>
          <a:ext cx="414680" cy="41468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BCD8FDE-1A92-4542-A1BF-A5E96AD27CC9}">
      <dsp:nvSpPr>
        <dsp:cNvPr id="0" name=""/>
        <dsp:cNvSpPr/>
      </dsp:nvSpPr>
      <dsp:spPr>
        <a:xfrm>
          <a:off x="870828" y="2828851"/>
          <a:ext cx="9285542" cy="753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794" tIns="79794" rIns="79794" bIns="79794" numCol="1" spcCol="1270" anchor="ctr" anchorCtr="0">
          <a:noAutofit/>
        </a:bodyPr>
        <a:lstStyle/>
        <a:p>
          <a:pPr marL="0" lvl="0" indent="0" algn="l" defTabSz="933450">
            <a:lnSpc>
              <a:spcPct val="90000"/>
            </a:lnSpc>
            <a:spcBef>
              <a:spcPct val="0"/>
            </a:spcBef>
            <a:spcAft>
              <a:spcPct val="35000"/>
            </a:spcAft>
            <a:buNone/>
          </a:pPr>
          <a:r>
            <a:rPr lang="en-GB" sz="2100" b="1" i="0" kern="1200" dirty="0"/>
            <a:t>What is the percentage of crimes happening in a particular street?</a:t>
          </a:r>
          <a:endParaRPr lang="en-US" sz="2100" kern="1200" dirty="0"/>
        </a:p>
      </dsp:txBody>
      <dsp:txXfrm>
        <a:off x="870828" y="2828851"/>
        <a:ext cx="9285542" cy="75396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E574F2-BA3E-4962-8819-85FE6170DA44}">
      <dsp:nvSpPr>
        <dsp:cNvPr id="0" name=""/>
        <dsp:cNvSpPr/>
      </dsp:nvSpPr>
      <dsp:spPr>
        <a:xfrm>
          <a:off x="0" y="525945"/>
          <a:ext cx="10515600" cy="154605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8D076F-AAF2-4A95-BCBF-87BF17380EA6}">
      <dsp:nvSpPr>
        <dsp:cNvPr id="0" name=""/>
        <dsp:cNvSpPr/>
      </dsp:nvSpPr>
      <dsp:spPr>
        <a:xfrm>
          <a:off x="467681" y="864320"/>
          <a:ext cx="851161" cy="8503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FBA81B5-465A-4303-A8E5-5E0CC66D691E}">
      <dsp:nvSpPr>
        <dsp:cNvPr id="0" name=""/>
        <dsp:cNvSpPr/>
      </dsp:nvSpPr>
      <dsp:spPr>
        <a:xfrm>
          <a:off x="1786525" y="465803"/>
          <a:ext cx="8725580" cy="1547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784" tIns="163784" rIns="163784" bIns="163784" numCol="1" spcCol="1270" anchor="ctr" anchorCtr="0">
          <a:noAutofit/>
        </a:bodyPr>
        <a:lstStyle/>
        <a:p>
          <a:pPr marL="0" lvl="0" indent="0" algn="l" defTabSz="622300">
            <a:lnSpc>
              <a:spcPct val="90000"/>
            </a:lnSpc>
            <a:spcBef>
              <a:spcPct val="0"/>
            </a:spcBef>
            <a:spcAft>
              <a:spcPct val="35000"/>
            </a:spcAft>
            <a:buNone/>
          </a:pPr>
          <a:r>
            <a:rPr lang="en-US" sz="1400" b="1" kern="1200" dirty="0">
              <a:latin typeface="Times New Roman" panose="02020603050405020304" pitchFamily="18" charset="0"/>
              <a:cs typeface="Times New Roman" panose="02020603050405020304" pitchFamily="18" charset="0"/>
            </a:rPr>
            <a:t>Conclusion:</a:t>
          </a:r>
        </a:p>
        <a:p>
          <a:pPr marL="0" lvl="0" indent="0" algn="l"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Highest Crime Region : Silver Spring</a:t>
          </a:r>
        </a:p>
        <a:p>
          <a:pPr marL="0" lvl="0" indent="0" algn="l" defTabSz="622300">
            <a:lnSpc>
              <a:spcPct val="90000"/>
            </a:lnSpc>
            <a:spcBef>
              <a:spcPct val="0"/>
            </a:spcBef>
            <a:spcAft>
              <a:spcPct val="35000"/>
            </a:spcAft>
            <a:buFont typeface="Arial" panose="020B0604020202020204" pitchFamily="34" charset="0"/>
            <a:buNone/>
          </a:pPr>
          <a:r>
            <a:rPr lang="en-US" sz="1400" kern="1200" dirty="0">
              <a:latin typeface="Times New Roman" panose="02020603050405020304" pitchFamily="18" charset="0"/>
              <a:cs typeface="Times New Roman" panose="02020603050405020304" pitchFamily="18" charset="0"/>
            </a:rPr>
            <a:t>Duration when crimes are more : Afternoon and Evening</a:t>
          </a:r>
        </a:p>
        <a:p>
          <a:pPr marL="0" lvl="0" indent="0" algn="l" defTabSz="622300">
            <a:lnSpc>
              <a:spcPct val="90000"/>
            </a:lnSpc>
            <a:spcBef>
              <a:spcPct val="0"/>
            </a:spcBef>
            <a:spcAft>
              <a:spcPct val="35000"/>
            </a:spcAft>
            <a:buFont typeface="Arial" panose="020B0604020202020204" pitchFamily="34" charset="0"/>
            <a:buNone/>
          </a:pPr>
          <a:r>
            <a:rPr lang="en-US" sz="1400" kern="1200" dirty="0">
              <a:latin typeface="Times New Roman" panose="02020603050405020304" pitchFamily="18" charset="0"/>
              <a:cs typeface="Times New Roman" panose="02020603050405020304" pitchFamily="18" charset="0"/>
            </a:rPr>
            <a:t>Police District where most number of Crimes recorded : Silver Spring, Wheaton , Bethesda</a:t>
          </a:r>
        </a:p>
        <a:p>
          <a:pPr marL="0" lvl="0" indent="0" algn="l" defTabSz="622300">
            <a:lnSpc>
              <a:spcPct val="90000"/>
            </a:lnSpc>
            <a:spcBef>
              <a:spcPct val="0"/>
            </a:spcBef>
            <a:spcAft>
              <a:spcPct val="35000"/>
            </a:spcAft>
            <a:buFont typeface="Arial" panose="020B0604020202020204" pitchFamily="34" charset="0"/>
            <a:buNone/>
          </a:pPr>
          <a:r>
            <a:rPr lang="en-US" sz="1400" kern="1200" dirty="0">
              <a:latin typeface="Times New Roman" panose="02020603050405020304" pitchFamily="18" charset="0"/>
              <a:cs typeface="Times New Roman" panose="02020603050405020304" pitchFamily="18" charset="0"/>
            </a:rPr>
            <a:t>Highest Categories of Crimes : Crime against property and Crime against person.</a:t>
          </a:r>
          <a:endParaRPr lang="en-US" sz="1400" kern="1200" dirty="0"/>
        </a:p>
      </dsp:txBody>
      <dsp:txXfrm>
        <a:off x="1786525" y="465803"/>
        <a:ext cx="8725580" cy="1547566"/>
      </dsp:txXfrm>
    </dsp:sp>
    <dsp:sp modelId="{0A9A1261-B2CC-4357-AA8F-4418E42E4220}">
      <dsp:nvSpPr>
        <dsp:cNvPr id="0" name=""/>
        <dsp:cNvSpPr/>
      </dsp:nvSpPr>
      <dsp:spPr>
        <a:xfrm>
          <a:off x="0" y="2339173"/>
          <a:ext cx="10515600" cy="154605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F2EC45-FA81-4D62-84D8-962D6B2C10E5}">
      <dsp:nvSpPr>
        <dsp:cNvPr id="0" name=""/>
        <dsp:cNvSpPr/>
      </dsp:nvSpPr>
      <dsp:spPr>
        <a:xfrm>
          <a:off x="467681" y="2687036"/>
          <a:ext cx="851161" cy="8503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9FF24E9-AC1A-4BC4-9469-89BF11A45761}">
      <dsp:nvSpPr>
        <dsp:cNvPr id="0" name=""/>
        <dsp:cNvSpPr/>
      </dsp:nvSpPr>
      <dsp:spPr>
        <a:xfrm>
          <a:off x="1786525" y="2339173"/>
          <a:ext cx="8725580" cy="1547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784" tIns="163784" rIns="163784" bIns="163784" numCol="1" spcCol="1270" anchor="ctr" anchorCtr="0">
          <a:noAutofit/>
        </a:bodyPr>
        <a:lstStyle/>
        <a:p>
          <a:pPr marL="0" lvl="0" indent="0" algn="l" defTabSz="622300">
            <a:lnSpc>
              <a:spcPct val="90000"/>
            </a:lnSpc>
            <a:spcBef>
              <a:spcPct val="0"/>
            </a:spcBef>
            <a:spcAft>
              <a:spcPct val="35000"/>
            </a:spcAft>
            <a:buNone/>
          </a:pPr>
          <a:r>
            <a:rPr lang="en-US" sz="1400" b="1" kern="1200" dirty="0">
              <a:latin typeface="Times New Roman" panose="02020603050405020304" pitchFamily="18" charset="0"/>
              <a:cs typeface="Times New Roman" panose="02020603050405020304" pitchFamily="18" charset="0"/>
            </a:rPr>
            <a:t>Solutions:</a:t>
          </a:r>
          <a:endParaRPr lang="en-IN" sz="1400" b="1" kern="1200" dirty="0">
            <a:latin typeface="Times New Roman" panose="02020603050405020304" pitchFamily="18" charset="0"/>
            <a:cs typeface="Times New Roman" panose="02020603050405020304" pitchFamily="18" charset="0"/>
          </a:endParaRPr>
        </a:p>
        <a:p>
          <a:pPr marL="0" lvl="0" indent="0" algn="l" defTabSz="622300">
            <a:lnSpc>
              <a:spcPct val="90000"/>
            </a:lnSpc>
            <a:spcBef>
              <a:spcPct val="0"/>
            </a:spcBef>
            <a:spcAft>
              <a:spcPct val="35000"/>
            </a:spcAft>
            <a:buNone/>
          </a:pPr>
          <a:r>
            <a:rPr lang="en-IN" sz="1400" kern="1200" dirty="0">
              <a:latin typeface="Times New Roman" panose="02020603050405020304" pitchFamily="18" charset="0"/>
              <a:cs typeface="Times New Roman" panose="02020603050405020304" pitchFamily="18" charset="0"/>
            </a:rPr>
            <a:t>Installing </a:t>
          </a:r>
          <a:r>
            <a:rPr lang="en-IN" sz="1400" kern="1200" dirty="0" err="1">
              <a:latin typeface="Times New Roman" panose="02020603050405020304" pitchFamily="18" charset="0"/>
              <a:cs typeface="Times New Roman" panose="02020603050405020304" pitchFamily="18" charset="0"/>
            </a:rPr>
            <a:t>Cctv’s</a:t>
          </a:r>
          <a:r>
            <a:rPr lang="en-IN" sz="1400" kern="1200" dirty="0">
              <a:latin typeface="Times New Roman" panose="02020603050405020304" pitchFamily="18" charset="0"/>
              <a:cs typeface="Times New Roman" panose="02020603050405020304" pitchFamily="18" charset="0"/>
            </a:rPr>
            <a:t> for eery lanes with night vision</a:t>
          </a:r>
        </a:p>
        <a:p>
          <a:pPr marL="0" lvl="0" indent="0" algn="l" defTabSz="622300">
            <a:lnSpc>
              <a:spcPct val="90000"/>
            </a:lnSpc>
            <a:spcBef>
              <a:spcPct val="0"/>
            </a:spcBef>
            <a:spcAft>
              <a:spcPct val="35000"/>
            </a:spcAft>
            <a:buFont typeface="Arial" panose="020B0604020202020204" pitchFamily="34" charset="0"/>
            <a:buNone/>
          </a:pPr>
          <a:r>
            <a:rPr lang="en-IN" sz="1400" kern="1200" dirty="0">
              <a:latin typeface="Times New Roman" panose="02020603050405020304" pitchFamily="18" charset="0"/>
              <a:cs typeface="Times New Roman" panose="02020603050405020304" pitchFamily="18" charset="0"/>
            </a:rPr>
            <a:t>Making home security solutions more stronger</a:t>
          </a:r>
        </a:p>
        <a:p>
          <a:pPr marL="0" lvl="0" indent="0" algn="l" defTabSz="622300">
            <a:lnSpc>
              <a:spcPct val="90000"/>
            </a:lnSpc>
            <a:spcBef>
              <a:spcPct val="0"/>
            </a:spcBef>
            <a:spcAft>
              <a:spcPct val="35000"/>
            </a:spcAft>
            <a:buFont typeface="Arial" panose="020B0604020202020204" pitchFamily="34" charset="0"/>
            <a:buNone/>
          </a:pPr>
          <a:r>
            <a:rPr lang="en-IN" sz="1400" kern="1200" dirty="0">
              <a:latin typeface="Times New Roman" panose="02020603050405020304" pitchFamily="18" charset="0"/>
              <a:cs typeface="Times New Roman" panose="02020603050405020304" pitchFamily="18" charset="0"/>
            </a:rPr>
            <a:t>Increasing police staff for patrolling during night time in High alerted zones.</a:t>
          </a:r>
        </a:p>
        <a:p>
          <a:pPr marL="0" lvl="0" indent="0" algn="l" defTabSz="622300">
            <a:lnSpc>
              <a:spcPct val="90000"/>
            </a:lnSpc>
            <a:spcBef>
              <a:spcPct val="0"/>
            </a:spcBef>
            <a:spcAft>
              <a:spcPct val="35000"/>
            </a:spcAft>
            <a:buFont typeface="Arial" panose="020B0604020202020204" pitchFamily="34" charset="0"/>
            <a:buNone/>
          </a:pPr>
          <a:r>
            <a:rPr lang="en-IN" sz="1400" kern="1200" dirty="0">
              <a:latin typeface="Times New Roman" panose="02020603050405020304" pitchFamily="18" charset="0"/>
              <a:cs typeface="Times New Roman" panose="02020603050405020304" pitchFamily="18" charset="0"/>
            </a:rPr>
            <a:t>Licensing all blunt objects like knife, Keychains.</a:t>
          </a:r>
        </a:p>
        <a:p>
          <a:pPr marL="0" lvl="0" indent="0" algn="l" defTabSz="622300">
            <a:lnSpc>
              <a:spcPct val="90000"/>
            </a:lnSpc>
            <a:spcBef>
              <a:spcPct val="0"/>
            </a:spcBef>
            <a:spcAft>
              <a:spcPct val="35000"/>
            </a:spcAft>
            <a:buFont typeface="Arial" panose="020B0604020202020204" pitchFamily="34" charset="0"/>
            <a:buNone/>
          </a:pPr>
          <a:r>
            <a:rPr lang="en-IN" sz="1400" kern="1200" dirty="0">
              <a:latin typeface="Times New Roman" panose="02020603050405020304" pitchFamily="18" charset="0"/>
              <a:cs typeface="Times New Roman" panose="02020603050405020304" pitchFamily="18" charset="0"/>
            </a:rPr>
            <a:t>Funds for more staff categorising and focusing each staff for specific set of crimes.</a:t>
          </a:r>
          <a:endParaRPr lang="en-US" sz="1400" kern="1200" dirty="0"/>
        </a:p>
      </dsp:txBody>
      <dsp:txXfrm>
        <a:off x="1786525" y="2339173"/>
        <a:ext cx="8725580" cy="154756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91CDA3-A475-4C19-A1B7-EC24B31593E3}" type="datetimeFigureOut">
              <a:rPr lang="en-GB" smtClean="0"/>
              <a:t>08/12/2022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E15573-1A21-42EE-9841-83846B522A70}" type="slidenum">
              <a:rPr lang="en-GB" smtClean="0"/>
              <a:t>‹#›</a:t>
            </a:fld>
            <a:endParaRPr lang="en-GB"/>
          </a:p>
        </p:txBody>
      </p:sp>
    </p:spTree>
    <p:extLst>
      <p:ext uri="{BB962C8B-B14F-4D97-AF65-F5344CB8AC3E}">
        <p14:creationId xmlns:p14="http://schemas.microsoft.com/office/powerpoint/2010/main" val="1938828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21</a:t>
            </a:fld>
            <a:endParaRPr lang="en-US"/>
          </a:p>
        </p:txBody>
      </p:sp>
    </p:spTree>
    <p:extLst>
      <p:ext uri="{BB962C8B-B14F-4D97-AF65-F5344CB8AC3E}">
        <p14:creationId xmlns:p14="http://schemas.microsoft.com/office/powerpoint/2010/main" val="18013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55889-50DB-144A-E5BB-AFD474F3000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04E5EF2D-A467-DDA0-F80D-C6E8044CED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6416056F-E0C8-3F43-E17E-DE72941605FC}"/>
              </a:ext>
            </a:extLst>
          </p:cNvPr>
          <p:cNvSpPr>
            <a:spLocks noGrp="1"/>
          </p:cNvSpPr>
          <p:nvPr>
            <p:ph type="dt" sz="half" idx="10"/>
          </p:nvPr>
        </p:nvSpPr>
        <p:spPr/>
        <p:txBody>
          <a:bodyPr/>
          <a:lstStyle/>
          <a:p>
            <a:pPr algn="r"/>
            <a:fld id="{1449AA12-8195-4182-A7AC-2E7E59DFBDAF}" type="datetimeFigureOut">
              <a:rPr lang="en-US" smtClean="0"/>
              <a:pPr algn="r"/>
              <a:t>12/8/2022</a:t>
            </a:fld>
            <a:endParaRPr lang="en-US"/>
          </a:p>
        </p:txBody>
      </p:sp>
      <p:sp>
        <p:nvSpPr>
          <p:cNvPr id="5" name="Footer Placeholder 4">
            <a:extLst>
              <a:ext uri="{FF2B5EF4-FFF2-40B4-BE49-F238E27FC236}">
                <a16:creationId xmlns:a16="http://schemas.microsoft.com/office/drawing/2014/main" id="{B2A3CA71-9304-74F6-4257-A8F28CF51C45}"/>
              </a:ext>
            </a:extLst>
          </p:cNvPr>
          <p:cNvSpPr>
            <a:spLocks noGrp="1"/>
          </p:cNvSpPr>
          <p:nvPr>
            <p:ph type="ftr" sz="quarter" idx="11"/>
          </p:nvPr>
        </p:nvSpPr>
        <p:spPr/>
        <p:txBody>
          <a:bodyPr/>
          <a:lstStyle/>
          <a:p>
            <a:pPr algn="l"/>
            <a:endParaRPr lang="en-US" dirty="0"/>
          </a:p>
        </p:txBody>
      </p:sp>
      <p:sp>
        <p:nvSpPr>
          <p:cNvPr id="6" name="Slide Number Placeholder 5">
            <a:extLst>
              <a:ext uri="{FF2B5EF4-FFF2-40B4-BE49-F238E27FC236}">
                <a16:creationId xmlns:a16="http://schemas.microsoft.com/office/drawing/2014/main" id="{0C1E79C7-1C72-88A7-1E94-98C68AA68738}"/>
              </a:ext>
            </a:extLst>
          </p:cNvPr>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3934911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BEB9E-BFAF-8B0C-BD19-0CB4AB4F717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B3C4B5E-A742-2887-C002-37EB5BAD539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F090E87-3D44-4567-00D8-D4FEA40BC1A4}"/>
              </a:ext>
            </a:extLst>
          </p:cNvPr>
          <p:cNvSpPr>
            <a:spLocks noGrp="1"/>
          </p:cNvSpPr>
          <p:nvPr>
            <p:ph type="dt" sz="half" idx="10"/>
          </p:nvPr>
        </p:nvSpPr>
        <p:spPr/>
        <p:txBody>
          <a:bodyPr/>
          <a:lstStyle/>
          <a:p>
            <a:fld id="{1449AA12-8195-4182-A7AC-2E7E59DFBDAF}" type="datetimeFigureOut">
              <a:rPr lang="en-US" smtClean="0"/>
              <a:t>12/8/2022</a:t>
            </a:fld>
            <a:endParaRPr lang="en-US"/>
          </a:p>
        </p:txBody>
      </p:sp>
      <p:sp>
        <p:nvSpPr>
          <p:cNvPr id="5" name="Footer Placeholder 4">
            <a:extLst>
              <a:ext uri="{FF2B5EF4-FFF2-40B4-BE49-F238E27FC236}">
                <a16:creationId xmlns:a16="http://schemas.microsoft.com/office/drawing/2014/main" id="{2E739BF0-06BA-DC6C-28A2-5DA85A1325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212DA6-CA6B-B139-02C9-74715EC1634E}"/>
              </a:ext>
            </a:extLst>
          </p:cNvPr>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2735939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1F1D84-AC42-72B1-04A9-D8EBCC5B121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B9D1193-2018-F82C-D2DA-34E3B292422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A8197A3-6C54-0948-31C6-9015E3CA56C6}"/>
              </a:ext>
            </a:extLst>
          </p:cNvPr>
          <p:cNvSpPr>
            <a:spLocks noGrp="1"/>
          </p:cNvSpPr>
          <p:nvPr>
            <p:ph type="dt" sz="half" idx="10"/>
          </p:nvPr>
        </p:nvSpPr>
        <p:spPr/>
        <p:txBody>
          <a:bodyPr/>
          <a:lstStyle/>
          <a:p>
            <a:fld id="{1449AA12-8195-4182-A7AC-2E7E59DFBDAF}" type="datetimeFigureOut">
              <a:rPr lang="en-US" smtClean="0"/>
              <a:t>12/8/2022</a:t>
            </a:fld>
            <a:endParaRPr lang="en-US"/>
          </a:p>
        </p:txBody>
      </p:sp>
      <p:sp>
        <p:nvSpPr>
          <p:cNvPr id="5" name="Footer Placeholder 4">
            <a:extLst>
              <a:ext uri="{FF2B5EF4-FFF2-40B4-BE49-F238E27FC236}">
                <a16:creationId xmlns:a16="http://schemas.microsoft.com/office/drawing/2014/main" id="{C048C0D2-A52A-12BD-DF77-91323C0C5E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469055-902A-86F3-E4D0-E57EC4666804}"/>
              </a:ext>
            </a:extLst>
          </p:cNvPr>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290525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4ABC4-153F-BF8A-5E4B-226EAE5D7C9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9E7EA4C-DF28-A98C-3B3A-5BC62F5DA6A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70E21CE-F58D-2662-3973-9C5C43E841E3}"/>
              </a:ext>
            </a:extLst>
          </p:cNvPr>
          <p:cNvSpPr>
            <a:spLocks noGrp="1"/>
          </p:cNvSpPr>
          <p:nvPr>
            <p:ph type="dt" sz="half" idx="10"/>
          </p:nvPr>
        </p:nvSpPr>
        <p:spPr/>
        <p:txBody>
          <a:bodyPr/>
          <a:lstStyle/>
          <a:p>
            <a:fld id="{1449AA12-8195-4182-A7AC-2E7E59DFBDAF}" type="datetimeFigureOut">
              <a:rPr lang="en-US" smtClean="0"/>
              <a:t>12/8/2022</a:t>
            </a:fld>
            <a:endParaRPr lang="en-US"/>
          </a:p>
        </p:txBody>
      </p:sp>
      <p:sp>
        <p:nvSpPr>
          <p:cNvPr id="5" name="Footer Placeholder 4">
            <a:extLst>
              <a:ext uri="{FF2B5EF4-FFF2-40B4-BE49-F238E27FC236}">
                <a16:creationId xmlns:a16="http://schemas.microsoft.com/office/drawing/2014/main" id="{053EC962-F40A-5883-C894-878E9ED692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DC5600-E009-8067-FE2A-575914EB91F1}"/>
              </a:ext>
            </a:extLst>
          </p:cNvPr>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1939525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C97B3-DE9F-0B9B-AA78-16161288023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6C2AC444-E667-8843-073B-3C1C6EB137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58FCE5C-26D5-9FDB-767C-86B00553FFA0}"/>
              </a:ext>
            </a:extLst>
          </p:cNvPr>
          <p:cNvSpPr>
            <a:spLocks noGrp="1"/>
          </p:cNvSpPr>
          <p:nvPr>
            <p:ph type="dt" sz="half" idx="10"/>
          </p:nvPr>
        </p:nvSpPr>
        <p:spPr/>
        <p:txBody>
          <a:bodyPr/>
          <a:lstStyle/>
          <a:p>
            <a:fld id="{1449AA12-8195-4182-A7AC-2E7E59DFBDAF}" type="datetimeFigureOut">
              <a:rPr lang="en-US" smtClean="0"/>
              <a:t>12/8/2022</a:t>
            </a:fld>
            <a:endParaRPr lang="en-US"/>
          </a:p>
        </p:txBody>
      </p:sp>
      <p:sp>
        <p:nvSpPr>
          <p:cNvPr id="5" name="Footer Placeholder 4">
            <a:extLst>
              <a:ext uri="{FF2B5EF4-FFF2-40B4-BE49-F238E27FC236}">
                <a16:creationId xmlns:a16="http://schemas.microsoft.com/office/drawing/2014/main" id="{75F73862-208C-4AFD-FE31-150AB2E3B1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FF5B7A-4429-C159-B221-62C22038AA72}"/>
              </a:ext>
            </a:extLst>
          </p:cNvPr>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4050185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35B68-6A16-EB3F-B7CC-00FF693D64A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8EDE884-670A-98D8-8665-D6B1256365F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FCB0A96C-F452-C899-8074-28377007AD2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099C13E7-A688-722A-9CA2-D2E775D335D0}"/>
              </a:ext>
            </a:extLst>
          </p:cNvPr>
          <p:cNvSpPr>
            <a:spLocks noGrp="1"/>
          </p:cNvSpPr>
          <p:nvPr>
            <p:ph type="dt" sz="half" idx="10"/>
          </p:nvPr>
        </p:nvSpPr>
        <p:spPr/>
        <p:txBody>
          <a:bodyPr/>
          <a:lstStyle/>
          <a:p>
            <a:fld id="{1449AA12-8195-4182-A7AC-2E7E59DFBDAF}" type="datetimeFigureOut">
              <a:rPr lang="en-US" smtClean="0"/>
              <a:t>12/8/2022</a:t>
            </a:fld>
            <a:endParaRPr lang="en-US"/>
          </a:p>
        </p:txBody>
      </p:sp>
      <p:sp>
        <p:nvSpPr>
          <p:cNvPr id="6" name="Footer Placeholder 5">
            <a:extLst>
              <a:ext uri="{FF2B5EF4-FFF2-40B4-BE49-F238E27FC236}">
                <a16:creationId xmlns:a16="http://schemas.microsoft.com/office/drawing/2014/main" id="{3ED09698-909D-E765-0B12-096EE86850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A90C08-0811-DEE6-E924-A103A48C0934}"/>
              </a:ext>
            </a:extLst>
          </p:cNvPr>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941503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85378-449D-47E2-97B1-CFA17007514A}"/>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B655805-DFA6-CC1D-D349-7BAA9B8FF6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149E604-A825-CC8A-24B3-1C548F2BCC5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EAF290E1-DD72-9F27-E21C-F0B28C5153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41001EA-78FE-DD7C-39DD-39AB1C2DE2C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96A6399D-0448-688E-9D92-11B27E6711E5}"/>
              </a:ext>
            </a:extLst>
          </p:cNvPr>
          <p:cNvSpPr>
            <a:spLocks noGrp="1"/>
          </p:cNvSpPr>
          <p:nvPr>
            <p:ph type="dt" sz="half" idx="10"/>
          </p:nvPr>
        </p:nvSpPr>
        <p:spPr/>
        <p:txBody>
          <a:bodyPr/>
          <a:lstStyle/>
          <a:p>
            <a:fld id="{1449AA12-8195-4182-A7AC-2E7E59DFBDAF}" type="datetimeFigureOut">
              <a:rPr lang="en-US" smtClean="0"/>
              <a:pPr/>
              <a:t>12/8/2022</a:t>
            </a:fld>
            <a:endParaRPr lang="en-US"/>
          </a:p>
        </p:txBody>
      </p:sp>
      <p:sp>
        <p:nvSpPr>
          <p:cNvPr id="8" name="Footer Placeholder 7">
            <a:extLst>
              <a:ext uri="{FF2B5EF4-FFF2-40B4-BE49-F238E27FC236}">
                <a16:creationId xmlns:a16="http://schemas.microsoft.com/office/drawing/2014/main" id="{07381C1D-0478-B80F-4D9B-29A4164DF242}"/>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686B0B9-F448-50BC-2B7C-D6239E7B8755}"/>
              </a:ext>
            </a:extLst>
          </p:cNvPr>
          <p:cNvSpPr>
            <a:spLocks noGrp="1"/>
          </p:cNvSpPr>
          <p:nvPr>
            <p:ph type="sldNum" sz="quarter" idx="12"/>
          </p:nvPr>
        </p:nvSpPr>
        <p:spPr/>
        <p:txBody>
          <a:bodyPr/>
          <a:lstStyle/>
          <a:p>
            <a:fld id="{14DFC975-2FD7-44A5-9E78-ECBA46156075}" type="slidenum">
              <a:rPr lang="en-US" smtClean="0"/>
              <a:pPr/>
              <a:t>‹#›</a:t>
            </a:fld>
            <a:endParaRPr lang="en-US"/>
          </a:p>
        </p:txBody>
      </p:sp>
    </p:spTree>
    <p:extLst>
      <p:ext uri="{BB962C8B-B14F-4D97-AF65-F5344CB8AC3E}">
        <p14:creationId xmlns:p14="http://schemas.microsoft.com/office/powerpoint/2010/main" val="723598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310FB-72EA-004C-C8CA-87A71EB433F5}"/>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E5AF47B3-0071-668A-A206-8CC8AF68F0A8}"/>
              </a:ext>
            </a:extLst>
          </p:cNvPr>
          <p:cNvSpPr>
            <a:spLocks noGrp="1"/>
          </p:cNvSpPr>
          <p:nvPr>
            <p:ph type="dt" sz="half" idx="10"/>
          </p:nvPr>
        </p:nvSpPr>
        <p:spPr/>
        <p:txBody>
          <a:bodyPr/>
          <a:lstStyle/>
          <a:p>
            <a:fld id="{1449AA12-8195-4182-A7AC-2E7E59DFBDAF}" type="datetimeFigureOut">
              <a:rPr lang="en-US" smtClean="0"/>
              <a:t>12/8/2022</a:t>
            </a:fld>
            <a:endParaRPr lang="en-US"/>
          </a:p>
        </p:txBody>
      </p:sp>
      <p:sp>
        <p:nvSpPr>
          <p:cNvPr id="4" name="Footer Placeholder 3">
            <a:extLst>
              <a:ext uri="{FF2B5EF4-FFF2-40B4-BE49-F238E27FC236}">
                <a16:creationId xmlns:a16="http://schemas.microsoft.com/office/drawing/2014/main" id="{24AF2DF1-3979-0404-1BEB-9AAC4DE3EF8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1FC795-E048-AC7B-E2B8-120014420254}"/>
              </a:ext>
            </a:extLst>
          </p:cNvPr>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1365244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D6EF7C-5019-B247-EAF7-EDD7C68690CC}"/>
              </a:ext>
            </a:extLst>
          </p:cNvPr>
          <p:cNvSpPr>
            <a:spLocks noGrp="1"/>
          </p:cNvSpPr>
          <p:nvPr>
            <p:ph type="dt" sz="half" idx="10"/>
          </p:nvPr>
        </p:nvSpPr>
        <p:spPr/>
        <p:txBody>
          <a:bodyPr/>
          <a:lstStyle/>
          <a:p>
            <a:fld id="{1449AA12-8195-4182-A7AC-2E7E59DFBDAF}" type="datetimeFigureOut">
              <a:rPr lang="en-US" smtClean="0"/>
              <a:t>12/8/2022</a:t>
            </a:fld>
            <a:endParaRPr lang="en-US"/>
          </a:p>
        </p:txBody>
      </p:sp>
      <p:sp>
        <p:nvSpPr>
          <p:cNvPr id="3" name="Footer Placeholder 2">
            <a:extLst>
              <a:ext uri="{FF2B5EF4-FFF2-40B4-BE49-F238E27FC236}">
                <a16:creationId xmlns:a16="http://schemas.microsoft.com/office/drawing/2014/main" id="{B1DB8351-6E3D-3CDC-12B9-7ADD8EB5A0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49FF72-C4D7-D4C2-4044-EF56FA3EA134}"/>
              </a:ext>
            </a:extLst>
          </p:cNvPr>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2413934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18FB6-C223-1BD7-1C52-B2D1D983DD9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9A3694AF-8CA6-E7C6-853B-D7A65F25B9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9171C03-71D3-9CAF-8D49-E39B2236F8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2FA4EFC-44FA-138E-D388-CA8BD1D08963}"/>
              </a:ext>
            </a:extLst>
          </p:cNvPr>
          <p:cNvSpPr>
            <a:spLocks noGrp="1"/>
          </p:cNvSpPr>
          <p:nvPr>
            <p:ph type="dt" sz="half" idx="10"/>
          </p:nvPr>
        </p:nvSpPr>
        <p:spPr/>
        <p:txBody>
          <a:bodyPr/>
          <a:lstStyle/>
          <a:p>
            <a:fld id="{1449AA12-8195-4182-A7AC-2E7E59DFBDAF}" type="datetimeFigureOut">
              <a:rPr lang="en-US" smtClean="0"/>
              <a:t>12/8/2022</a:t>
            </a:fld>
            <a:endParaRPr lang="en-US"/>
          </a:p>
        </p:txBody>
      </p:sp>
      <p:sp>
        <p:nvSpPr>
          <p:cNvPr id="6" name="Footer Placeholder 5">
            <a:extLst>
              <a:ext uri="{FF2B5EF4-FFF2-40B4-BE49-F238E27FC236}">
                <a16:creationId xmlns:a16="http://schemas.microsoft.com/office/drawing/2014/main" id="{B42E3E53-85D4-A560-AA55-C05E33158F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6017A4-EB37-CC4B-C409-AC1B9A915F81}"/>
              </a:ext>
            </a:extLst>
          </p:cNvPr>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3794228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0B5C6-F4D6-D91D-69A8-B35A61002C6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514E4B5A-B948-2E15-96AB-8463CE6589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522E855-777A-B730-9A42-666450E2AC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63293A7-8833-E6E5-5A72-962B8482500A}"/>
              </a:ext>
            </a:extLst>
          </p:cNvPr>
          <p:cNvSpPr>
            <a:spLocks noGrp="1"/>
          </p:cNvSpPr>
          <p:nvPr>
            <p:ph type="dt" sz="half" idx="10"/>
          </p:nvPr>
        </p:nvSpPr>
        <p:spPr/>
        <p:txBody>
          <a:bodyPr/>
          <a:lstStyle/>
          <a:p>
            <a:fld id="{1449AA12-8195-4182-A7AC-2E7E59DFBDAF}" type="datetimeFigureOut">
              <a:rPr lang="en-US" smtClean="0"/>
              <a:t>12/8/2022</a:t>
            </a:fld>
            <a:endParaRPr lang="en-US"/>
          </a:p>
        </p:txBody>
      </p:sp>
      <p:sp>
        <p:nvSpPr>
          <p:cNvPr id="6" name="Footer Placeholder 5">
            <a:extLst>
              <a:ext uri="{FF2B5EF4-FFF2-40B4-BE49-F238E27FC236}">
                <a16:creationId xmlns:a16="http://schemas.microsoft.com/office/drawing/2014/main" id="{8B4E6A3E-F419-9FA5-D0A1-16AC8CDE33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43A2F8-473D-82A1-B6A6-3ACEBF5822B4}"/>
              </a:ext>
            </a:extLst>
          </p:cNvPr>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4268174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1CFC92-4AE6-8015-F83D-3A72F19653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D55F362-4F12-4193-3C99-20A6527E93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2712B60-7349-8243-2DF0-15370809EC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49AA12-8195-4182-A7AC-2E7E59DFBDAF}" type="datetimeFigureOut">
              <a:rPr lang="en-US" smtClean="0"/>
              <a:pPr/>
              <a:t>12/8/2022</a:t>
            </a:fld>
            <a:endParaRPr lang="en-US"/>
          </a:p>
        </p:txBody>
      </p:sp>
      <p:sp>
        <p:nvSpPr>
          <p:cNvPr id="5" name="Footer Placeholder 4">
            <a:extLst>
              <a:ext uri="{FF2B5EF4-FFF2-40B4-BE49-F238E27FC236}">
                <a16:creationId xmlns:a16="http://schemas.microsoft.com/office/drawing/2014/main" id="{79DAA1B7-28C2-7611-8FEE-DF63E7A0F0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842E60E-22BD-06AE-3564-C7176A145E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DFC975-2FD7-44A5-9E78-ECBA46156075}" type="slidenum">
              <a:rPr lang="en-US" smtClean="0"/>
              <a:pPr/>
              <a:t>‹#›</a:t>
            </a:fld>
            <a:endParaRPr lang="en-US"/>
          </a:p>
        </p:txBody>
      </p:sp>
    </p:spTree>
    <p:extLst>
      <p:ext uri="{BB962C8B-B14F-4D97-AF65-F5344CB8AC3E}">
        <p14:creationId xmlns:p14="http://schemas.microsoft.com/office/powerpoint/2010/main" val="807787970"/>
      </p:ext>
    </p:extLst>
  </p:cSld>
  <p:clrMap bg1="lt1" tx1="dk1" bg2="lt2" tx2="dk2" accent1="accent1" accent2="accent2" accent3="accent3" accent4="accent4" accent5="accent5" accent6="accent6" hlink="hlink" folHlink="folHlink"/>
  <p:sldLayoutIdLst>
    <p:sldLayoutId id="2147484235" r:id="rId1"/>
    <p:sldLayoutId id="2147484236" r:id="rId2"/>
    <p:sldLayoutId id="2147484237" r:id="rId3"/>
    <p:sldLayoutId id="2147484238" r:id="rId4"/>
    <p:sldLayoutId id="2147484239" r:id="rId5"/>
    <p:sldLayoutId id="2147484240" r:id="rId6"/>
    <p:sldLayoutId id="2147484241" r:id="rId7"/>
    <p:sldLayoutId id="2147484242" r:id="rId8"/>
    <p:sldLayoutId id="2147484243" r:id="rId9"/>
    <p:sldLayoutId id="2147484244" r:id="rId10"/>
    <p:sldLayoutId id="214748424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30.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diagramLayout" Target="../diagrams/layout6.xml"/><Relationship Id="rId7" Type="http://schemas.openxmlformats.org/officeDocument/2006/relationships/image" Target="../media/image16.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5.jpg"/><Relationship Id="rId2" Type="http://schemas.openxmlformats.org/officeDocument/2006/relationships/image" Target="../media/image44.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49.svg"/><Relationship Id="rId3" Type="http://schemas.openxmlformats.org/officeDocument/2006/relationships/diagramLayout" Target="../diagrams/layout7.xml"/><Relationship Id="rId7" Type="http://schemas.openxmlformats.org/officeDocument/2006/relationships/image" Target="../media/image48.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5.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6.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58.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7972D-B5D3-EE9E-D4F9-99C5D87D4BC8}"/>
              </a:ext>
            </a:extLst>
          </p:cNvPr>
          <p:cNvSpPr>
            <a:spLocks noGrp="1"/>
          </p:cNvSpPr>
          <p:nvPr>
            <p:ph type="ctrTitle"/>
          </p:nvPr>
        </p:nvSpPr>
        <p:spPr>
          <a:xfrm>
            <a:off x="6096000" y="1198880"/>
            <a:ext cx="5619206" cy="4460240"/>
          </a:xfrm>
        </p:spPr>
        <p:txBody>
          <a:bodyPr anchor="b">
            <a:normAutofit fontScale="90000"/>
          </a:bodyPr>
          <a:lstStyle/>
          <a:p>
            <a:r>
              <a:rPr lang="en-GB" sz="3600" b="1" dirty="0">
                <a:latin typeface="Times New Roman" panose="02020603050405020304" pitchFamily="18" charset="0"/>
                <a:ea typeface="Times New Roman" panose="02020603050405020304" pitchFamily="18" charset="0"/>
              </a:rPr>
              <a:t>Kingston University </a:t>
            </a:r>
            <a:r>
              <a:rPr lang="en-GB" sz="3600" dirty="0">
                <a:latin typeface="Times New Roman" panose="02020603050405020304" pitchFamily="18" charset="0"/>
                <a:ea typeface="Times New Roman" panose="02020603050405020304" pitchFamily="18" charset="0"/>
              </a:rPr>
              <a:t>London</a:t>
            </a:r>
            <a:br>
              <a:rPr lang="en-GB" sz="3600" dirty="0">
                <a:latin typeface="Times New Roman" panose="02020603050405020304" pitchFamily="18" charset="0"/>
                <a:ea typeface="Times New Roman" panose="02020603050405020304" pitchFamily="18" charset="0"/>
              </a:rPr>
            </a:br>
            <a:br>
              <a:rPr lang="en-GB" sz="2800" dirty="0">
                <a:latin typeface="Times New Roman" panose="02020603050405020304" pitchFamily="18" charset="0"/>
                <a:ea typeface="Times New Roman" panose="02020603050405020304" pitchFamily="18" charset="0"/>
              </a:rPr>
            </a:br>
            <a:r>
              <a:rPr lang="en-GB" sz="2700" dirty="0">
                <a:latin typeface="Times New Roman" panose="02020603050405020304" pitchFamily="18" charset="0"/>
                <a:ea typeface="Times New Roman" panose="02020603050405020304" pitchFamily="18" charset="0"/>
              </a:rPr>
              <a:t>Faculty of Science, Engineering And</a:t>
            </a:r>
            <a:br>
              <a:rPr lang="en-GB" sz="2700" dirty="0">
                <a:latin typeface="Times New Roman" panose="02020603050405020304" pitchFamily="18" charset="0"/>
                <a:ea typeface="Times New Roman" panose="02020603050405020304" pitchFamily="18" charset="0"/>
              </a:rPr>
            </a:br>
            <a:r>
              <a:rPr lang="en-GB" sz="2700" dirty="0">
                <a:latin typeface="Times New Roman" panose="02020603050405020304" pitchFamily="18" charset="0"/>
                <a:ea typeface="Times New Roman" panose="02020603050405020304" pitchFamily="18" charset="0"/>
              </a:rPr>
              <a:t>Computing</a:t>
            </a:r>
            <a:br>
              <a:rPr lang="en-GB" sz="2700" dirty="0">
                <a:latin typeface="Times New Roman" panose="02020603050405020304" pitchFamily="18" charset="0"/>
                <a:ea typeface="Times New Roman" panose="02020603050405020304" pitchFamily="18" charset="0"/>
              </a:rPr>
            </a:br>
            <a:r>
              <a:rPr lang="en-GB" sz="2700" dirty="0">
                <a:latin typeface="Times New Roman" panose="02020603050405020304" pitchFamily="18" charset="0"/>
                <a:ea typeface="Times New Roman" panose="02020603050405020304" pitchFamily="18" charset="0"/>
              </a:rPr>
              <a:t>MSc Degree in Data Science</a:t>
            </a:r>
            <a:br>
              <a:rPr lang="en-GB" sz="2800" dirty="0">
                <a:latin typeface="Times New Roman" panose="02020603050405020304" pitchFamily="18" charset="0"/>
                <a:ea typeface="Times New Roman" panose="02020603050405020304" pitchFamily="18" charset="0"/>
              </a:rPr>
            </a:br>
            <a:br>
              <a:rPr lang="en-GB" sz="2800" dirty="0">
                <a:latin typeface="Times New Roman" panose="02020603050405020304" pitchFamily="18" charset="0"/>
                <a:ea typeface="Times New Roman" panose="02020603050405020304" pitchFamily="18" charset="0"/>
              </a:rPr>
            </a:br>
            <a:br>
              <a:rPr lang="en-GB" sz="3200" dirty="0">
                <a:latin typeface="Times New Roman" panose="02020603050405020304" pitchFamily="18" charset="0"/>
                <a:ea typeface="Times New Roman" panose="02020603050405020304" pitchFamily="18" charset="0"/>
              </a:rPr>
            </a:br>
            <a:r>
              <a:rPr lang="en-GB" sz="2800" b="1" dirty="0">
                <a:latin typeface="Times New Roman" panose="02020603050405020304" pitchFamily="18" charset="0"/>
                <a:ea typeface="Times New Roman" panose="02020603050405020304" pitchFamily="18" charset="0"/>
              </a:rPr>
              <a:t>CI7340: Applied Data Programming</a:t>
            </a:r>
            <a:br>
              <a:rPr lang="en-GB" sz="2800" b="1" dirty="0">
                <a:latin typeface="Times New Roman" panose="02020603050405020304" pitchFamily="18" charset="0"/>
                <a:ea typeface="Times New Roman" panose="02020603050405020304" pitchFamily="18" charset="0"/>
              </a:rPr>
            </a:br>
            <a:br>
              <a:rPr lang="en-GB" sz="3200" b="1" dirty="0">
                <a:latin typeface="Times New Roman" panose="02020603050405020304" pitchFamily="18" charset="0"/>
                <a:ea typeface="Times New Roman" panose="02020603050405020304" pitchFamily="18" charset="0"/>
              </a:rPr>
            </a:br>
            <a:br>
              <a:rPr lang="en-GB" sz="2800" dirty="0"/>
            </a:br>
            <a:endParaRPr lang="en-US" sz="2800" dirty="0"/>
          </a:p>
        </p:txBody>
      </p:sp>
      <p:pic>
        <p:nvPicPr>
          <p:cNvPr id="40" name="Picture 39" descr="Timeline&#10;&#10;Description automatically generated with medium confidence">
            <a:extLst>
              <a:ext uri="{FF2B5EF4-FFF2-40B4-BE49-F238E27FC236}">
                <a16:creationId xmlns:a16="http://schemas.microsoft.com/office/drawing/2014/main" id="{4A9F72C5-67BF-9BFB-F3F6-F108E8AE0EB0}"/>
              </a:ext>
            </a:extLst>
          </p:cNvPr>
          <p:cNvPicPr>
            <a:picLocks noChangeAspect="1"/>
          </p:cNvPicPr>
          <p:nvPr/>
        </p:nvPicPr>
        <p:blipFill rotWithShape="1">
          <a:blip r:embed="rId2"/>
          <a:srcRect l="10211" r="8754" b="-2"/>
          <a:stretch/>
        </p:blipFill>
        <p:spPr>
          <a:xfrm>
            <a:off x="20" y="10"/>
            <a:ext cx="6024134" cy="6857990"/>
          </a:xfrm>
          <a:custGeom>
            <a:avLst/>
            <a:gdLst/>
            <a:ahLst/>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428355345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8">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EAE473E-931F-321C-CA69-BA28306D81FE}"/>
              </a:ext>
            </a:extLst>
          </p:cNvPr>
          <p:cNvSpPr>
            <a:spLocks noGrp="1"/>
          </p:cNvSpPr>
          <p:nvPr>
            <p:ph type="title"/>
          </p:nvPr>
        </p:nvSpPr>
        <p:spPr>
          <a:xfrm>
            <a:off x="863029" y="1012004"/>
            <a:ext cx="3416158" cy="1182556"/>
          </a:xfrm>
        </p:spPr>
        <p:txBody>
          <a:bodyPr>
            <a:normAutofit fontScale="90000"/>
          </a:bodyPr>
          <a:lstStyle/>
          <a:p>
            <a:r>
              <a:rPr lang="en-US" dirty="0">
                <a:solidFill>
                  <a:srgbClr val="FFFFFF"/>
                </a:solidFill>
              </a:rPr>
              <a:t>Outliers:</a:t>
            </a:r>
            <a:br>
              <a:rPr lang="en-US" dirty="0">
                <a:solidFill>
                  <a:srgbClr val="FFFFFF"/>
                </a:solidFill>
              </a:rPr>
            </a:br>
            <a:br>
              <a:rPr lang="en-US" dirty="0">
                <a:solidFill>
                  <a:srgbClr val="FFFFFF"/>
                </a:solidFill>
              </a:rPr>
            </a:br>
            <a:endParaRPr lang="en-US" dirty="0">
              <a:solidFill>
                <a:srgbClr val="FFFFFF"/>
              </a:solidFill>
            </a:endParaRPr>
          </a:p>
        </p:txBody>
      </p:sp>
      <p:graphicFrame>
        <p:nvGraphicFramePr>
          <p:cNvPr id="12" name="Content Placeholder 2">
            <a:extLst>
              <a:ext uri="{FF2B5EF4-FFF2-40B4-BE49-F238E27FC236}">
                <a16:creationId xmlns:a16="http://schemas.microsoft.com/office/drawing/2014/main" id="{7CD1C90D-5295-8B9E-2C54-D3E7D25A23DD}"/>
              </a:ext>
            </a:extLst>
          </p:cNvPr>
          <p:cNvGraphicFramePr>
            <a:graphicFrameLocks noGrp="1"/>
          </p:cNvGraphicFramePr>
          <p:nvPr>
            <p:ph idx="1"/>
            <p:extLst>
              <p:ext uri="{D42A27DB-BD31-4B8C-83A1-F6EECF244321}">
                <p14:modId xmlns:p14="http://schemas.microsoft.com/office/powerpoint/2010/main" val="89092917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descr="Graphical user interface, text, application, email&#10;&#10;Description automatically generated">
            <a:extLst>
              <a:ext uri="{FF2B5EF4-FFF2-40B4-BE49-F238E27FC236}">
                <a16:creationId xmlns:a16="http://schemas.microsoft.com/office/drawing/2014/main" id="{2D6F084D-7809-7711-6B4C-F05710EDF6E1}"/>
              </a:ext>
            </a:extLst>
          </p:cNvPr>
          <p:cNvPicPr>
            <a:picLocks noChangeAspect="1"/>
          </p:cNvPicPr>
          <p:nvPr/>
        </p:nvPicPr>
        <p:blipFill>
          <a:blip r:embed="rId7"/>
          <a:stretch>
            <a:fillRect/>
          </a:stretch>
        </p:blipFill>
        <p:spPr>
          <a:xfrm>
            <a:off x="609029" y="2320970"/>
            <a:ext cx="4074731" cy="2963407"/>
          </a:xfrm>
          <a:prstGeom prst="rect">
            <a:avLst/>
          </a:prstGeom>
        </p:spPr>
      </p:pic>
    </p:spTree>
    <p:extLst>
      <p:ext uri="{BB962C8B-B14F-4D97-AF65-F5344CB8AC3E}">
        <p14:creationId xmlns:p14="http://schemas.microsoft.com/office/powerpoint/2010/main" val="1087523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0C526C-A982-E7EC-C6B0-912C44DD187A}"/>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dirty="0">
                <a:solidFill>
                  <a:srgbClr val="FFFFFF"/>
                </a:solidFill>
              </a:rPr>
              <a:t>Scatter plot for Outliers</a:t>
            </a: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B3145BC0-4BDE-E88A-242A-02252FD06ADA}"/>
              </a:ext>
            </a:extLst>
          </p:cNvPr>
          <p:cNvPicPr>
            <a:picLocks noGrp="1"/>
          </p:cNvPicPr>
          <p:nvPr>
            <p:ph idx="1"/>
          </p:nvPr>
        </p:nvPicPr>
        <p:blipFill>
          <a:blip r:embed="rId2"/>
          <a:stretch>
            <a:fillRect/>
          </a:stretch>
        </p:blipFill>
        <p:spPr>
          <a:xfrm>
            <a:off x="455202" y="2426818"/>
            <a:ext cx="5208647" cy="3997637"/>
          </a:xfrm>
          <a:prstGeom prst="rect">
            <a:avLst/>
          </a:prstGeom>
        </p:spPr>
      </p:pic>
      <p:cxnSp>
        <p:nvCxnSpPr>
          <p:cNvPr id="14" name="Straight Connector 13">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F8DAB3B4-2360-0C78-0E4A-A7174026E865}"/>
              </a:ext>
            </a:extLst>
          </p:cNvPr>
          <p:cNvPicPr/>
          <p:nvPr/>
        </p:nvPicPr>
        <p:blipFill>
          <a:blip r:embed="rId3"/>
          <a:stretch>
            <a:fillRect/>
          </a:stretch>
        </p:blipFill>
        <p:spPr>
          <a:xfrm>
            <a:off x="6453551" y="2426818"/>
            <a:ext cx="5438961" cy="3997637"/>
          </a:xfrm>
          <a:prstGeom prst="rect">
            <a:avLst/>
          </a:prstGeom>
        </p:spPr>
      </p:pic>
    </p:spTree>
    <p:extLst>
      <p:ext uri="{BB962C8B-B14F-4D97-AF65-F5344CB8AC3E}">
        <p14:creationId xmlns:p14="http://schemas.microsoft.com/office/powerpoint/2010/main" val="3403946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10C526C-A982-E7EC-C6B0-912C44DD187A}"/>
              </a:ext>
            </a:extLst>
          </p:cNvPr>
          <p:cNvSpPr>
            <a:spLocks noGrp="1"/>
          </p:cNvSpPr>
          <p:nvPr>
            <p:ph type="title"/>
          </p:nvPr>
        </p:nvSpPr>
        <p:spPr>
          <a:xfrm>
            <a:off x="966952" y="1204108"/>
            <a:ext cx="2669406" cy="1781175"/>
          </a:xfrm>
        </p:spPr>
        <p:txBody>
          <a:bodyPr vert="horz" lIns="91440" tIns="45720" rIns="91440" bIns="45720" rtlCol="0">
            <a:normAutofit/>
          </a:bodyPr>
          <a:lstStyle/>
          <a:p>
            <a:r>
              <a:rPr lang="en-US" sz="3200" dirty="0" err="1">
                <a:solidFill>
                  <a:srgbClr val="FFFFFF"/>
                </a:solidFill>
              </a:rPr>
              <a:t>Mapbox</a:t>
            </a:r>
            <a:r>
              <a:rPr lang="en-US" sz="3200" dirty="0">
                <a:solidFill>
                  <a:srgbClr val="FFFFFF"/>
                </a:solidFill>
              </a:rPr>
              <a:t> plot for Outliers</a:t>
            </a:r>
          </a:p>
        </p:txBody>
      </p:sp>
      <p:pic>
        <p:nvPicPr>
          <p:cNvPr id="7" name="Picture 6" descr="Map&#10;&#10;Description automatically generated">
            <a:extLst>
              <a:ext uri="{FF2B5EF4-FFF2-40B4-BE49-F238E27FC236}">
                <a16:creationId xmlns:a16="http://schemas.microsoft.com/office/drawing/2014/main" id="{A763DD7E-8DD9-60D7-94D7-64F7BEB07491}"/>
              </a:ext>
            </a:extLst>
          </p:cNvPr>
          <p:cNvPicPr/>
          <p:nvPr/>
        </p:nvPicPr>
        <p:blipFill>
          <a:blip r:embed="rId2"/>
          <a:stretch>
            <a:fillRect/>
          </a:stretch>
        </p:blipFill>
        <p:spPr>
          <a:xfrm>
            <a:off x="4893988" y="952500"/>
            <a:ext cx="6439950" cy="4829963"/>
          </a:xfrm>
          <a:prstGeom prst="rect">
            <a:avLst/>
          </a:prstGeom>
        </p:spPr>
      </p:pic>
    </p:spTree>
    <p:extLst>
      <p:ext uri="{BB962C8B-B14F-4D97-AF65-F5344CB8AC3E}">
        <p14:creationId xmlns:p14="http://schemas.microsoft.com/office/powerpoint/2010/main" val="13142305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B2BF5D-3B13-D819-CBA4-0835D7CB9E64}"/>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2000" b="1" kern="1200">
                <a:solidFill>
                  <a:srgbClr val="FFFFFF"/>
                </a:solidFill>
                <a:latin typeface="+mj-lt"/>
                <a:ea typeface="+mj-ea"/>
                <a:cs typeface="+mj-cs"/>
              </a:rPr>
              <a:t>Nomality:</a:t>
            </a:r>
            <a:br>
              <a:rPr lang="en-US" sz="2000" kern="1200">
                <a:solidFill>
                  <a:srgbClr val="FFFFFF"/>
                </a:solidFill>
                <a:latin typeface="+mj-lt"/>
                <a:ea typeface="+mj-ea"/>
                <a:cs typeface="+mj-cs"/>
              </a:rPr>
            </a:br>
            <a:br>
              <a:rPr lang="en-US" sz="2000" kern="1200">
                <a:solidFill>
                  <a:srgbClr val="FFFFFF"/>
                </a:solidFill>
                <a:latin typeface="+mj-lt"/>
                <a:ea typeface="+mj-ea"/>
                <a:cs typeface="+mj-cs"/>
              </a:rPr>
            </a:br>
            <a:r>
              <a:rPr lang="en-US" sz="2000" kern="1200">
                <a:solidFill>
                  <a:srgbClr val="FFFFFF"/>
                </a:solidFill>
                <a:latin typeface="+mj-lt"/>
                <a:ea typeface="+mj-ea"/>
                <a:cs typeface="+mj-cs"/>
              </a:rPr>
              <a:t>Normality test is used to check if a variable or sample has a normal distribution</a:t>
            </a:r>
            <a:br>
              <a:rPr lang="en-US" sz="2000" kern="1200">
                <a:solidFill>
                  <a:srgbClr val="FFFFFF"/>
                </a:solidFill>
                <a:latin typeface="+mj-lt"/>
                <a:ea typeface="+mj-ea"/>
                <a:cs typeface="+mj-cs"/>
              </a:rPr>
            </a:br>
            <a:endParaRPr lang="en-US" sz="2000" kern="1200">
              <a:solidFill>
                <a:srgbClr val="FFFFFF"/>
              </a:solidFill>
              <a:latin typeface="+mj-lt"/>
              <a:ea typeface="+mj-ea"/>
              <a:cs typeface="+mj-cs"/>
            </a:endParaRPr>
          </a:p>
        </p:txBody>
      </p:sp>
      <p:pic>
        <p:nvPicPr>
          <p:cNvPr id="8" name="Content Placeholder 7" descr="Chart, box and whisker chart&#10;&#10;Description automatically generated">
            <a:extLst>
              <a:ext uri="{FF2B5EF4-FFF2-40B4-BE49-F238E27FC236}">
                <a16:creationId xmlns:a16="http://schemas.microsoft.com/office/drawing/2014/main" id="{936EA2C1-A979-CBE1-B484-7A5E053E5333}"/>
              </a:ext>
            </a:extLst>
          </p:cNvPr>
          <p:cNvPicPr>
            <a:picLocks noGrp="1"/>
          </p:cNvPicPr>
          <p:nvPr>
            <p:ph idx="1"/>
          </p:nvPr>
        </p:nvPicPr>
        <p:blipFill>
          <a:blip r:embed="rId2"/>
          <a:stretch>
            <a:fillRect/>
          </a:stretch>
        </p:blipFill>
        <p:spPr>
          <a:xfrm>
            <a:off x="4777316" y="859645"/>
            <a:ext cx="6780700" cy="5136380"/>
          </a:xfrm>
          <a:prstGeom prst="rect">
            <a:avLst/>
          </a:prstGeom>
        </p:spPr>
      </p:pic>
    </p:spTree>
    <p:extLst>
      <p:ext uri="{BB962C8B-B14F-4D97-AF65-F5344CB8AC3E}">
        <p14:creationId xmlns:p14="http://schemas.microsoft.com/office/powerpoint/2010/main" val="1183578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B2BF5D-3B13-D819-CBA4-0835D7CB9E64}"/>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Nomality:</a:t>
            </a:r>
            <a:br>
              <a:rPr lang="en-US" sz="3600" kern="1200">
                <a:solidFill>
                  <a:srgbClr val="FFFFFF"/>
                </a:solidFill>
                <a:latin typeface="+mj-lt"/>
                <a:ea typeface="+mj-ea"/>
                <a:cs typeface="+mj-cs"/>
              </a:rPr>
            </a:br>
            <a:endParaRPr lang="en-US" sz="3600" kern="1200">
              <a:solidFill>
                <a:srgbClr val="FFFFFF"/>
              </a:solidFill>
              <a:latin typeface="+mj-lt"/>
              <a:ea typeface="+mj-ea"/>
              <a:cs typeface="+mj-cs"/>
            </a:endParaRPr>
          </a:p>
        </p:txBody>
      </p:sp>
      <p:pic>
        <p:nvPicPr>
          <p:cNvPr id="4" name="Content Placeholder 3">
            <a:extLst>
              <a:ext uri="{FF2B5EF4-FFF2-40B4-BE49-F238E27FC236}">
                <a16:creationId xmlns:a16="http://schemas.microsoft.com/office/drawing/2014/main" id="{468FD820-E7FE-2667-FCB9-0EA276CC236E}"/>
              </a:ext>
            </a:extLst>
          </p:cNvPr>
          <p:cNvPicPr>
            <a:picLocks noGrp="1"/>
          </p:cNvPicPr>
          <p:nvPr>
            <p:ph idx="1"/>
          </p:nvPr>
        </p:nvPicPr>
        <p:blipFill>
          <a:blip r:embed="rId2"/>
          <a:stretch>
            <a:fillRect/>
          </a:stretch>
        </p:blipFill>
        <p:spPr>
          <a:xfrm>
            <a:off x="4777316" y="1588571"/>
            <a:ext cx="6780700" cy="3678529"/>
          </a:xfrm>
          <a:prstGeom prst="rect">
            <a:avLst/>
          </a:prstGeom>
        </p:spPr>
      </p:pic>
    </p:spTree>
    <p:extLst>
      <p:ext uri="{BB962C8B-B14F-4D97-AF65-F5344CB8AC3E}">
        <p14:creationId xmlns:p14="http://schemas.microsoft.com/office/powerpoint/2010/main" val="28006673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628E5CB-913B-4378-97CE-18C9F6410C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9A90EF-69D9-121F-8949-026326BA3FF5}"/>
              </a:ext>
            </a:extLst>
          </p:cNvPr>
          <p:cNvSpPr>
            <a:spLocks noGrp="1"/>
          </p:cNvSpPr>
          <p:nvPr>
            <p:ph type="title"/>
          </p:nvPr>
        </p:nvSpPr>
        <p:spPr>
          <a:xfrm>
            <a:off x="838200" y="557188"/>
            <a:ext cx="4862848" cy="5569291"/>
          </a:xfrm>
        </p:spPr>
        <p:txBody>
          <a:bodyPr>
            <a:normAutofit/>
          </a:bodyPr>
          <a:lstStyle/>
          <a:p>
            <a:pPr lvl="0">
              <a:lnSpc>
                <a:spcPct val="100000"/>
              </a:lnSpc>
            </a:pPr>
            <a:r>
              <a:rPr lang="en-US" dirty="0">
                <a:latin typeface="Times New Roman" panose="02020603050405020304" pitchFamily="18" charset="0"/>
                <a:cs typeface="Times New Roman" panose="02020603050405020304" pitchFamily="18" charset="0"/>
              </a:rPr>
              <a:t>Quality of Measurements:</a:t>
            </a:r>
            <a:endParaRPr lang="en-US" dirty="0"/>
          </a:p>
        </p:txBody>
      </p:sp>
      <p:graphicFrame>
        <p:nvGraphicFramePr>
          <p:cNvPr id="5" name="Content Placeholder 2">
            <a:extLst>
              <a:ext uri="{FF2B5EF4-FFF2-40B4-BE49-F238E27FC236}">
                <a16:creationId xmlns:a16="http://schemas.microsoft.com/office/drawing/2014/main" id="{3AD0AD09-0EFE-646A-64CF-9F1B7E2AD2C2}"/>
              </a:ext>
            </a:extLst>
          </p:cNvPr>
          <p:cNvGraphicFramePr>
            <a:graphicFrameLocks noGrp="1"/>
          </p:cNvGraphicFramePr>
          <p:nvPr>
            <p:ph idx="1"/>
            <p:extLst>
              <p:ext uri="{D42A27DB-BD31-4B8C-83A1-F6EECF244321}">
                <p14:modId xmlns:p14="http://schemas.microsoft.com/office/powerpoint/2010/main" val="3894162064"/>
              </p:ext>
            </p:extLst>
          </p:nvPr>
        </p:nvGraphicFramePr>
        <p:xfrm>
          <a:off x="6099048" y="621792"/>
          <a:ext cx="525780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012362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1">
            <a:extLst>
              <a:ext uri="{FF2B5EF4-FFF2-40B4-BE49-F238E27FC236}">
                <a16:creationId xmlns:a16="http://schemas.microsoft.com/office/drawing/2014/main" id="{5E52985E-2553-471E-82AA-5ED7A3298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3308" y="352931"/>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7" name="Straight Connector 13">
            <a:extLst>
              <a:ext uri="{FF2B5EF4-FFF2-40B4-BE49-F238E27FC236}">
                <a16:creationId xmlns:a16="http://schemas.microsoft.com/office/drawing/2014/main" id="{DAE3ABC6-4042-4293-A7DF-F01181363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39873" y="580963"/>
            <a:ext cx="0" cy="137160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sp>
        <p:nvSpPr>
          <p:cNvPr id="18" name="Content Placeholder 8">
            <a:extLst>
              <a:ext uri="{FF2B5EF4-FFF2-40B4-BE49-F238E27FC236}">
                <a16:creationId xmlns:a16="http://schemas.microsoft.com/office/drawing/2014/main" id="{ED575808-18DE-1A5D-1438-E818763C5054}"/>
              </a:ext>
            </a:extLst>
          </p:cNvPr>
          <p:cNvSpPr>
            <a:spLocks noGrp="1"/>
          </p:cNvSpPr>
          <p:nvPr>
            <p:ph idx="1"/>
          </p:nvPr>
        </p:nvSpPr>
        <p:spPr>
          <a:xfrm>
            <a:off x="4945336" y="506727"/>
            <a:ext cx="6609921" cy="1526741"/>
          </a:xfrm>
        </p:spPr>
        <p:txBody>
          <a:bodyPr anchor="ctr">
            <a:normAutofit/>
          </a:bodyPr>
          <a:lstStyle/>
          <a:p>
            <a:pPr marL="0" indent="0">
              <a:buNone/>
            </a:pPr>
            <a:r>
              <a:rPr lang="en-US" sz="4400" dirty="0">
                <a:solidFill>
                  <a:schemeClr val="bg1"/>
                </a:solidFill>
                <a:latin typeface="Times New Roman" panose="02020603050405020304" pitchFamily="18" charset="0"/>
                <a:cs typeface="Times New Roman" panose="02020603050405020304" pitchFamily="18" charset="0"/>
              </a:rPr>
              <a:t>Overview of Entire Datasets</a:t>
            </a:r>
            <a:endParaRPr lang="en-US" sz="2200" dirty="0">
              <a:solidFill>
                <a:schemeClr val="bg1"/>
              </a:solidFill>
            </a:endParaRPr>
          </a:p>
        </p:txBody>
      </p:sp>
      <p:pic>
        <p:nvPicPr>
          <p:cNvPr id="5" name="Content Placeholder 11" descr="Graphical user interface, table&#10;&#10;Description automatically generated">
            <a:extLst>
              <a:ext uri="{FF2B5EF4-FFF2-40B4-BE49-F238E27FC236}">
                <a16:creationId xmlns:a16="http://schemas.microsoft.com/office/drawing/2014/main" id="{11BBC5B7-54B4-0BCD-3946-652F231A90B0}"/>
              </a:ext>
            </a:extLst>
          </p:cNvPr>
          <p:cNvPicPr>
            <a:picLocks noChangeAspect="1"/>
          </p:cNvPicPr>
          <p:nvPr/>
        </p:nvPicPr>
        <p:blipFill rotWithShape="1">
          <a:blip r:embed="rId2"/>
          <a:srcRect r="14732" b="-1"/>
          <a:stretch/>
        </p:blipFill>
        <p:spPr>
          <a:xfrm>
            <a:off x="0" y="2527997"/>
            <a:ext cx="5559480" cy="3749040"/>
          </a:xfrm>
          <a:prstGeom prst="rect">
            <a:avLst/>
          </a:prstGeom>
        </p:spPr>
      </p:pic>
      <p:pic>
        <p:nvPicPr>
          <p:cNvPr id="4" name="Content Placeholder 8" descr="Graphical user interface, table">
            <a:extLst>
              <a:ext uri="{FF2B5EF4-FFF2-40B4-BE49-F238E27FC236}">
                <a16:creationId xmlns:a16="http://schemas.microsoft.com/office/drawing/2014/main" id="{CCFA659C-D073-49D8-37A1-4E2A1EF62B30}"/>
              </a:ext>
            </a:extLst>
          </p:cNvPr>
          <p:cNvPicPr>
            <a:picLocks noChangeAspect="1"/>
          </p:cNvPicPr>
          <p:nvPr/>
        </p:nvPicPr>
        <p:blipFill rotWithShape="1">
          <a:blip r:embed="rId3"/>
          <a:srcRect r="11964" b="-2"/>
          <a:stretch/>
        </p:blipFill>
        <p:spPr>
          <a:xfrm>
            <a:off x="6008302" y="2602233"/>
            <a:ext cx="5546955" cy="3749040"/>
          </a:xfrm>
          <a:prstGeom prst="rect">
            <a:avLst/>
          </a:prstGeom>
        </p:spPr>
      </p:pic>
    </p:spTree>
    <p:extLst>
      <p:ext uri="{BB962C8B-B14F-4D97-AF65-F5344CB8AC3E}">
        <p14:creationId xmlns:p14="http://schemas.microsoft.com/office/powerpoint/2010/main" val="20836257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628E5CB-913B-4378-97CE-18C9F6410C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9A90EF-69D9-121F-8949-026326BA3FF5}"/>
              </a:ext>
            </a:extLst>
          </p:cNvPr>
          <p:cNvSpPr>
            <a:spLocks noGrp="1"/>
          </p:cNvSpPr>
          <p:nvPr>
            <p:ph type="title"/>
          </p:nvPr>
        </p:nvSpPr>
        <p:spPr>
          <a:xfrm>
            <a:off x="838200" y="557188"/>
            <a:ext cx="4862848" cy="5569291"/>
          </a:xfrm>
        </p:spPr>
        <p:txBody>
          <a:bodyPr>
            <a:normAutofit/>
          </a:bodyPr>
          <a:lstStyle/>
          <a:p>
            <a:r>
              <a:rPr lang="en-US" sz="4800" dirty="0">
                <a:latin typeface="Times New Roman" panose="02020603050405020304" pitchFamily="18" charset="0"/>
                <a:cs typeface="Times New Roman" panose="02020603050405020304" pitchFamily="18" charset="0"/>
              </a:rPr>
              <a:t>Exploratory Data Analysis</a:t>
            </a:r>
            <a:br>
              <a:rPr lang="en-IN" sz="5200" dirty="0"/>
            </a:br>
            <a:endParaRPr lang="en-US" sz="5200" dirty="0"/>
          </a:p>
        </p:txBody>
      </p:sp>
      <p:graphicFrame>
        <p:nvGraphicFramePr>
          <p:cNvPr id="5" name="Content Placeholder 2">
            <a:extLst>
              <a:ext uri="{FF2B5EF4-FFF2-40B4-BE49-F238E27FC236}">
                <a16:creationId xmlns:a16="http://schemas.microsoft.com/office/drawing/2014/main" id="{3AD0AD09-0EFE-646A-64CF-9F1B7E2AD2C2}"/>
              </a:ext>
            </a:extLst>
          </p:cNvPr>
          <p:cNvGraphicFramePr>
            <a:graphicFrameLocks noGrp="1"/>
          </p:cNvGraphicFramePr>
          <p:nvPr>
            <p:ph idx="1"/>
            <p:extLst>
              <p:ext uri="{D42A27DB-BD31-4B8C-83A1-F6EECF244321}">
                <p14:modId xmlns:p14="http://schemas.microsoft.com/office/powerpoint/2010/main" val="27956735"/>
              </p:ext>
            </p:extLst>
          </p:nvPr>
        </p:nvGraphicFramePr>
        <p:xfrm>
          <a:off x="6099048" y="621792"/>
          <a:ext cx="5056632" cy="45902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Rounded Corners 2">
            <a:extLst>
              <a:ext uri="{FF2B5EF4-FFF2-40B4-BE49-F238E27FC236}">
                <a16:creationId xmlns:a16="http://schemas.microsoft.com/office/drawing/2014/main" id="{0D50434F-596E-C5D0-3054-6C9ABC601021}"/>
              </a:ext>
            </a:extLst>
          </p:cNvPr>
          <p:cNvSpPr/>
          <p:nvPr/>
        </p:nvSpPr>
        <p:spPr>
          <a:xfrm>
            <a:off x="6094474" y="5301568"/>
            <a:ext cx="5056631" cy="934640"/>
          </a:xfrm>
          <a:prstGeom prst="roundRect">
            <a:avLst>
              <a:gd name="adj" fmla="val 10000"/>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Performing Visualizations</a:t>
            </a:r>
          </a:p>
        </p:txBody>
      </p:sp>
      <p:sp>
        <p:nvSpPr>
          <p:cNvPr id="4" name="Rectangle 3" descr="Programmer">
            <a:extLst>
              <a:ext uri="{FF2B5EF4-FFF2-40B4-BE49-F238E27FC236}">
                <a16:creationId xmlns:a16="http://schemas.microsoft.com/office/drawing/2014/main" id="{F36CDA4F-4690-ED0A-28F0-5FCBC98C9AC9}"/>
              </a:ext>
            </a:extLst>
          </p:cNvPr>
          <p:cNvSpPr/>
          <p:nvPr/>
        </p:nvSpPr>
        <p:spPr>
          <a:xfrm>
            <a:off x="6273716" y="5595414"/>
            <a:ext cx="531065" cy="531065"/>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spTree>
    <p:extLst>
      <p:ext uri="{BB962C8B-B14F-4D97-AF65-F5344CB8AC3E}">
        <p14:creationId xmlns:p14="http://schemas.microsoft.com/office/powerpoint/2010/main" val="35168108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2BF5D-3B13-D819-CBA4-0835D7CB9E64}"/>
              </a:ext>
            </a:extLst>
          </p:cNvPr>
          <p:cNvSpPr>
            <a:spLocks noGrp="1"/>
          </p:cNvSpPr>
          <p:nvPr>
            <p:ph type="title"/>
          </p:nvPr>
        </p:nvSpPr>
        <p:spPr>
          <a:xfrm>
            <a:off x="648929" y="629266"/>
            <a:ext cx="3667039" cy="1676603"/>
          </a:xfrm>
        </p:spPr>
        <p:txBody>
          <a:bodyPr>
            <a:normAutofit/>
          </a:bodyPr>
          <a:lstStyle/>
          <a:p>
            <a:r>
              <a:rPr lang="en-US" sz="3600" kern="1200" dirty="0">
                <a:solidFill>
                  <a:schemeClr val="tx1"/>
                </a:solidFill>
                <a:latin typeface="Times New Roman" panose="02020603050405020304" pitchFamily="18" charset="0"/>
                <a:cs typeface="Times New Roman" panose="02020603050405020304" pitchFamily="18" charset="0"/>
              </a:rPr>
              <a:t>Why Exploratory Data Analysis?</a:t>
            </a:r>
            <a:br>
              <a:rPr lang="en-US" sz="3600" kern="1200" dirty="0">
                <a:solidFill>
                  <a:schemeClr val="tx1"/>
                </a:solidFill>
                <a:latin typeface="+mj-lt"/>
                <a:ea typeface="+mj-ea"/>
                <a:cs typeface="+mj-cs"/>
              </a:rPr>
            </a:b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16FF596-41B3-6413-3299-C07DABFF80E9}"/>
              </a:ext>
            </a:extLst>
          </p:cNvPr>
          <p:cNvSpPr>
            <a:spLocks noGrp="1"/>
          </p:cNvSpPr>
          <p:nvPr>
            <p:ph idx="1"/>
          </p:nvPr>
        </p:nvSpPr>
        <p:spPr>
          <a:xfrm>
            <a:off x="648931" y="2438401"/>
            <a:ext cx="3667036" cy="3779520"/>
          </a:xfrm>
        </p:spPr>
        <p:txBody>
          <a:bodyPr>
            <a:normAutofit fontScale="85000" lnSpcReduction="10000"/>
          </a:bodyPr>
          <a:lstStyle/>
          <a:p>
            <a:pPr marL="285750" indent="-228600">
              <a:lnSpc>
                <a:spcPct val="110000"/>
              </a:lnSpc>
              <a:spcAft>
                <a:spcPts val="800"/>
              </a:spcAft>
              <a:buFont typeface="Arial" panose="020B0604020202020204" pitchFamily="34" charset="0"/>
              <a:buChar char="•"/>
            </a:pPr>
            <a:r>
              <a:rPr lang="en-US" sz="1800" b="1" dirty="0">
                <a:solidFill>
                  <a:schemeClr val="tx1">
                    <a:alpha val="60000"/>
                  </a:schemeClr>
                </a:solidFill>
                <a:latin typeface="Times New Roman" panose="02020603050405020304" pitchFamily="18" charset="0"/>
                <a:cs typeface="Times New Roman" panose="02020603050405020304" pitchFamily="18" charset="0"/>
              </a:rPr>
              <a:t>Key factor to perform EDA is to justify the underlying structure of Data.</a:t>
            </a:r>
          </a:p>
          <a:p>
            <a:pPr marL="285750" indent="-228600">
              <a:lnSpc>
                <a:spcPct val="110000"/>
              </a:lnSpc>
              <a:spcAft>
                <a:spcPts val="800"/>
              </a:spcAft>
              <a:buFont typeface="Arial" panose="020B0604020202020204" pitchFamily="34" charset="0"/>
              <a:buChar char="•"/>
            </a:pPr>
            <a:r>
              <a:rPr lang="en-US" sz="1800" b="1" dirty="0">
                <a:solidFill>
                  <a:schemeClr val="tx1">
                    <a:alpha val="60000"/>
                  </a:schemeClr>
                </a:solidFill>
                <a:latin typeface="Times New Roman" panose="02020603050405020304" pitchFamily="18" charset="0"/>
                <a:cs typeface="Times New Roman" panose="02020603050405020304" pitchFamily="18" charset="0"/>
              </a:rPr>
              <a:t>Sometimes dataset might be small or large depending upon the requirements, so it will be difficult to asses anything on larger dataset.</a:t>
            </a:r>
          </a:p>
          <a:p>
            <a:pPr marL="285750" indent="-228600">
              <a:lnSpc>
                <a:spcPct val="110000"/>
              </a:lnSpc>
              <a:spcAft>
                <a:spcPts val="800"/>
              </a:spcAft>
              <a:buFont typeface="Arial" panose="020B0604020202020204" pitchFamily="34" charset="0"/>
              <a:buChar char="•"/>
            </a:pPr>
            <a:r>
              <a:rPr lang="en-US" sz="1800" b="1" dirty="0">
                <a:solidFill>
                  <a:schemeClr val="tx1">
                    <a:alpha val="60000"/>
                  </a:schemeClr>
                </a:solidFill>
                <a:latin typeface="Times New Roman" panose="02020603050405020304" pitchFamily="18" charset="0"/>
                <a:cs typeface="Times New Roman" panose="02020603050405020304" pitchFamily="18" charset="0"/>
              </a:rPr>
              <a:t>EDA ensures that in the end , you will end up with some conclusive analysis.</a:t>
            </a:r>
          </a:p>
          <a:p>
            <a:pPr marL="285750" indent="-228600">
              <a:lnSpc>
                <a:spcPct val="110000"/>
              </a:lnSpc>
              <a:spcAft>
                <a:spcPts val="800"/>
              </a:spcAft>
              <a:buFont typeface="Arial" panose="020B0604020202020204" pitchFamily="34" charset="0"/>
              <a:buChar char="•"/>
            </a:pPr>
            <a:r>
              <a:rPr lang="en-US" sz="1800" b="1" dirty="0">
                <a:solidFill>
                  <a:schemeClr val="tx1">
                    <a:alpha val="60000"/>
                  </a:schemeClr>
                </a:solidFill>
                <a:latin typeface="Times New Roman" panose="02020603050405020304" pitchFamily="18" charset="0"/>
                <a:cs typeface="Times New Roman" panose="02020603050405020304" pitchFamily="18" charset="0"/>
              </a:rPr>
              <a:t>Helps to identify errors in Dataset.</a:t>
            </a:r>
          </a:p>
          <a:p>
            <a:pPr marL="285750" indent="-228600">
              <a:lnSpc>
                <a:spcPct val="110000"/>
              </a:lnSpc>
              <a:spcAft>
                <a:spcPts val="800"/>
              </a:spcAft>
              <a:buFont typeface="Arial" panose="020B0604020202020204" pitchFamily="34" charset="0"/>
              <a:buChar char="•"/>
            </a:pPr>
            <a:r>
              <a:rPr lang="en-US" sz="1800" b="1" dirty="0">
                <a:solidFill>
                  <a:schemeClr val="tx1">
                    <a:alpha val="60000"/>
                  </a:schemeClr>
                </a:solidFill>
                <a:latin typeface="Times New Roman" panose="02020603050405020304" pitchFamily="18" charset="0"/>
                <a:cs typeface="Times New Roman" panose="02020603050405020304" pitchFamily="18" charset="0"/>
              </a:rPr>
              <a:t>Describes the relationship among variables ( if there is any )</a:t>
            </a:r>
          </a:p>
        </p:txBody>
      </p:sp>
      <p:sp>
        <p:nvSpPr>
          <p:cNvPr id="61" name="Rectangle 60">
            <a:extLst>
              <a:ext uri="{FF2B5EF4-FFF2-40B4-BE49-F238E27FC236}">
                <a16:creationId xmlns:a16="http://schemas.microsoft.com/office/drawing/2014/main" id="{F2B38F72-8FC4-4001-8C67-FA6B86DEC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2"/>
            <a:ext cx="7555992"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Chart, scatter chart&#10;&#10;Description automatically generated">
            <a:extLst>
              <a:ext uri="{FF2B5EF4-FFF2-40B4-BE49-F238E27FC236}">
                <a16:creationId xmlns:a16="http://schemas.microsoft.com/office/drawing/2014/main" id="{091CA1BE-162D-B0F0-012A-5AA0D0322015}"/>
              </a:ext>
            </a:extLst>
          </p:cNvPr>
          <p:cNvPicPr/>
          <p:nvPr/>
        </p:nvPicPr>
        <p:blipFill rotWithShape="1">
          <a:blip r:embed="rId2"/>
          <a:srcRect r="4639" b="1"/>
          <a:stretch/>
        </p:blipFill>
        <p:spPr>
          <a:xfrm>
            <a:off x="5276088" y="640082"/>
            <a:ext cx="6276250" cy="5577838"/>
          </a:xfrm>
          <a:prstGeom prst="rect">
            <a:avLst/>
          </a:prstGeom>
          <a:effectLst/>
        </p:spPr>
      </p:pic>
      <p:pic>
        <p:nvPicPr>
          <p:cNvPr id="17" name="Picture 16" descr="Diagram&#10;&#10;Description automatically generated">
            <a:extLst>
              <a:ext uri="{FF2B5EF4-FFF2-40B4-BE49-F238E27FC236}">
                <a16:creationId xmlns:a16="http://schemas.microsoft.com/office/drawing/2014/main" id="{FC4CCEAA-BFEF-BD45-1983-D8B7B4A920D8}"/>
              </a:ext>
            </a:extLst>
          </p:cNvPr>
          <p:cNvPicPr>
            <a:picLocks noChangeAspect="1"/>
          </p:cNvPicPr>
          <p:nvPr/>
        </p:nvPicPr>
        <p:blipFill rotWithShape="1">
          <a:blip r:embed="rId3"/>
          <a:srcRect l="25628" r="-1" b="-1"/>
          <a:stretch/>
        </p:blipFill>
        <p:spPr>
          <a:xfrm>
            <a:off x="4550899" y="10"/>
            <a:ext cx="7641102" cy="6857990"/>
          </a:xfrm>
          <a:custGeom>
            <a:avLst/>
            <a:gdLst/>
            <a:ahLst/>
            <a:cxnLst/>
            <a:rect l="l" t="t" r="r" b="b"/>
            <a:pathLst>
              <a:path w="7641102" h="6858000">
                <a:moveTo>
                  <a:pt x="0" y="0"/>
                </a:moveTo>
                <a:lnTo>
                  <a:pt x="7641102" y="0"/>
                </a:lnTo>
                <a:lnTo>
                  <a:pt x="7641102" y="6858000"/>
                </a:lnTo>
                <a:lnTo>
                  <a:pt x="0" y="6858000"/>
                </a:lnTo>
                <a:close/>
              </a:path>
            </a:pathLst>
          </a:custGeom>
        </p:spPr>
      </p:pic>
    </p:spTree>
    <p:extLst>
      <p:ext uri="{BB962C8B-B14F-4D97-AF65-F5344CB8AC3E}">
        <p14:creationId xmlns:p14="http://schemas.microsoft.com/office/powerpoint/2010/main" val="3898260442"/>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2BF5D-3B13-D819-CBA4-0835D7CB9E64}"/>
              </a:ext>
            </a:extLst>
          </p:cNvPr>
          <p:cNvSpPr>
            <a:spLocks noGrp="1"/>
          </p:cNvSpPr>
          <p:nvPr>
            <p:ph type="title"/>
          </p:nvPr>
        </p:nvSpPr>
        <p:spPr>
          <a:xfrm>
            <a:off x="648929" y="629266"/>
            <a:ext cx="3667039" cy="1676603"/>
          </a:xfrm>
        </p:spPr>
        <p:txBody>
          <a:bodyPr>
            <a:normAutofit/>
          </a:bodyPr>
          <a:lstStyle/>
          <a:p>
            <a:r>
              <a:rPr lang="en-US" sz="3600" kern="1200" dirty="0">
                <a:solidFill>
                  <a:schemeClr val="tx1"/>
                </a:solidFill>
                <a:latin typeface="+mj-lt"/>
                <a:ea typeface="+mj-ea"/>
                <a:cs typeface="+mj-cs"/>
              </a:rPr>
              <a:t>Bivariate Analysis:</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16FF596-41B3-6413-3299-C07DABFF80E9}"/>
              </a:ext>
            </a:extLst>
          </p:cNvPr>
          <p:cNvSpPr>
            <a:spLocks noGrp="1"/>
          </p:cNvSpPr>
          <p:nvPr>
            <p:ph idx="1"/>
          </p:nvPr>
        </p:nvSpPr>
        <p:spPr>
          <a:xfrm>
            <a:off x="648931" y="2438401"/>
            <a:ext cx="3667036" cy="3779520"/>
          </a:xfrm>
        </p:spPr>
        <p:txBody>
          <a:bodyPr>
            <a:normAutofit/>
          </a:bodyPr>
          <a:lstStyle/>
          <a:p>
            <a:pPr marL="285750" indent="-228600">
              <a:lnSpc>
                <a:spcPct val="110000"/>
              </a:lnSpc>
              <a:spcAft>
                <a:spcPts val="800"/>
              </a:spcAft>
              <a:buFont typeface="Arial" panose="020B0604020202020204" pitchFamily="34" charset="0"/>
              <a:buChar char="•"/>
            </a:pPr>
            <a:r>
              <a:rPr lang="en-US" sz="1600" dirty="0"/>
              <a:t>This analysis checks the relationship between two variables.</a:t>
            </a:r>
          </a:p>
          <a:p>
            <a:pPr marL="285750" indent="-228600">
              <a:lnSpc>
                <a:spcPct val="110000"/>
              </a:lnSpc>
              <a:spcAft>
                <a:spcPts val="800"/>
              </a:spcAft>
              <a:buFont typeface="Arial" panose="020B0604020202020204" pitchFamily="34" charset="0"/>
              <a:buChar char="•"/>
            </a:pPr>
            <a:r>
              <a:rPr lang="en-US" sz="1600" dirty="0"/>
              <a:t>Here we can use Scatter plot or Correlation matrix to justify the relation.</a:t>
            </a:r>
          </a:p>
          <a:p>
            <a:pPr marL="285750" indent="-228600">
              <a:lnSpc>
                <a:spcPct val="110000"/>
              </a:lnSpc>
              <a:spcAft>
                <a:spcPts val="800"/>
              </a:spcAft>
              <a:buFont typeface="Arial" panose="020B0604020202020204" pitchFamily="34" charset="0"/>
              <a:buChar char="•"/>
            </a:pPr>
            <a:r>
              <a:rPr lang="en-US" sz="1600" dirty="0"/>
              <a:t>From the matrix shown, the matrix component values between two columns is either nearby to 1 or less which determines these columns are independent and there is no relation between them</a:t>
            </a:r>
          </a:p>
        </p:txBody>
      </p:sp>
      <p:sp>
        <p:nvSpPr>
          <p:cNvPr id="61" name="Rectangle 60">
            <a:extLst>
              <a:ext uri="{FF2B5EF4-FFF2-40B4-BE49-F238E27FC236}">
                <a16:creationId xmlns:a16="http://schemas.microsoft.com/office/drawing/2014/main" id="{F2B38F72-8FC4-4001-8C67-FA6B86DEC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2"/>
            <a:ext cx="7555992"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Chart, scatter chart&#10;&#10;Description automatically generated">
            <a:extLst>
              <a:ext uri="{FF2B5EF4-FFF2-40B4-BE49-F238E27FC236}">
                <a16:creationId xmlns:a16="http://schemas.microsoft.com/office/drawing/2014/main" id="{091CA1BE-162D-B0F0-012A-5AA0D0322015}"/>
              </a:ext>
            </a:extLst>
          </p:cNvPr>
          <p:cNvPicPr/>
          <p:nvPr/>
        </p:nvPicPr>
        <p:blipFill rotWithShape="1">
          <a:blip r:embed="rId2"/>
          <a:srcRect r="4639" b="1"/>
          <a:stretch/>
        </p:blipFill>
        <p:spPr>
          <a:xfrm>
            <a:off x="5276088" y="640082"/>
            <a:ext cx="6276250" cy="5577838"/>
          </a:xfrm>
          <a:prstGeom prst="rect">
            <a:avLst/>
          </a:prstGeom>
          <a:effectLst/>
        </p:spPr>
      </p:pic>
    </p:spTree>
    <p:extLst>
      <p:ext uri="{BB962C8B-B14F-4D97-AF65-F5344CB8AC3E}">
        <p14:creationId xmlns:p14="http://schemas.microsoft.com/office/powerpoint/2010/main" val="151892901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2BACB-7997-4208-03AA-FA898431EA0C}"/>
              </a:ext>
            </a:extLst>
          </p:cNvPr>
          <p:cNvSpPr>
            <a:spLocks noGrp="1"/>
          </p:cNvSpPr>
          <p:nvPr>
            <p:ph type="title"/>
          </p:nvPr>
        </p:nvSpPr>
        <p:spPr>
          <a:xfrm>
            <a:off x="804673" y="1445494"/>
            <a:ext cx="3616856" cy="4376572"/>
          </a:xfrm>
        </p:spPr>
        <p:txBody>
          <a:bodyPr anchor="ctr">
            <a:normAutofit/>
          </a:bodyPr>
          <a:lstStyle/>
          <a:p>
            <a:r>
              <a:rPr lang="en-US" sz="4800" dirty="0"/>
              <a:t>Social Implication and Impact of Crime on </a:t>
            </a:r>
            <a:r>
              <a:rPr lang="en-US" sz="4800"/>
              <a:t>wider Society</a:t>
            </a:r>
            <a:endParaRPr lang="en-US" sz="4800" dirty="0"/>
          </a:p>
        </p:txBody>
      </p:sp>
      <p:sp>
        <p:nvSpPr>
          <p:cNvPr id="8" name="Freeform: Shape 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FAD6D66-58BD-47C7-3F29-A4F3AD2EF677}"/>
              </a:ext>
            </a:extLst>
          </p:cNvPr>
          <p:cNvSpPr>
            <a:spLocks noGrp="1"/>
          </p:cNvSpPr>
          <p:nvPr>
            <p:ph idx="1"/>
          </p:nvPr>
        </p:nvSpPr>
        <p:spPr>
          <a:xfrm>
            <a:off x="6096000" y="1399032"/>
            <a:ext cx="5501834" cy="4471416"/>
          </a:xfrm>
        </p:spPr>
        <p:txBody>
          <a:bodyPr anchor="ctr">
            <a:normAutofit/>
          </a:bodyPr>
          <a:lstStyle/>
          <a:p>
            <a:pPr marL="0" indent="0" algn="ctr">
              <a:buNone/>
            </a:pPr>
            <a:r>
              <a:rPr lang="en-US" sz="1800" dirty="0">
                <a:solidFill>
                  <a:schemeClr val="bg1"/>
                </a:solidFill>
                <a:latin typeface="Times New Roman" panose="02020603050405020304" pitchFamily="18" charset="0"/>
                <a:cs typeface="Times New Roman" panose="02020603050405020304" pitchFamily="18" charset="0"/>
              </a:rPr>
              <a:t>Presented by</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KU Number: K2217426</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KU Number: K2243949</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KU Number: K2171125</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KU Number: K2172452</a:t>
            </a:r>
            <a:br>
              <a:rPr lang="en-US" sz="1800" dirty="0">
                <a:solidFill>
                  <a:schemeClr val="bg1"/>
                </a:solidFill>
                <a:latin typeface="Times New Roman" panose="02020603050405020304" pitchFamily="18" charset="0"/>
                <a:cs typeface="Times New Roman" panose="02020603050405020304" pitchFamily="18" charset="0"/>
              </a:rPr>
            </a:br>
            <a:br>
              <a:rPr lang="en-US" sz="1800" dirty="0">
                <a:solidFill>
                  <a:schemeClr val="bg1"/>
                </a:solidFill>
                <a:latin typeface="Times New Roman" panose="02020603050405020304" pitchFamily="18" charset="0"/>
                <a:cs typeface="Times New Roman" panose="02020603050405020304" pitchFamily="18" charset="0"/>
              </a:rPr>
            </a:br>
            <a:br>
              <a:rPr lang="en-US" sz="1800" dirty="0">
                <a:solidFill>
                  <a:schemeClr val="bg1"/>
                </a:solidFill>
                <a:latin typeface="Times New Roman" panose="02020603050405020304" pitchFamily="18" charset="0"/>
                <a:cs typeface="Times New Roman" panose="02020603050405020304" pitchFamily="18" charset="0"/>
              </a:rPr>
            </a:br>
            <a:r>
              <a:rPr lang="en-GB" sz="18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Supervised By: Dr Farzana Rahman</a:t>
            </a:r>
            <a:br>
              <a:rPr lang="en-GB" sz="18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br>
            <a:r>
              <a:rPr lang="en-GB" sz="18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Dr </a:t>
            </a:r>
            <a:r>
              <a:rPr lang="en-GB" sz="1800" b="1"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Jad</a:t>
            </a:r>
            <a:r>
              <a:rPr lang="en-GB" sz="18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GB" sz="1800" b="1"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Abbass</a:t>
            </a:r>
            <a:br>
              <a:rPr lang="en-GB" sz="18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br>
            <a:br>
              <a:rPr lang="en-US" sz="3600" dirty="0">
                <a:solidFill>
                  <a:schemeClr val="bg1"/>
                </a:solidFill>
                <a:latin typeface="Times New Roman" panose="02020603050405020304" pitchFamily="18" charset="0"/>
                <a:cs typeface="Times New Roman" panose="02020603050405020304" pitchFamily="18" charset="0"/>
              </a:rPr>
            </a:br>
            <a:endParaRPr lang="en-US" sz="2000" b="1" dirty="0">
              <a:solidFill>
                <a:schemeClr val="bg1"/>
              </a:solidFill>
            </a:endParaRPr>
          </a:p>
        </p:txBody>
      </p:sp>
    </p:spTree>
    <p:extLst>
      <p:ext uri="{BB962C8B-B14F-4D97-AF65-F5344CB8AC3E}">
        <p14:creationId xmlns:p14="http://schemas.microsoft.com/office/powerpoint/2010/main" val="2213576027"/>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2BF5D-3B13-D819-CBA4-0835D7CB9E64}"/>
              </a:ext>
            </a:extLst>
          </p:cNvPr>
          <p:cNvSpPr>
            <a:spLocks noGrp="1"/>
          </p:cNvSpPr>
          <p:nvPr>
            <p:ph type="title"/>
          </p:nvPr>
        </p:nvSpPr>
        <p:spPr>
          <a:xfrm>
            <a:off x="648929" y="629266"/>
            <a:ext cx="3667039" cy="1676603"/>
          </a:xfrm>
        </p:spPr>
        <p:txBody>
          <a:bodyPr>
            <a:normAutofit/>
          </a:bodyPr>
          <a:lstStyle/>
          <a:p>
            <a:r>
              <a:rPr lang="en-US" sz="3600" dirty="0">
                <a:latin typeface="Times New Roman" panose="02020603050405020304" pitchFamily="18" charset="0"/>
                <a:cs typeface="Times New Roman" panose="02020603050405020304" pitchFamily="18" charset="0"/>
              </a:rPr>
              <a:t>Trends understanding different Scenarios</a:t>
            </a:r>
          </a:p>
        </p:txBody>
      </p:sp>
      <p:sp>
        <p:nvSpPr>
          <p:cNvPr id="3" name="Content Placeholder 2">
            <a:extLst>
              <a:ext uri="{FF2B5EF4-FFF2-40B4-BE49-F238E27FC236}">
                <a16:creationId xmlns:a16="http://schemas.microsoft.com/office/drawing/2014/main" id="{116FF596-41B3-6413-3299-C07DABFF80E9}"/>
              </a:ext>
            </a:extLst>
          </p:cNvPr>
          <p:cNvSpPr>
            <a:spLocks noGrp="1"/>
          </p:cNvSpPr>
          <p:nvPr>
            <p:ph idx="1"/>
          </p:nvPr>
        </p:nvSpPr>
        <p:spPr>
          <a:xfrm>
            <a:off x="648930" y="2997199"/>
            <a:ext cx="3667037" cy="1676603"/>
          </a:xfrm>
        </p:spPr>
        <p:txBody>
          <a:bodyPr>
            <a:normAutofit/>
          </a:bodyPr>
          <a:lstStyle/>
          <a:p>
            <a:r>
              <a:rPr lang="en-IN" sz="1600" dirty="0">
                <a:latin typeface="Times New Roman" panose="02020603050405020304" pitchFamily="18" charset="0"/>
                <a:cs typeface="Times New Roman" panose="02020603050405020304" pitchFamily="18" charset="0"/>
              </a:rPr>
              <a:t>Trends in understanding average crime throughout the years.</a:t>
            </a:r>
          </a:p>
          <a:p>
            <a:pPr marL="0" indent="0">
              <a:buNone/>
            </a:pPr>
            <a:endParaRPr lang="en-IN" sz="1600" dirty="0"/>
          </a:p>
        </p:txBody>
      </p:sp>
      <p:sp>
        <p:nvSpPr>
          <p:cNvPr id="61" name="Rectangle 60">
            <a:extLst>
              <a:ext uri="{FF2B5EF4-FFF2-40B4-BE49-F238E27FC236}">
                <a16:creationId xmlns:a16="http://schemas.microsoft.com/office/drawing/2014/main" id="{F2B38F72-8FC4-4001-8C67-FA6B86DEC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2"/>
            <a:ext cx="7555992"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Chart, scatter chart&#10;&#10;Description automatically generated">
            <a:extLst>
              <a:ext uri="{FF2B5EF4-FFF2-40B4-BE49-F238E27FC236}">
                <a16:creationId xmlns:a16="http://schemas.microsoft.com/office/drawing/2014/main" id="{091CA1BE-162D-B0F0-012A-5AA0D0322015}"/>
              </a:ext>
            </a:extLst>
          </p:cNvPr>
          <p:cNvPicPr/>
          <p:nvPr/>
        </p:nvPicPr>
        <p:blipFill rotWithShape="1">
          <a:blip r:embed="rId2"/>
          <a:srcRect r="4639" b="1"/>
          <a:stretch/>
        </p:blipFill>
        <p:spPr>
          <a:xfrm>
            <a:off x="5276088" y="640082"/>
            <a:ext cx="6276250" cy="5577838"/>
          </a:xfrm>
          <a:prstGeom prst="rect">
            <a:avLst/>
          </a:prstGeom>
          <a:effectLst/>
        </p:spPr>
      </p:pic>
      <p:sp useBgFill="1">
        <p:nvSpPr>
          <p:cNvPr id="4" name="Rectangle 18">
            <a:extLst>
              <a:ext uri="{FF2B5EF4-FFF2-40B4-BE49-F238E27FC236}">
                <a16:creationId xmlns:a16="http://schemas.microsoft.com/office/drawing/2014/main" id="{C69C9089-DCAC-9ACA-C006-1825B4652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2">
            <a:extLst>
              <a:ext uri="{FF2B5EF4-FFF2-40B4-BE49-F238E27FC236}">
                <a16:creationId xmlns:a16="http://schemas.microsoft.com/office/drawing/2014/main" id="{BFD22FE9-043C-B946-D896-A084719D786C}"/>
              </a:ext>
            </a:extLst>
          </p:cNvPr>
          <p:cNvSpPr txBox="1">
            <a:spLocks/>
          </p:cNvSpPr>
          <p:nvPr/>
        </p:nvSpPr>
        <p:spPr>
          <a:xfrm>
            <a:off x="550864" y="549275"/>
            <a:ext cx="3565524" cy="1997855"/>
          </a:xfrm>
          <a:prstGeom prst="rect">
            <a:avLst/>
          </a:prstGeom>
        </p:spPr>
        <p:txBody>
          <a:bodyPr vert="horz" wrap="square"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400">
                <a:latin typeface="Times New Roman" panose="02020603050405020304" pitchFamily="18" charset="0"/>
                <a:cs typeface="Times New Roman" panose="02020603050405020304" pitchFamily="18" charset="0"/>
              </a:rPr>
              <a:t>Trends understanding different Scenarios</a:t>
            </a:r>
            <a:endParaRPr lang="en-US" sz="3400" dirty="0">
              <a:latin typeface="Times New Roman" panose="02020603050405020304" pitchFamily="18" charset="0"/>
              <a:cs typeface="Times New Roman" panose="02020603050405020304" pitchFamily="18" charset="0"/>
            </a:endParaRPr>
          </a:p>
        </p:txBody>
      </p:sp>
      <p:grpSp>
        <p:nvGrpSpPr>
          <p:cNvPr id="6" name="Group 20">
            <a:extLst>
              <a:ext uri="{FF2B5EF4-FFF2-40B4-BE49-F238E27FC236}">
                <a16:creationId xmlns:a16="http://schemas.microsoft.com/office/drawing/2014/main" id="{CCB32708-6325-24B4-AF16-78E41040136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570793" y="0"/>
            <a:ext cx="1468514" cy="1521012"/>
            <a:chOff x="5236793" y="2432482"/>
            <a:chExt cx="1468514" cy="1521012"/>
          </a:xfrm>
        </p:grpSpPr>
        <p:sp>
          <p:nvSpPr>
            <p:cNvPr id="7" name="Freeform 5">
              <a:extLst>
                <a:ext uri="{FF2B5EF4-FFF2-40B4-BE49-F238E27FC236}">
                  <a16:creationId xmlns:a16="http://schemas.microsoft.com/office/drawing/2014/main" id="{A1AF4C9A-4160-AF0F-AAA0-3ACB6F408E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Freeform 6">
              <a:extLst>
                <a:ext uri="{FF2B5EF4-FFF2-40B4-BE49-F238E27FC236}">
                  <a16:creationId xmlns:a16="http://schemas.microsoft.com/office/drawing/2014/main" id="{0484F9AE-AD89-9F1F-AD9D-9386BEE300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Freeform 8">
              <a:extLst>
                <a:ext uri="{FF2B5EF4-FFF2-40B4-BE49-F238E27FC236}">
                  <a16:creationId xmlns:a16="http://schemas.microsoft.com/office/drawing/2014/main" id="{600A03C5-D16B-F17D-BBAE-A478D8F74B6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0" name="Oval 25">
            <a:extLst>
              <a:ext uri="{FF2B5EF4-FFF2-40B4-BE49-F238E27FC236}">
                <a16:creationId xmlns:a16="http://schemas.microsoft.com/office/drawing/2014/main" id="{0284F6E8-EC4B-51E1-FD92-982AD8BBC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77897" y="549718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Content Placeholder 7">
            <a:extLst>
              <a:ext uri="{FF2B5EF4-FFF2-40B4-BE49-F238E27FC236}">
                <a16:creationId xmlns:a16="http://schemas.microsoft.com/office/drawing/2014/main" id="{F711BD3D-66DA-4E40-F9A6-ED08748F1DF5}"/>
              </a:ext>
            </a:extLst>
          </p:cNvPr>
          <p:cNvSpPr txBox="1">
            <a:spLocks/>
          </p:cNvSpPr>
          <p:nvPr/>
        </p:nvSpPr>
        <p:spPr>
          <a:xfrm>
            <a:off x="550863" y="2677306"/>
            <a:ext cx="3565525" cy="341551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600">
                <a:latin typeface="Times New Roman" panose="02020603050405020304" pitchFamily="18" charset="0"/>
                <a:cs typeface="Times New Roman" panose="02020603050405020304" pitchFamily="18" charset="0"/>
              </a:rPr>
              <a:t>Trends in understanding average crime throughout the years.</a:t>
            </a:r>
          </a:p>
          <a:p>
            <a:pPr marL="0" indent="0">
              <a:buFont typeface="Arial" panose="020B0604020202020204" pitchFamily="34" charset="0"/>
              <a:buNone/>
            </a:pPr>
            <a:endParaRPr lang="en-IN" sz="1600" dirty="0"/>
          </a:p>
        </p:txBody>
      </p:sp>
      <p:sp>
        <p:nvSpPr>
          <p:cNvPr id="13" name="Date Placeholder 1">
            <a:extLst>
              <a:ext uri="{FF2B5EF4-FFF2-40B4-BE49-F238E27FC236}">
                <a16:creationId xmlns:a16="http://schemas.microsoft.com/office/drawing/2014/main" id="{950AA50D-ABD5-242D-4DBF-FBD51B015C39}"/>
              </a:ext>
            </a:extLst>
          </p:cNvPr>
          <p:cNvSpPr>
            <a:spLocks noGrp="1"/>
          </p:cNvSpPr>
          <p:nvPr>
            <p:ph type="dt" sz="half" idx="10"/>
          </p:nvPr>
        </p:nvSpPr>
        <p:spPr>
          <a:xfrm>
            <a:off x="550863" y="6507212"/>
            <a:ext cx="2628900" cy="153888"/>
          </a:xfrm>
        </p:spPr>
        <p:txBody>
          <a:bodyPr>
            <a:normAutofit fontScale="32500" lnSpcReduction="20000"/>
          </a:bodyPr>
          <a:lstStyle/>
          <a:p>
            <a:pPr>
              <a:spcAft>
                <a:spcPts val="600"/>
              </a:spcAft>
            </a:pPr>
            <a:r>
              <a:rPr lang="en-US"/>
              <a:t>Tuesday, February 2, 20XX</a:t>
            </a:r>
          </a:p>
        </p:txBody>
      </p:sp>
      <p:sp>
        <p:nvSpPr>
          <p:cNvPr id="14" name="Footer Placeholder 6">
            <a:extLst>
              <a:ext uri="{FF2B5EF4-FFF2-40B4-BE49-F238E27FC236}">
                <a16:creationId xmlns:a16="http://schemas.microsoft.com/office/drawing/2014/main" id="{714DD145-8CC9-93DD-DFC9-DCE18E581D15}"/>
              </a:ext>
            </a:extLst>
          </p:cNvPr>
          <p:cNvSpPr>
            <a:spLocks noGrp="1"/>
          </p:cNvSpPr>
          <p:nvPr>
            <p:ph type="ftr" sz="quarter" idx="11"/>
          </p:nvPr>
        </p:nvSpPr>
        <p:spPr>
          <a:xfrm>
            <a:off x="3359150" y="6507212"/>
            <a:ext cx="6379210" cy="153888"/>
          </a:xfrm>
        </p:spPr>
        <p:txBody>
          <a:bodyPr>
            <a:normAutofit fontScale="32500" lnSpcReduction="20000"/>
          </a:bodyPr>
          <a:lstStyle/>
          <a:p>
            <a:pPr>
              <a:spcAft>
                <a:spcPts val="600"/>
              </a:spcAft>
            </a:pPr>
            <a:r>
              <a:rPr lang="en-US"/>
              <a:t>Sample Footer Text</a:t>
            </a:r>
          </a:p>
        </p:txBody>
      </p:sp>
      <p:sp>
        <p:nvSpPr>
          <p:cNvPr id="15" name="Slide Number Placeholder 5">
            <a:extLst>
              <a:ext uri="{FF2B5EF4-FFF2-40B4-BE49-F238E27FC236}">
                <a16:creationId xmlns:a16="http://schemas.microsoft.com/office/drawing/2014/main" id="{FD5CE377-A9AA-DECD-3E81-0317D1987F0A}"/>
              </a:ext>
            </a:extLst>
          </p:cNvPr>
          <p:cNvSpPr>
            <a:spLocks noGrp="1"/>
          </p:cNvSpPr>
          <p:nvPr>
            <p:ph type="sldNum" sz="quarter" idx="12"/>
          </p:nvPr>
        </p:nvSpPr>
        <p:spPr>
          <a:xfrm>
            <a:off x="9948863" y="6507212"/>
            <a:ext cx="1692274" cy="153888"/>
          </a:xfrm>
        </p:spPr>
        <p:txBody>
          <a:bodyPr>
            <a:normAutofit fontScale="32500" lnSpcReduction="20000"/>
          </a:bodyPr>
          <a:lstStyle/>
          <a:p>
            <a:pPr>
              <a:spcAft>
                <a:spcPts val="600"/>
              </a:spcAft>
            </a:pPr>
            <a:fld id="{DBA1B0FB-D917-4C8C-928F-313BD683BF39}" type="slidenum">
              <a:rPr lang="en-US" smtClean="0"/>
              <a:pPr>
                <a:spcAft>
                  <a:spcPts val="600"/>
                </a:spcAft>
              </a:pPr>
              <a:t>20</a:t>
            </a:fld>
            <a:endParaRPr lang="en-US"/>
          </a:p>
        </p:txBody>
      </p:sp>
      <p:pic>
        <p:nvPicPr>
          <p:cNvPr id="18" name="Picture 17" descr="Graphical user interface&#10;&#10;Description automatically generated">
            <a:extLst>
              <a:ext uri="{FF2B5EF4-FFF2-40B4-BE49-F238E27FC236}">
                <a16:creationId xmlns:a16="http://schemas.microsoft.com/office/drawing/2014/main" id="{54868F24-B1FA-81BF-4FF8-5A5541A300FE}"/>
              </a:ext>
            </a:extLst>
          </p:cNvPr>
          <p:cNvPicPr>
            <a:picLocks noChangeAspect="1"/>
          </p:cNvPicPr>
          <p:nvPr/>
        </p:nvPicPr>
        <p:blipFill rotWithShape="1">
          <a:blip r:embed="rId3"/>
          <a:srcRect l="3712" t="37141" r="51237" b="13746"/>
          <a:stretch/>
        </p:blipFill>
        <p:spPr>
          <a:xfrm>
            <a:off x="5933770" y="1131132"/>
            <a:ext cx="4757058" cy="3368128"/>
          </a:xfrm>
          <a:prstGeom prst="rect">
            <a:avLst/>
          </a:prstGeom>
        </p:spPr>
      </p:pic>
    </p:spTree>
    <p:extLst>
      <p:ext uri="{BB962C8B-B14F-4D97-AF65-F5344CB8AC3E}">
        <p14:creationId xmlns:p14="http://schemas.microsoft.com/office/powerpoint/2010/main" val="2204824431"/>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096844C1-4A2E-6700-2275-7916E17956A0}"/>
              </a:ext>
            </a:extLst>
          </p:cNvPr>
          <p:cNvSpPr>
            <a:spLocks noGrp="1"/>
          </p:cNvSpPr>
          <p:nvPr>
            <p:ph idx="1"/>
          </p:nvPr>
        </p:nvSpPr>
        <p:spPr>
          <a:xfrm>
            <a:off x="550863" y="2677306"/>
            <a:ext cx="5437187" cy="3415519"/>
          </a:xfrm>
        </p:spPr>
        <p:txBody>
          <a:bodyPr anchor="t">
            <a:normAutofit/>
          </a:bodyPr>
          <a:lstStyle/>
          <a:p>
            <a:r>
              <a:rPr lang="en-IN" dirty="0">
                <a:latin typeface="Times New Roman" panose="02020603050405020304" pitchFamily="18" charset="0"/>
                <a:cs typeface="Times New Roman" panose="02020603050405020304" pitchFamily="18" charset="0"/>
              </a:rPr>
              <a:t>Trends in understanding Number of victims in each year.</a:t>
            </a:r>
          </a:p>
          <a:p>
            <a:pPr marL="0" indent="0">
              <a:buNone/>
            </a:pPr>
            <a:endParaRPr lang="en-IN" dirty="0"/>
          </a:p>
        </p:txBody>
      </p:sp>
      <p:pic>
        <p:nvPicPr>
          <p:cNvPr id="5" name="Picture 4" descr="Chart, bar chart&#10;&#10;Description automatically generated">
            <a:extLst>
              <a:ext uri="{FF2B5EF4-FFF2-40B4-BE49-F238E27FC236}">
                <a16:creationId xmlns:a16="http://schemas.microsoft.com/office/drawing/2014/main" id="{944E02B4-63DC-C1C1-136B-0EEF8F6A1F6B}"/>
              </a:ext>
            </a:extLst>
          </p:cNvPr>
          <p:cNvPicPr>
            <a:picLocks noChangeAspect="1"/>
          </p:cNvPicPr>
          <p:nvPr/>
        </p:nvPicPr>
        <p:blipFill>
          <a:blip r:embed="rId3"/>
          <a:stretch>
            <a:fillRect/>
          </a:stretch>
        </p:blipFill>
        <p:spPr>
          <a:xfrm>
            <a:off x="6924675" y="1620032"/>
            <a:ext cx="4713922" cy="3617935"/>
          </a:xfrm>
          <a:custGeom>
            <a:avLst/>
            <a:gdLst/>
            <a:ahLst/>
            <a:cxnLst/>
            <a:rect l="l" t="t" r="r" b="b"/>
            <a:pathLst>
              <a:path w="4713922" h="5759450">
                <a:moveTo>
                  <a:pt x="0" y="0"/>
                </a:moveTo>
                <a:lnTo>
                  <a:pt x="4713922" y="0"/>
                </a:lnTo>
                <a:lnTo>
                  <a:pt x="4713922" y="5759450"/>
                </a:lnTo>
                <a:lnTo>
                  <a:pt x="0" y="5759450"/>
                </a:lnTo>
                <a:close/>
              </a:path>
            </a:pathLst>
          </a:custGeom>
        </p:spPr>
      </p:pic>
      <p:sp>
        <p:nvSpPr>
          <p:cNvPr id="2" name="Date Placeholder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a:normAutofit fontScale="32500" lnSpcReduction="20000"/>
          </a:bodyPr>
          <a:lstStyle/>
          <a:p>
            <a:pPr>
              <a:spcAft>
                <a:spcPts val="600"/>
              </a:spcAft>
            </a:pPr>
            <a:r>
              <a:rPr lang="en-US"/>
              <a:t>Tuesday, February 2, 20XX</a:t>
            </a:r>
          </a:p>
        </p:txBody>
      </p:sp>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normAutofit fontScale="32500" lnSpcReduction="20000"/>
          </a:bodyPr>
          <a:lstStyle/>
          <a:p>
            <a:pPr>
              <a:spcAft>
                <a:spcPts val="600"/>
              </a:spcAft>
            </a:pPr>
            <a:r>
              <a:rPr lang="en-US"/>
              <a:t>Sample Footer Text</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normAutofit fontScale="32500" lnSpcReduction="20000"/>
          </a:bodyPr>
          <a:lstStyle/>
          <a:p>
            <a:pPr>
              <a:spcAft>
                <a:spcPts val="600"/>
              </a:spcAft>
            </a:pPr>
            <a:fld id="{DBA1B0FB-D917-4C8C-928F-313BD683BF39}" type="slidenum">
              <a:rPr lang="en-US" smtClean="0"/>
              <a:pPr>
                <a:spcAft>
                  <a:spcPts val="600"/>
                </a:spcAft>
              </a:pPr>
              <a:t>21</a:t>
            </a:fld>
            <a:endParaRPr lang="en-US"/>
          </a:p>
        </p:txBody>
      </p:sp>
    </p:spTree>
    <p:extLst>
      <p:ext uri="{BB962C8B-B14F-4D97-AF65-F5344CB8AC3E}">
        <p14:creationId xmlns:p14="http://schemas.microsoft.com/office/powerpoint/2010/main" val="34763280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D6488-ECE9-A9A1-2F6C-72CDC2483471}"/>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563DE244-13AD-F1F4-F42F-B56A5F3A2BA1}"/>
              </a:ext>
            </a:extLst>
          </p:cNvPr>
          <p:cNvSpPr>
            <a:spLocks noGrp="1"/>
          </p:cNvSpPr>
          <p:nvPr>
            <p:ph idx="1"/>
          </p:nvPr>
        </p:nvSpPr>
        <p:spPr/>
        <p:txBody>
          <a:bodyPr/>
          <a:lstStyle/>
          <a:p>
            <a:endParaRPr lang="en-GB"/>
          </a:p>
        </p:txBody>
      </p:sp>
      <p:sp useBgFill="1">
        <p:nvSpPr>
          <p:cNvPr id="4" name="Rectangle 15">
            <a:extLst>
              <a:ext uri="{FF2B5EF4-FFF2-40B4-BE49-F238E27FC236}">
                <a16:creationId xmlns:a16="http://schemas.microsoft.com/office/drawing/2014/main" id="{87570982-94E1-E645-F58F-D4EFAD0509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1FD66F96-841A-726A-28BF-69E3DAA170E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570793" y="0"/>
            <a:ext cx="1468514" cy="1521012"/>
            <a:chOff x="5236793" y="2432482"/>
            <a:chExt cx="1468514" cy="1521012"/>
          </a:xfrm>
        </p:grpSpPr>
        <p:sp>
          <p:nvSpPr>
            <p:cNvPr id="6" name="Freeform 5">
              <a:extLst>
                <a:ext uri="{FF2B5EF4-FFF2-40B4-BE49-F238E27FC236}">
                  <a16:creationId xmlns:a16="http://schemas.microsoft.com/office/drawing/2014/main" id="{2DA1D300-1E01-B484-299E-355EE1FFDB5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Freeform 6">
              <a:extLst>
                <a:ext uri="{FF2B5EF4-FFF2-40B4-BE49-F238E27FC236}">
                  <a16:creationId xmlns:a16="http://schemas.microsoft.com/office/drawing/2014/main" id="{E340AC68-428E-E4AB-A4E7-00DE511E58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Freeform 8">
              <a:extLst>
                <a:ext uri="{FF2B5EF4-FFF2-40B4-BE49-F238E27FC236}">
                  <a16:creationId xmlns:a16="http://schemas.microsoft.com/office/drawing/2014/main" id="{7A2EB3E8-A0BC-77C0-C36E-CAC292900E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 name="Oval 8">
            <a:extLst>
              <a:ext uri="{FF2B5EF4-FFF2-40B4-BE49-F238E27FC236}">
                <a16:creationId xmlns:a16="http://schemas.microsoft.com/office/drawing/2014/main" id="{55B2E03A-FBEE-F478-109F-018E8C06F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77897" y="549718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Content Placeholder 7">
            <a:extLst>
              <a:ext uri="{FF2B5EF4-FFF2-40B4-BE49-F238E27FC236}">
                <a16:creationId xmlns:a16="http://schemas.microsoft.com/office/drawing/2014/main" id="{9BEC5FD7-F24A-3EB3-11C0-E71AAFB03A89}"/>
              </a:ext>
            </a:extLst>
          </p:cNvPr>
          <p:cNvSpPr txBox="1">
            <a:spLocks/>
          </p:cNvSpPr>
          <p:nvPr/>
        </p:nvSpPr>
        <p:spPr>
          <a:xfrm>
            <a:off x="550863" y="2677306"/>
            <a:ext cx="3565525" cy="341551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600">
                <a:latin typeface="Times New Roman" panose="02020603050405020304" pitchFamily="18" charset="0"/>
                <a:cs typeface="Times New Roman" panose="02020603050405020304" pitchFamily="18" charset="0"/>
              </a:rPr>
              <a:t>Trends in understanding the number of crimes reported in different police districts throughout the years.</a:t>
            </a:r>
          </a:p>
          <a:p>
            <a:pPr marL="0" indent="0">
              <a:buFont typeface="Arial" panose="020B0604020202020204" pitchFamily="34" charset="0"/>
              <a:buNone/>
            </a:pPr>
            <a:endParaRPr lang="en-IN" sz="1600" dirty="0"/>
          </a:p>
        </p:txBody>
      </p:sp>
      <p:pic>
        <p:nvPicPr>
          <p:cNvPr id="11" name="Picture 10" descr="Chart&#10;&#10;Description automatically generated">
            <a:extLst>
              <a:ext uri="{FF2B5EF4-FFF2-40B4-BE49-F238E27FC236}">
                <a16:creationId xmlns:a16="http://schemas.microsoft.com/office/drawing/2014/main" id="{52F55AAD-77DA-D763-864A-4FA49C8B2623}"/>
              </a:ext>
            </a:extLst>
          </p:cNvPr>
          <p:cNvPicPr>
            <a:picLocks noChangeAspect="1"/>
          </p:cNvPicPr>
          <p:nvPr/>
        </p:nvPicPr>
        <p:blipFill>
          <a:blip r:embed="rId2"/>
          <a:stretch>
            <a:fillRect/>
          </a:stretch>
        </p:blipFill>
        <p:spPr>
          <a:xfrm>
            <a:off x="4550900" y="1727343"/>
            <a:ext cx="7090237" cy="3403314"/>
          </a:xfrm>
          <a:custGeom>
            <a:avLst/>
            <a:gdLst/>
            <a:ahLst/>
            <a:cxnLst/>
            <a:rect l="l" t="t" r="r" b="b"/>
            <a:pathLst>
              <a:path w="7090237" h="5759451">
                <a:moveTo>
                  <a:pt x="0" y="0"/>
                </a:moveTo>
                <a:lnTo>
                  <a:pt x="7090237" y="0"/>
                </a:lnTo>
                <a:lnTo>
                  <a:pt x="7090237" y="5759451"/>
                </a:lnTo>
                <a:lnTo>
                  <a:pt x="0" y="5759451"/>
                </a:lnTo>
                <a:close/>
              </a:path>
            </a:pathLst>
          </a:custGeom>
        </p:spPr>
      </p:pic>
      <p:sp>
        <p:nvSpPr>
          <p:cNvPr id="12" name="Date Placeholder 1">
            <a:extLst>
              <a:ext uri="{FF2B5EF4-FFF2-40B4-BE49-F238E27FC236}">
                <a16:creationId xmlns:a16="http://schemas.microsoft.com/office/drawing/2014/main" id="{31DDF8B6-CE19-E9E7-6DE0-1AA4EFBB1923}"/>
              </a:ext>
            </a:extLst>
          </p:cNvPr>
          <p:cNvSpPr>
            <a:spLocks noGrp="1"/>
          </p:cNvSpPr>
          <p:nvPr>
            <p:ph type="dt" sz="half" idx="10"/>
          </p:nvPr>
        </p:nvSpPr>
        <p:spPr>
          <a:xfrm>
            <a:off x="550863" y="6507212"/>
            <a:ext cx="2628900" cy="153888"/>
          </a:xfrm>
        </p:spPr>
        <p:txBody>
          <a:bodyPr>
            <a:normAutofit fontScale="32500" lnSpcReduction="20000"/>
          </a:bodyPr>
          <a:lstStyle/>
          <a:p>
            <a:pPr>
              <a:spcAft>
                <a:spcPts val="600"/>
              </a:spcAft>
            </a:pPr>
            <a:r>
              <a:rPr lang="en-US"/>
              <a:t>Tuesday, February 2, 20XX</a:t>
            </a:r>
          </a:p>
        </p:txBody>
      </p:sp>
      <p:sp>
        <p:nvSpPr>
          <p:cNvPr id="13" name="Footer Placeholder 6">
            <a:extLst>
              <a:ext uri="{FF2B5EF4-FFF2-40B4-BE49-F238E27FC236}">
                <a16:creationId xmlns:a16="http://schemas.microsoft.com/office/drawing/2014/main" id="{7EDA1768-CEB2-9D11-62B8-FA478268CC8E}"/>
              </a:ext>
            </a:extLst>
          </p:cNvPr>
          <p:cNvSpPr>
            <a:spLocks noGrp="1"/>
          </p:cNvSpPr>
          <p:nvPr>
            <p:ph type="ftr" sz="quarter" idx="11"/>
          </p:nvPr>
        </p:nvSpPr>
        <p:spPr>
          <a:xfrm>
            <a:off x="3359150" y="6507212"/>
            <a:ext cx="6379210" cy="153888"/>
          </a:xfrm>
        </p:spPr>
        <p:txBody>
          <a:bodyPr>
            <a:normAutofit fontScale="32500" lnSpcReduction="20000"/>
          </a:bodyPr>
          <a:lstStyle/>
          <a:p>
            <a:pPr>
              <a:spcAft>
                <a:spcPts val="600"/>
              </a:spcAft>
            </a:pPr>
            <a:r>
              <a:rPr lang="en-US"/>
              <a:t>Sample Footer Text</a:t>
            </a:r>
          </a:p>
        </p:txBody>
      </p:sp>
      <p:sp>
        <p:nvSpPr>
          <p:cNvPr id="14" name="Slide Number Placeholder 5">
            <a:extLst>
              <a:ext uri="{FF2B5EF4-FFF2-40B4-BE49-F238E27FC236}">
                <a16:creationId xmlns:a16="http://schemas.microsoft.com/office/drawing/2014/main" id="{A894F74E-23E6-C8A7-442F-59C2F5913EC0}"/>
              </a:ext>
            </a:extLst>
          </p:cNvPr>
          <p:cNvSpPr>
            <a:spLocks noGrp="1"/>
          </p:cNvSpPr>
          <p:nvPr>
            <p:ph type="sldNum" sz="quarter" idx="12"/>
          </p:nvPr>
        </p:nvSpPr>
        <p:spPr>
          <a:xfrm>
            <a:off x="9948863" y="6507212"/>
            <a:ext cx="1692274" cy="153888"/>
          </a:xfrm>
        </p:spPr>
        <p:txBody>
          <a:bodyPr>
            <a:normAutofit fontScale="32500" lnSpcReduction="20000"/>
          </a:bodyPr>
          <a:lstStyle/>
          <a:p>
            <a:pPr>
              <a:spcAft>
                <a:spcPts val="600"/>
              </a:spcAft>
            </a:pPr>
            <a:fld id="{DBA1B0FB-D917-4C8C-928F-313BD683BF39}" type="slidenum">
              <a:rPr lang="en-US" smtClean="0"/>
              <a:pPr>
                <a:spcAft>
                  <a:spcPts val="600"/>
                </a:spcAft>
              </a:pPr>
              <a:t>22</a:t>
            </a:fld>
            <a:endParaRPr lang="en-US"/>
          </a:p>
        </p:txBody>
      </p:sp>
    </p:spTree>
    <p:extLst>
      <p:ext uri="{BB962C8B-B14F-4D97-AF65-F5344CB8AC3E}">
        <p14:creationId xmlns:p14="http://schemas.microsoft.com/office/powerpoint/2010/main" val="18250451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65A3F-BAD2-2455-2977-6811702BD865}"/>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A9A77827-4CC0-4978-70B8-85FF2A748CED}"/>
              </a:ext>
            </a:extLst>
          </p:cNvPr>
          <p:cNvSpPr>
            <a:spLocks noGrp="1"/>
          </p:cNvSpPr>
          <p:nvPr>
            <p:ph idx="1"/>
          </p:nvPr>
        </p:nvSpPr>
        <p:spPr/>
        <p:txBody>
          <a:bodyPr/>
          <a:lstStyle/>
          <a:p>
            <a:endParaRPr lang="en-GB" dirty="0"/>
          </a:p>
        </p:txBody>
      </p:sp>
      <p:sp useBgFill="1">
        <p:nvSpPr>
          <p:cNvPr id="4" name="Rectangle 15">
            <a:extLst>
              <a:ext uri="{FF2B5EF4-FFF2-40B4-BE49-F238E27FC236}">
                <a16:creationId xmlns:a16="http://schemas.microsoft.com/office/drawing/2014/main" id="{15C84669-FE8F-F857-0A07-EF1C2E84D1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7">
            <a:extLst>
              <a:ext uri="{FF2B5EF4-FFF2-40B4-BE49-F238E27FC236}">
                <a16:creationId xmlns:a16="http://schemas.microsoft.com/office/drawing/2014/main" id="{228E5934-A844-4784-A1DA-AA09A30859B2}"/>
              </a:ext>
            </a:extLst>
          </p:cNvPr>
          <p:cNvSpPr txBox="1">
            <a:spLocks/>
          </p:cNvSpPr>
          <p:nvPr/>
        </p:nvSpPr>
        <p:spPr>
          <a:xfrm>
            <a:off x="550863" y="2677306"/>
            <a:ext cx="3565525" cy="341551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600">
                <a:latin typeface="Times New Roman" panose="02020603050405020304" pitchFamily="18" charset="0"/>
                <a:cs typeface="Times New Roman" panose="02020603050405020304" pitchFamily="18" charset="0"/>
              </a:rPr>
              <a:t>Trends in understanding occurrence of crime name1 in particular part of the day throughout the years.</a:t>
            </a:r>
            <a:endParaRPr lang="en-IN" sz="1600" dirty="0">
              <a:latin typeface="Times New Roman" panose="02020603050405020304" pitchFamily="18" charset="0"/>
              <a:cs typeface="Times New Roman" panose="02020603050405020304" pitchFamily="18" charset="0"/>
            </a:endParaRPr>
          </a:p>
        </p:txBody>
      </p:sp>
      <p:pic>
        <p:nvPicPr>
          <p:cNvPr id="6" name="Picture 5" descr="Chart, line chart&#10;&#10;Description automatically generated">
            <a:extLst>
              <a:ext uri="{FF2B5EF4-FFF2-40B4-BE49-F238E27FC236}">
                <a16:creationId xmlns:a16="http://schemas.microsoft.com/office/drawing/2014/main" id="{5A6F0EE0-6BB3-2A9E-B3DC-55CA30BE64D2}"/>
              </a:ext>
            </a:extLst>
          </p:cNvPr>
          <p:cNvPicPr>
            <a:picLocks noChangeAspect="1"/>
          </p:cNvPicPr>
          <p:nvPr/>
        </p:nvPicPr>
        <p:blipFill rotWithShape="1">
          <a:blip r:embed="rId2"/>
          <a:srcRect l="15317" r="18515" b="1"/>
          <a:stretch/>
        </p:blipFill>
        <p:spPr>
          <a:xfrm>
            <a:off x="4743451" y="549275"/>
            <a:ext cx="6897687" cy="5759451"/>
          </a:xfrm>
          <a:custGeom>
            <a:avLst/>
            <a:gdLst/>
            <a:ahLst/>
            <a:cxnLst/>
            <a:rect l="l" t="t" r="r" b="b"/>
            <a:pathLst>
              <a:path w="6897687" h="5759451">
                <a:moveTo>
                  <a:pt x="0" y="0"/>
                </a:moveTo>
                <a:lnTo>
                  <a:pt x="6897687" y="0"/>
                </a:lnTo>
                <a:lnTo>
                  <a:pt x="6897687" y="5759451"/>
                </a:lnTo>
                <a:lnTo>
                  <a:pt x="0" y="5759451"/>
                </a:lnTo>
                <a:close/>
              </a:path>
            </a:pathLst>
          </a:custGeom>
        </p:spPr>
      </p:pic>
      <p:sp>
        <p:nvSpPr>
          <p:cNvPr id="7" name="Date Placeholder 1">
            <a:extLst>
              <a:ext uri="{FF2B5EF4-FFF2-40B4-BE49-F238E27FC236}">
                <a16:creationId xmlns:a16="http://schemas.microsoft.com/office/drawing/2014/main" id="{1F66D9D5-69E2-4B92-8B9F-099775A70C91}"/>
              </a:ext>
            </a:extLst>
          </p:cNvPr>
          <p:cNvSpPr>
            <a:spLocks noGrp="1"/>
          </p:cNvSpPr>
          <p:nvPr>
            <p:ph type="dt" sz="half" idx="10"/>
          </p:nvPr>
        </p:nvSpPr>
        <p:spPr>
          <a:xfrm>
            <a:off x="550863" y="6507212"/>
            <a:ext cx="2628900" cy="153888"/>
          </a:xfrm>
        </p:spPr>
        <p:txBody>
          <a:bodyPr>
            <a:normAutofit fontScale="32500" lnSpcReduction="20000"/>
          </a:bodyPr>
          <a:lstStyle/>
          <a:p>
            <a:pPr>
              <a:spcAft>
                <a:spcPts val="600"/>
              </a:spcAft>
            </a:pPr>
            <a:r>
              <a:rPr lang="en-US"/>
              <a:t>Tuesday, February 2, 20XX</a:t>
            </a:r>
          </a:p>
        </p:txBody>
      </p:sp>
      <p:sp>
        <p:nvSpPr>
          <p:cNvPr id="8" name="Footer Placeholder 6">
            <a:extLst>
              <a:ext uri="{FF2B5EF4-FFF2-40B4-BE49-F238E27FC236}">
                <a16:creationId xmlns:a16="http://schemas.microsoft.com/office/drawing/2014/main" id="{44F370BF-55D1-E812-83FA-405DFE2FADC4}"/>
              </a:ext>
            </a:extLst>
          </p:cNvPr>
          <p:cNvSpPr>
            <a:spLocks noGrp="1"/>
          </p:cNvSpPr>
          <p:nvPr>
            <p:ph type="ftr" sz="quarter" idx="11"/>
          </p:nvPr>
        </p:nvSpPr>
        <p:spPr>
          <a:xfrm>
            <a:off x="3359150" y="6507212"/>
            <a:ext cx="6379210" cy="153888"/>
          </a:xfrm>
        </p:spPr>
        <p:txBody>
          <a:bodyPr>
            <a:normAutofit fontScale="32500" lnSpcReduction="20000"/>
          </a:bodyPr>
          <a:lstStyle/>
          <a:p>
            <a:pPr>
              <a:spcAft>
                <a:spcPts val="600"/>
              </a:spcAft>
            </a:pPr>
            <a:r>
              <a:rPr lang="en-US"/>
              <a:t>Sample Footer Text</a:t>
            </a:r>
          </a:p>
        </p:txBody>
      </p:sp>
      <p:sp>
        <p:nvSpPr>
          <p:cNvPr id="9" name="Slide Number Placeholder 5">
            <a:extLst>
              <a:ext uri="{FF2B5EF4-FFF2-40B4-BE49-F238E27FC236}">
                <a16:creationId xmlns:a16="http://schemas.microsoft.com/office/drawing/2014/main" id="{C0F327F5-B4B3-BE7A-E6B1-41D489B29334}"/>
              </a:ext>
            </a:extLst>
          </p:cNvPr>
          <p:cNvSpPr>
            <a:spLocks noGrp="1"/>
          </p:cNvSpPr>
          <p:nvPr>
            <p:ph type="sldNum" sz="quarter" idx="12"/>
          </p:nvPr>
        </p:nvSpPr>
        <p:spPr>
          <a:xfrm>
            <a:off x="9948863" y="6507212"/>
            <a:ext cx="1692274" cy="153888"/>
          </a:xfrm>
        </p:spPr>
        <p:txBody>
          <a:bodyPr>
            <a:normAutofit fontScale="32500" lnSpcReduction="20000"/>
          </a:bodyPr>
          <a:lstStyle/>
          <a:p>
            <a:pPr>
              <a:spcAft>
                <a:spcPts val="600"/>
              </a:spcAft>
            </a:pPr>
            <a:fld id="{DBA1B0FB-D917-4C8C-928F-313BD683BF39}" type="slidenum">
              <a:rPr lang="en-US" smtClean="0"/>
              <a:pPr>
                <a:spcAft>
                  <a:spcPts val="600"/>
                </a:spcAft>
              </a:pPr>
              <a:t>23</a:t>
            </a:fld>
            <a:endParaRPr lang="en-US"/>
          </a:p>
        </p:txBody>
      </p:sp>
    </p:spTree>
    <p:extLst>
      <p:ext uri="{BB962C8B-B14F-4D97-AF65-F5344CB8AC3E}">
        <p14:creationId xmlns:p14="http://schemas.microsoft.com/office/powerpoint/2010/main" val="39845272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5E52985E-2553-471E-82AA-5ED7A3298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3308" y="352931"/>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DB2BF5D-3B13-D819-CBA4-0835D7CB9E64}"/>
              </a:ext>
            </a:extLst>
          </p:cNvPr>
          <p:cNvSpPr>
            <a:spLocks noGrp="1"/>
          </p:cNvSpPr>
          <p:nvPr>
            <p:ph type="title"/>
          </p:nvPr>
        </p:nvSpPr>
        <p:spPr>
          <a:xfrm>
            <a:off x="649270" y="506727"/>
            <a:ext cx="3885141" cy="1526741"/>
          </a:xfrm>
        </p:spPr>
        <p:txBody>
          <a:bodyPr>
            <a:normAutofit/>
          </a:bodyPr>
          <a:lstStyle/>
          <a:p>
            <a:pPr algn="r"/>
            <a:r>
              <a:rPr lang="en-IN" sz="30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Descriptive statistics</a:t>
            </a:r>
            <a:endParaRPr lang="en-US" sz="3000">
              <a:solidFill>
                <a:schemeClr val="bg1"/>
              </a:solidFill>
              <a:latin typeface="Times New Roman" panose="02020603050405020304" pitchFamily="18" charset="0"/>
              <a:cs typeface="Times New Roman" panose="02020603050405020304" pitchFamily="18" charset="0"/>
            </a:endParaRPr>
          </a:p>
        </p:txBody>
      </p:sp>
      <p:cxnSp>
        <p:nvCxnSpPr>
          <p:cNvPr id="75" name="Straight Connector 74">
            <a:extLst>
              <a:ext uri="{FF2B5EF4-FFF2-40B4-BE49-F238E27FC236}">
                <a16:creationId xmlns:a16="http://schemas.microsoft.com/office/drawing/2014/main" id="{DAE3ABC6-4042-4293-A7DF-F01181363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39873" y="580963"/>
            <a:ext cx="0" cy="137160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16FF596-41B3-6413-3299-C07DABFF80E9}"/>
              </a:ext>
            </a:extLst>
          </p:cNvPr>
          <p:cNvSpPr>
            <a:spLocks noGrp="1"/>
          </p:cNvSpPr>
          <p:nvPr>
            <p:ph idx="1"/>
          </p:nvPr>
        </p:nvSpPr>
        <p:spPr>
          <a:xfrm>
            <a:off x="4945336" y="506727"/>
            <a:ext cx="6609921" cy="1526741"/>
          </a:xfrm>
        </p:spPr>
        <p:txBody>
          <a:bodyPr anchor="ctr">
            <a:normAutofit/>
          </a:bodyPr>
          <a:lstStyle/>
          <a:p>
            <a:r>
              <a:rPr lang="en-IN" sz="190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Finding</a:t>
            </a:r>
            <a:r>
              <a:rPr lang="en-IN" sz="19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statistical values like mean and median for the supplied dataset is challenging since it comprises so many categorical values. However, for the categorical value statistical measure, only provide information about frequency counts, top, and unique value counts for the specified columns</a:t>
            </a:r>
            <a:r>
              <a:rPr lang="en-GB" sz="1900">
                <a:solidFill>
                  <a:schemeClr val="bg1"/>
                </a:solidFill>
                <a:effectLst/>
                <a:latin typeface="Times New Roman" panose="02020603050405020304" pitchFamily="18" charset="0"/>
                <a:cs typeface="Times New Roman" panose="02020603050405020304" pitchFamily="18" charset="0"/>
              </a:rPr>
              <a:t>.</a:t>
            </a:r>
            <a:endParaRPr lang="en-US" sz="1900">
              <a:solidFill>
                <a:schemeClr val="bg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02F4EFE9-9404-D871-2B15-B7F3D7910418}"/>
              </a:ext>
            </a:extLst>
          </p:cNvPr>
          <p:cNvPicPr/>
          <p:nvPr/>
        </p:nvPicPr>
        <p:blipFill>
          <a:blip r:embed="rId2"/>
          <a:stretch>
            <a:fillRect/>
          </a:stretch>
        </p:blipFill>
        <p:spPr>
          <a:xfrm>
            <a:off x="152400" y="3254829"/>
            <a:ext cx="5943600" cy="2090057"/>
          </a:xfrm>
          <a:prstGeom prst="rect">
            <a:avLst/>
          </a:prstGeom>
        </p:spPr>
      </p:pic>
      <p:pic>
        <p:nvPicPr>
          <p:cNvPr id="4" name="Picture 3">
            <a:extLst>
              <a:ext uri="{FF2B5EF4-FFF2-40B4-BE49-F238E27FC236}">
                <a16:creationId xmlns:a16="http://schemas.microsoft.com/office/drawing/2014/main" id="{3FC4FDDF-53A2-EBB7-5F99-850F146CEE44}"/>
              </a:ext>
            </a:extLst>
          </p:cNvPr>
          <p:cNvPicPr/>
          <p:nvPr/>
        </p:nvPicPr>
        <p:blipFill rotWithShape="1">
          <a:blip r:embed="rId3"/>
          <a:srcRect r="2" b="2623"/>
          <a:stretch/>
        </p:blipFill>
        <p:spPr>
          <a:xfrm>
            <a:off x="6251736" y="2532224"/>
            <a:ext cx="5546955" cy="3740585"/>
          </a:xfrm>
          <a:prstGeom prst="rect">
            <a:avLst/>
          </a:prstGeom>
        </p:spPr>
      </p:pic>
    </p:spTree>
    <p:extLst>
      <p:ext uri="{BB962C8B-B14F-4D97-AF65-F5344CB8AC3E}">
        <p14:creationId xmlns:p14="http://schemas.microsoft.com/office/powerpoint/2010/main" val="37714054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D4C747-39D8-35DB-7F21-8D99F8565675}"/>
              </a:ext>
            </a:extLst>
          </p:cNvPr>
          <p:cNvSpPr>
            <a:spLocks noGrp="1"/>
          </p:cNvSpPr>
          <p:nvPr>
            <p:ph type="title"/>
          </p:nvPr>
        </p:nvSpPr>
        <p:spPr>
          <a:xfrm>
            <a:off x="838200" y="557188"/>
            <a:ext cx="10515600" cy="1133499"/>
          </a:xfrm>
        </p:spPr>
        <p:txBody>
          <a:bodyPr>
            <a:normAutofit/>
          </a:bodyPr>
          <a:lstStyle/>
          <a:p>
            <a:r>
              <a:rPr lang="en-IN" sz="5200" dirty="0"/>
              <a:t>Research Questions:</a:t>
            </a:r>
            <a:endParaRPr lang="en-US" sz="5200" dirty="0"/>
          </a:p>
        </p:txBody>
      </p:sp>
      <p:graphicFrame>
        <p:nvGraphicFramePr>
          <p:cNvPr id="7" name="Content Placeholder 4">
            <a:extLst>
              <a:ext uri="{FF2B5EF4-FFF2-40B4-BE49-F238E27FC236}">
                <a16:creationId xmlns:a16="http://schemas.microsoft.com/office/drawing/2014/main" id="{7AFECBC6-F67B-DB1A-7FCA-3E85BB0DEB86}"/>
              </a:ext>
            </a:extLst>
          </p:cNvPr>
          <p:cNvGraphicFramePr>
            <a:graphicFrameLocks noGrp="1"/>
          </p:cNvGraphicFramePr>
          <p:nvPr>
            <p:ph idx="1"/>
            <p:extLst>
              <p:ext uri="{D42A27DB-BD31-4B8C-83A1-F6EECF244321}">
                <p14:modId xmlns:p14="http://schemas.microsoft.com/office/powerpoint/2010/main" val="1014896851"/>
              </p:ext>
            </p:extLst>
          </p:nvPr>
        </p:nvGraphicFramePr>
        <p:xfrm>
          <a:off x="838200" y="1564640"/>
          <a:ext cx="10156371" cy="3584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Rounded Corners 4">
            <a:extLst>
              <a:ext uri="{FF2B5EF4-FFF2-40B4-BE49-F238E27FC236}">
                <a16:creationId xmlns:a16="http://schemas.microsoft.com/office/drawing/2014/main" id="{8D90B17D-D5B8-ED41-4DC6-E4C7781F9AD3}"/>
              </a:ext>
            </a:extLst>
          </p:cNvPr>
          <p:cNvSpPr/>
          <p:nvPr/>
        </p:nvSpPr>
        <p:spPr>
          <a:xfrm>
            <a:off x="838200" y="5299035"/>
            <a:ext cx="10156371" cy="603925"/>
          </a:xfrm>
          <a:prstGeom prst="roundRect">
            <a:avLst>
              <a:gd name="adj" fmla="val 17211"/>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r>
              <a:rPr lang="en-GB" b="1" dirty="0"/>
              <a:t>               </a:t>
            </a:r>
            <a:r>
              <a:rPr lang="en-GB" sz="1800" b="1" dirty="0">
                <a:solidFill>
                  <a:srgbClr val="000000"/>
                </a:solidFill>
                <a:effectLst/>
                <a:latin typeface="Times New Roman" panose="02020603050405020304" pitchFamily="18" charset="0"/>
                <a:ea typeface="Times New Roman" panose="02020603050405020304" pitchFamily="18" charset="0"/>
              </a:rPr>
              <a:t>Which location has the greatest number of crimes in each county?</a:t>
            </a:r>
          </a:p>
          <a:p>
            <a:endParaRPr lang="en-GB" b="1" dirty="0"/>
          </a:p>
        </p:txBody>
      </p:sp>
      <p:sp>
        <p:nvSpPr>
          <p:cNvPr id="6" name="Rectangle 5" descr="Statistics">
            <a:extLst>
              <a:ext uri="{FF2B5EF4-FFF2-40B4-BE49-F238E27FC236}">
                <a16:creationId xmlns:a16="http://schemas.microsoft.com/office/drawing/2014/main" id="{205527A0-9084-D302-D4B7-68D2BE45BE16}"/>
              </a:ext>
            </a:extLst>
          </p:cNvPr>
          <p:cNvSpPr/>
          <p:nvPr/>
        </p:nvSpPr>
        <p:spPr>
          <a:xfrm>
            <a:off x="990089" y="5368867"/>
            <a:ext cx="414680" cy="414680"/>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txBody>
          <a:bodyPr/>
          <a:lstStyle/>
          <a:p>
            <a:endParaRPr lang="en-GB" dirty="0"/>
          </a:p>
        </p:txBody>
      </p:sp>
    </p:spTree>
    <p:extLst>
      <p:ext uri="{BB962C8B-B14F-4D97-AF65-F5344CB8AC3E}">
        <p14:creationId xmlns:p14="http://schemas.microsoft.com/office/powerpoint/2010/main" val="1262475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B5FE6FA-9B5A-859B-40AA-F70BDA350428}"/>
              </a:ext>
            </a:extLst>
          </p:cNvPr>
          <p:cNvSpPr>
            <a:spLocks noGrp="1"/>
          </p:cNvSpPr>
          <p:nvPr>
            <p:ph idx="1"/>
          </p:nvPr>
        </p:nvSpPr>
        <p:spPr>
          <a:xfrm>
            <a:off x="593610" y="2121763"/>
            <a:ext cx="3822192" cy="3773010"/>
          </a:xfrm>
        </p:spPr>
        <p:txBody>
          <a:bodyPr>
            <a:normAutofit/>
          </a:bodyPr>
          <a:lstStyle/>
          <a:p>
            <a:pPr lvl="0"/>
            <a:r>
              <a:rPr lang="en-GB" sz="2000" b="1">
                <a:solidFill>
                  <a:schemeClr val="bg1"/>
                </a:solidFill>
                <a:latin typeface="Times New Roman" panose="02020603050405020304" pitchFamily="18" charset="0"/>
                <a:cs typeface="Times New Roman" panose="02020603050405020304" pitchFamily="18" charset="0"/>
              </a:rPr>
              <a:t>What are the common time frames when these crimes took place?</a:t>
            </a:r>
            <a:endParaRPr lang="en-GB" sz="2000">
              <a:solidFill>
                <a:schemeClr val="bg1"/>
              </a:solidFill>
              <a:latin typeface="Times New Roman" panose="02020603050405020304" pitchFamily="18" charset="0"/>
              <a:cs typeface="Times New Roman" panose="02020603050405020304" pitchFamily="18" charset="0"/>
            </a:endParaRPr>
          </a:p>
        </p:txBody>
      </p:sp>
      <p:pic>
        <p:nvPicPr>
          <p:cNvPr id="2" name="Picture 1" descr="Chart, bar chart&#10;&#10;Description automatically generated">
            <a:extLst>
              <a:ext uri="{FF2B5EF4-FFF2-40B4-BE49-F238E27FC236}">
                <a16:creationId xmlns:a16="http://schemas.microsoft.com/office/drawing/2014/main" id="{EF251F35-1485-B82E-12DA-2A50B31BA814}"/>
              </a:ext>
            </a:extLst>
          </p:cNvPr>
          <p:cNvPicPr>
            <a:picLocks noChangeAspect="1"/>
          </p:cNvPicPr>
          <p:nvPr/>
        </p:nvPicPr>
        <p:blipFill rotWithShape="1">
          <a:blip r:embed="rId2"/>
          <a:srcRect l="3919" r="5354"/>
          <a:stretch/>
        </p:blipFill>
        <p:spPr>
          <a:xfrm>
            <a:off x="5110716" y="1415403"/>
            <a:ext cx="6596652" cy="3871745"/>
          </a:xfrm>
          <a:prstGeom prst="rect">
            <a:avLst/>
          </a:prstGeom>
        </p:spPr>
      </p:pic>
    </p:spTree>
    <p:extLst>
      <p:ext uri="{BB962C8B-B14F-4D97-AF65-F5344CB8AC3E}">
        <p14:creationId xmlns:p14="http://schemas.microsoft.com/office/powerpoint/2010/main" val="38732060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Connector 50">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B5FE6FA-9B5A-859B-40AA-F70BDA350428}"/>
              </a:ext>
            </a:extLst>
          </p:cNvPr>
          <p:cNvSpPr>
            <a:spLocks noGrp="1"/>
          </p:cNvSpPr>
          <p:nvPr>
            <p:ph idx="1"/>
          </p:nvPr>
        </p:nvSpPr>
        <p:spPr>
          <a:xfrm>
            <a:off x="593610" y="2121763"/>
            <a:ext cx="3822192" cy="3773010"/>
          </a:xfrm>
        </p:spPr>
        <p:txBody>
          <a:bodyPr>
            <a:normAutofit/>
          </a:bodyPr>
          <a:lstStyle/>
          <a:p>
            <a:pPr lvl="0"/>
            <a:r>
              <a:rPr lang="en-GB" sz="2000" b="1" i="0">
                <a:solidFill>
                  <a:schemeClr val="bg1"/>
                </a:solidFill>
              </a:rPr>
              <a:t>Based on the descriptive analysis as per Data set, what are the patterns of crimes taking place over the years?</a:t>
            </a:r>
            <a:endParaRPr lang="en-US" sz="2000" dirty="0">
              <a:solidFill>
                <a:schemeClr val="bg1"/>
              </a:solidFill>
            </a:endParaRPr>
          </a:p>
        </p:txBody>
      </p:sp>
      <p:pic>
        <p:nvPicPr>
          <p:cNvPr id="4" name="Picture 3" descr="Chart, line chart&#10;&#10;Description automatically generated">
            <a:extLst>
              <a:ext uri="{FF2B5EF4-FFF2-40B4-BE49-F238E27FC236}">
                <a16:creationId xmlns:a16="http://schemas.microsoft.com/office/drawing/2014/main" id="{D4FBF96A-A691-3E80-4977-7C815F7B00D6}"/>
              </a:ext>
            </a:extLst>
          </p:cNvPr>
          <p:cNvPicPr/>
          <p:nvPr/>
        </p:nvPicPr>
        <p:blipFill>
          <a:blip r:embed="rId2"/>
          <a:stretch>
            <a:fillRect/>
          </a:stretch>
        </p:blipFill>
        <p:spPr>
          <a:xfrm>
            <a:off x="5110716" y="951743"/>
            <a:ext cx="6596652" cy="4799064"/>
          </a:xfrm>
          <a:prstGeom prst="rect">
            <a:avLst/>
          </a:prstGeom>
        </p:spPr>
      </p:pic>
    </p:spTree>
    <p:extLst>
      <p:ext uri="{BB962C8B-B14F-4D97-AF65-F5344CB8AC3E}">
        <p14:creationId xmlns:p14="http://schemas.microsoft.com/office/powerpoint/2010/main" val="1864220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B5FE6FA-9B5A-859B-40AA-F70BDA350428}"/>
              </a:ext>
            </a:extLst>
          </p:cNvPr>
          <p:cNvSpPr>
            <a:spLocks noGrp="1"/>
          </p:cNvSpPr>
          <p:nvPr>
            <p:ph idx="1"/>
          </p:nvPr>
        </p:nvSpPr>
        <p:spPr>
          <a:xfrm>
            <a:off x="593610" y="2121763"/>
            <a:ext cx="3822192" cy="3773010"/>
          </a:xfrm>
        </p:spPr>
        <p:txBody>
          <a:bodyPr>
            <a:normAutofit/>
          </a:bodyPr>
          <a:lstStyle/>
          <a:p>
            <a:pPr lvl="0"/>
            <a:r>
              <a:rPr lang="en-GB" sz="2000" b="1" i="0">
                <a:solidFill>
                  <a:schemeClr val="bg1"/>
                </a:solidFill>
              </a:rPr>
              <a:t>Categorizing the types of crimes that look place, which crime occurs the most in those specified categories?</a:t>
            </a:r>
            <a:endParaRPr lang="en-US" sz="2000">
              <a:solidFill>
                <a:schemeClr val="bg1"/>
              </a:solidFill>
            </a:endParaRPr>
          </a:p>
        </p:txBody>
      </p:sp>
      <p:pic>
        <p:nvPicPr>
          <p:cNvPr id="4" name="Picture 3" descr="Chart, sunburst chart&#10;&#10;Description automatically generated">
            <a:extLst>
              <a:ext uri="{FF2B5EF4-FFF2-40B4-BE49-F238E27FC236}">
                <a16:creationId xmlns:a16="http://schemas.microsoft.com/office/drawing/2014/main" id="{B9C41957-3ECA-B6C9-7928-D6DE273C98E3}"/>
              </a:ext>
            </a:extLst>
          </p:cNvPr>
          <p:cNvPicPr/>
          <p:nvPr/>
        </p:nvPicPr>
        <p:blipFill>
          <a:blip r:embed="rId2"/>
          <a:stretch>
            <a:fillRect/>
          </a:stretch>
        </p:blipFill>
        <p:spPr>
          <a:xfrm>
            <a:off x="5563898" y="484632"/>
            <a:ext cx="5690287" cy="5733287"/>
          </a:xfrm>
          <a:prstGeom prst="rect">
            <a:avLst/>
          </a:prstGeom>
        </p:spPr>
      </p:pic>
    </p:spTree>
    <p:extLst>
      <p:ext uri="{BB962C8B-B14F-4D97-AF65-F5344CB8AC3E}">
        <p14:creationId xmlns:p14="http://schemas.microsoft.com/office/powerpoint/2010/main" val="19805783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B5FE6FA-9B5A-859B-40AA-F70BDA350428}"/>
              </a:ext>
            </a:extLst>
          </p:cNvPr>
          <p:cNvSpPr>
            <a:spLocks noGrp="1"/>
          </p:cNvSpPr>
          <p:nvPr>
            <p:ph idx="1"/>
          </p:nvPr>
        </p:nvSpPr>
        <p:spPr>
          <a:xfrm>
            <a:off x="593610" y="2121763"/>
            <a:ext cx="3822192" cy="3773010"/>
          </a:xfrm>
        </p:spPr>
        <p:txBody>
          <a:bodyPr>
            <a:normAutofit/>
          </a:bodyPr>
          <a:lstStyle/>
          <a:p>
            <a:pPr lvl="0"/>
            <a:r>
              <a:rPr lang="en-GB" sz="2000" b="1" i="0">
                <a:solidFill>
                  <a:schemeClr val="bg1"/>
                </a:solidFill>
              </a:rPr>
              <a:t>What is the percentage of crimes happening in a particular street?</a:t>
            </a:r>
            <a:endParaRPr lang="en-US" sz="2000">
              <a:solidFill>
                <a:schemeClr val="bg1"/>
              </a:solidFill>
            </a:endParaRPr>
          </a:p>
        </p:txBody>
      </p:sp>
      <p:pic>
        <p:nvPicPr>
          <p:cNvPr id="4" name="Picture 3" descr="Chart, histogram&#10;&#10;Description automatically generated">
            <a:extLst>
              <a:ext uri="{FF2B5EF4-FFF2-40B4-BE49-F238E27FC236}">
                <a16:creationId xmlns:a16="http://schemas.microsoft.com/office/drawing/2014/main" id="{BDDCCE3F-3807-F3C1-F626-6463586DBA6F}"/>
              </a:ext>
            </a:extLst>
          </p:cNvPr>
          <p:cNvPicPr/>
          <p:nvPr/>
        </p:nvPicPr>
        <p:blipFill>
          <a:blip r:embed="rId2"/>
          <a:stretch>
            <a:fillRect/>
          </a:stretch>
        </p:blipFill>
        <p:spPr>
          <a:xfrm>
            <a:off x="5110716" y="770335"/>
            <a:ext cx="6596652" cy="5161880"/>
          </a:xfrm>
          <a:prstGeom prst="rect">
            <a:avLst/>
          </a:prstGeom>
        </p:spPr>
      </p:pic>
    </p:spTree>
    <p:extLst>
      <p:ext uri="{BB962C8B-B14F-4D97-AF65-F5344CB8AC3E}">
        <p14:creationId xmlns:p14="http://schemas.microsoft.com/office/powerpoint/2010/main" val="835750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1">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9B3CD43E-10FF-A977-ACEE-A25B6897963C}"/>
              </a:ext>
            </a:extLst>
          </p:cNvPr>
          <p:cNvSpPr>
            <a:spLocks noGrp="1"/>
          </p:cNvSpPr>
          <p:nvPr>
            <p:ph type="title"/>
          </p:nvPr>
        </p:nvSpPr>
        <p:spPr>
          <a:xfrm>
            <a:off x="479394" y="1070800"/>
            <a:ext cx="3939688" cy="5583126"/>
          </a:xfrm>
        </p:spPr>
        <p:txBody>
          <a:bodyPr>
            <a:normAutofit/>
          </a:bodyPr>
          <a:lstStyle/>
          <a:p>
            <a:pPr algn="r"/>
            <a:r>
              <a:rPr lang="en-US" sz="8000" dirty="0"/>
              <a:t>Outline:</a:t>
            </a:r>
          </a:p>
        </p:txBody>
      </p:sp>
      <p:cxnSp>
        <p:nvCxnSpPr>
          <p:cNvPr id="54" name="Straight Connector 53">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42" name="Content Placeholder 3">
            <a:extLst>
              <a:ext uri="{FF2B5EF4-FFF2-40B4-BE49-F238E27FC236}">
                <a16:creationId xmlns:a16="http://schemas.microsoft.com/office/drawing/2014/main" id="{C3FEB112-F2A8-9D45-7222-2800E67C2D33}"/>
              </a:ext>
            </a:extLst>
          </p:cNvPr>
          <p:cNvGraphicFramePr>
            <a:graphicFrameLocks noGrp="1"/>
          </p:cNvGraphicFramePr>
          <p:nvPr>
            <p:ph idx="1"/>
            <p:extLst>
              <p:ext uri="{D42A27DB-BD31-4B8C-83A1-F6EECF244321}">
                <p14:modId xmlns:p14="http://schemas.microsoft.com/office/powerpoint/2010/main" val="1068021604"/>
              </p:ext>
            </p:extLst>
          </p:nvPr>
        </p:nvGraphicFramePr>
        <p:xfrm>
          <a:off x="5028422" y="1064579"/>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893622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B5FE6FA-9B5A-859B-40AA-F70BDA350428}"/>
              </a:ext>
            </a:extLst>
          </p:cNvPr>
          <p:cNvSpPr>
            <a:spLocks noGrp="1"/>
          </p:cNvSpPr>
          <p:nvPr>
            <p:ph idx="1"/>
          </p:nvPr>
        </p:nvSpPr>
        <p:spPr>
          <a:xfrm>
            <a:off x="593610" y="2121763"/>
            <a:ext cx="3822192" cy="3773010"/>
          </a:xfrm>
        </p:spPr>
        <p:txBody>
          <a:bodyPr>
            <a:normAutofit/>
          </a:bodyPr>
          <a:lstStyle/>
          <a:p>
            <a:r>
              <a:rPr lang="en-GB" sz="2000" b="1">
                <a:solidFill>
                  <a:schemeClr val="bg1"/>
                </a:solidFill>
                <a:effectLst/>
                <a:latin typeface="Times New Roman" panose="02020603050405020304" pitchFamily="18" charset="0"/>
                <a:ea typeface="Times New Roman" panose="02020603050405020304" pitchFamily="18" charset="0"/>
              </a:rPr>
              <a:t>Which location has the greatest number of crimes in each county?</a:t>
            </a:r>
          </a:p>
        </p:txBody>
      </p:sp>
      <p:pic>
        <p:nvPicPr>
          <p:cNvPr id="4" name="Picture 3" descr="Chart&#10;&#10;Description automatically generated with medium confidence">
            <a:extLst>
              <a:ext uri="{FF2B5EF4-FFF2-40B4-BE49-F238E27FC236}">
                <a16:creationId xmlns:a16="http://schemas.microsoft.com/office/drawing/2014/main" id="{CAEBA45C-3B99-C89B-640A-790A94A8C5B4}"/>
              </a:ext>
            </a:extLst>
          </p:cNvPr>
          <p:cNvPicPr/>
          <p:nvPr/>
        </p:nvPicPr>
        <p:blipFill>
          <a:blip r:embed="rId2"/>
          <a:stretch>
            <a:fillRect/>
          </a:stretch>
        </p:blipFill>
        <p:spPr>
          <a:xfrm>
            <a:off x="5958062" y="484632"/>
            <a:ext cx="4901960" cy="5733287"/>
          </a:xfrm>
          <a:prstGeom prst="rect">
            <a:avLst/>
          </a:prstGeom>
        </p:spPr>
      </p:pic>
    </p:spTree>
    <p:extLst>
      <p:ext uri="{BB962C8B-B14F-4D97-AF65-F5344CB8AC3E}">
        <p14:creationId xmlns:p14="http://schemas.microsoft.com/office/powerpoint/2010/main" val="39673543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D3FB7A-011F-8862-ACC2-9B92A257A2E9}"/>
              </a:ext>
            </a:extLst>
          </p:cNvPr>
          <p:cNvSpPr>
            <a:spLocks noGrp="1"/>
          </p:cNvSpPr>
          <p:nvPr>
            <p:ph type="title"/>
          </p:nvPr>
        </p:nvSpPr>
        <p:spPr>
          <a:xfrm>
            <a:off x="838200" y="556995"/>
            <a:ext cx="10515600" cy="1133693"/>
          </a:xfrm>
        </p:spPr>
        <p:txBody>
          <a:bodyPr>
            <a:normAutofit/>
          </a:bodyPr>
          <a:lstStyle/>
          <a:p>
            <a:pPr algn="ctr"/>
            <a:r>
              <a:rPr lang="en-US" sz="5400" dirty="0">
                <a:latin typeface="Times New Roman" panose="02020603050405020304" pitchFamily="18" charset="0"/>
                <a:cs typeface="Times New Roman" panose="02020603050405020304" pitchFamily="18" charset="0"/>
              </a:rPr>
              <a:t>Conclusions and Solutions </a:t>
            </a:r>
            <a:endParaRPr lang="en-US" sz="5200" dirty="0"/>
          </a:p>
        </p:txBody>
      </p:sp>
      <p:graphicFrame>
        <p:nvGraphicFramePr>
          <p:cNvPr id="15" name="Content Placeholder 2">
            <a:extLst>
              <a:ext uri="{FF2B5EF4-FFF2-40B4-BE49-F238E27FC236}">
                <a16:creationId xmlns:a16="http://schemas.microsoft.com/office/drawing/2014/main" id="{80145CBA-4B81-AD17-520F-6884E44F18FC}"/>
              </a:ext>
            </a:extLst>
          </p:cNvPr>
          <p:cNvGraphicFramePr>
            <a:graphicFrameLocks noGrp="1"/>
          </p:cNvGraphicFramePr>
          <p:nvPr>
            <p:ph idx="1"/>
            <p:extLst>
              <p:ext uri="{D42A27DB-BD31-4B8C-83A1-F6EECF244321}">
                <p14:modId xmlns:p14="http://schemas.microsoft.com/office/powerpoint/2010/main" val="4271641355"/>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27609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6">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8" name="Straight Connector 8">
            <a:extLst>
              <a:ext uri="{FF2B5EF4-FFF2-40B4-BE49-F238E27FC236}">
                <a16:creationId xmlns:a16="http://schemas.microsoft.com/office/drawing/2014/main" id="{911DBBF1-3229-4BD9-B3D1-B4CA571E74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843625"/>
            <a:ext cx="12188824"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Rectangle 10">
            <a:extLst>
              <a:ext uri="{FF2B5EF4-FFF2-40B4-BE49-F238E27FC236}">
                <a16:creationId xmlns:a16="http://schemas.microsoft.com/office/drawing/2014/main" id="{5BC87C3E-1040-4EE4-9BDB-9537F7A1B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6" y="968282"/>
            <a:ext cx="12188824" cy="4946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21F3F0-DF05-F23F-F9FE-7693011FC7E4}"/>
              </a:ext>
            </a:extLst>
          </p:cNvPr>
          <p:cNvSpPr>
            <a:spLocks noGrp="1"/>
          </p:cNvSpPr>
          <p:nvPr>
            <p:ph type="title"/>
          </p:nvPr>
        </p:nvSpPr>
        <p:spPr>
          <a:xfrm>
            <a:off x="795338" y="1566473"/>
            <a:ext cx="10601325" cy="2166723"/>
          </a:xfrm>
        </p:spPr>
        <p:txBody>
          <a:bodyPr vert="horz" lIns="91440" tIns="45720" rIns="91440" bIns="45720" rtlCol="0" anchor="b">
            <a:normAutofit/>
          </a:bodyPr>
          <a:lstStyle/>
          <a:p>
            <a:pPr algn="ctr"/>
            <a:r>
              <a:rPr lang="en-US" sz="6600" dirty="0"/>
              <a:t>T</a:t>
            </a:r>
            <a:r>
              <a:rPr lang="en-US" sz="6600" kern="1200" dirty="0">
                <a:solidFill>
                  <a:schemeClr val="tx1"/>
                </a:solidFill>
                <a:latin typeface="+mj-lt"/>
                <a:ea typeface="+mj-ea"/>
                <a:cs typeface="+mj-cs"/>
              </a:rPr>
              <a:t>hank you</a:t>
            </a:r>
          </a:p>
        </p:txBody>
      </p:sp>
      <p:cxnSp>
        <p:nvCxnSpPr>
          <p:cNvPr id="20" name="Straight Connector 12">
            <a:extLst>
              <a:ext uri="{FF2B5EF4-FFF2-40B4-BE49-F238E27FC236}">
                <a16:creationId xmlns:a16="http://schemas.microsoft.com/office/drawing/2014/main" id="{42CDBECE-872A-4C73-9DC1-BB4E805E2C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3894594"/>
            <a:ext cx="27432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14">
            <a:extLst>
              <a:ext uri="{FF2B5EF4-FFF2-40B4-BE49-F238E27FC236}">
                <a16:creationId xmlns:a16="http://schemas.microsoft.com/office/drawing/2014/main" id="{F5CD5A0B-CDD7-427C-AA42-2EECFDFA18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6028863"/>
            <a:ext cx="12188824"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1226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D72D4D1-076F-49D3-9889-EFC4F6D7C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DF0C37-18B2-9A38-A4C5-7A0F55D8C7FD}"/>
              </a:ext>
            </a:extLst>
          </p:cNvPr>
          <p:cNvSpPr>
            <a:spLocks noGrp="1"/>
          </p:cNvSpPr>
          <p:nvPr>
            <p:ph type="title"/>
          </p:nvPr>
        </p:nvSpPr>
        <p:spPr>
          <a:xfrm>
            <a:off x="838200" y="963877"/>
            <a:ext cx="3494362" cy="4930246"/>
          </a:xfrm>
        </p:spPr>
        <p:txBody>
          <a:bodyPr>
            <a:normAutofit/>
          </a:bodyPr>
          <a:lstStyle/>
          <a:p>
            <a:pPr algn="r" fontAlgn="base"/>
            <a:r>
              <a:rPr lang="en-IN" dirty="0"/>
              <a:t>Introduction:</a:t>
            </a:r>
          </a:p>
        </p:txBody>
      </p:sp>
      <p:cxnSp>
        <p:nvCxnSpPr>
          <p:cNvPr id="17" name="Straight Connector 16">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34446159-0DFC-A0A6-9F88-1DB538F7692F}"/>
              </a:ext>
            </a:extLst>
          </p:cNvPr>
          <p:cNvSpPr>
            <a:spLocks noGrp="1"/>
          </p:cNvSpPr>
          <p:nvPr>
            <p:ph idx="1"/>
          </p:nvPr>
        </p:nvSpPr>
        <p:spPr>
          <a:xfrm>
            <a:off x="4976031" y="963877"/>
            <a:ext cx="6377769" cy="4930246"/>
          </a:xfrm>
        </p:spPr>
        <p:txBody>
          <a:bodyPr anchor="ctr">
            <a:normAutofit/>
          </a:bodyPr>
          <a:lstStyle/>
          <a:p>
            <a:r>
              <a:rPr lang="en-US" sz="2000" dirty="0">
                <a:latin typeface="Times New Roman" panose="02020603050405020304" pitchFamily="18" charset="0"/>
                <a:cs typeface="Times New Roman" panose="02020603050405020304" pitchFamily="18" charset="0"/>
              </a:rPr>
              <a:t>In today’s session, we will be having discussion about the cause and analysis about increasing crime rate in Montgomery county.</a:t>
            </a:r>
          </a:p>
          <a:p>
            <a:r>
              <a:rPr lang="en-US" sz="2000" dirty="0"/>
              <a:t>Describing the Data analysis done on the dataset and come to conclusive outcomes to prevent crime rates in this county.</a:t>
            </a:r>
          </a:p>
          <a:p>
            <a:pPr marL="0" indent="0" rtl="0">
              <a:buNone/>
            </a:pPr>
            <a:endParaRPr lang="en-GB" sz="1400" dirty="0"/>
          </a:p>
        </p:txBody>
      </p:sp>
    </p:spTree>
    <p:extLst>
      <p:ext uri="{BB962C8B-B14F-4D97-AF65-F5344CB8AC3E}">
        <p14:creationId xmlns:p14="http://schemas.microsoft.com/office/powerpoint/2010/main" val="229264324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628E5CB-913B-4378-97CE-18C9F6410C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9A90EF-69D9-121F-8949-026326BA3FF5}"/>
              </a:ext>
            </a:extLst>
          </p:cNvPr>
          <p:cNvSpPr>
            <a:spLocks noGrp="1"/>
          </p:cNvSpPr>
          <p:nvPr>
            <p:ph type="title"/>
          </p:nvPr>
        </p:nvSpPr>
        <p:spPr>
          <a:xfrm>
            <a:off x="838200" y="557188"/>
            <a:ext cx="4862848" cy="5569291"/>
          </a:xfrm>
        </p:spPr>
        <p:txBody>
          <a:bodyPr>
            <a:normAutofit/>
          </a:bodyPr>
          <a:lstStyle/>
          <a:p>
            <a:r>
              <a:rPr lang="en-US" sz="5400" kern="1200" dirty="0">
                <a:solidFill>
                  <a:schemeClr val="tx1"/>
                </a:solidFill>
                <a:latin typeface="Times New Roman" panose="02020603050405020304" pitchFamily="18" charset="0"/>
                <a:cs typeface="Times New Roman" panose="02020603050405020304" pitchFamily="18" charset="0"/>
              </a:rPr>
              <a:t>Initial Data Analysis</a:t>
            </a:r>
            <a:r>
              <a:rPr lang="en-IN" sz="5200" dirty="0"/>
              <a:t>:</a:t>
            </a:r>
            <a:br>
              <a:rPr lang="en-IN" sz="5200" dirty="0"/>
            </a:br>
            <a:endParaRPr lang="en-US" sz="5200" dirty="0"/>
          </a:p>
        </p:txBody>
      </p:sp>
      <p:graphicFrame>
        <p:nvGraphicFramePr>
          <p:cNvPr id="5" name="Content Placeholder 2">
            <a:extLst>
              <a:ext uri="{FF2B5EF4-FFF2-40B4-BE49-F238E27FC236}">
                <a16:creationId xmlns:a16="http://schemas.microsoft.com/office/drawing/2014/main" id="{3AD0AD09-0EFE-646A-64CF-9F1B7E2AD2C2}"/>
              </a:ext>
            </a:extLst>
          </p:cNvPr>
          <p:cNvGraphicFramePr>
            <a:graphicFrameLocks noGrp="1"/>
          </p:cNvGraphicFramePr>
          <p:nvPr>
            <p:ph idx="1"/>
            <p:extLst>
              <p:ext uri="{D42A27DB-BD31-4B8C-83A1-F6EECF244321}">
                <p14:modId xmlns:p14="http://schemas.microsoft.com/office/powerpoint/2010/main" val="105429392"/>
              </p:ext>
            </p:extLst>
          </p:nvPr>
        </p:nvGraphicFramePr>
        <p:xfrm>
          <a:off x="6099048" y="621792"/>
          <a:ext cx="525780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04740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87A57295-2710-4920-B99A-4D1FA03A62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4" name="Rectangle 53">
            <a:extLst>
              <a:ext uri="{FF2B5EF4-FFF2-40B4-BE49-F238E27FC236}">
                <a16:creationId xmlns:a16="http://schemas.microsoft.com/office/drawing/2014/main" id="{78067929-4D33-4306-9E2F-67C49CDDB5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3400" y="465745"/>
            <a:ext cx="11125200" cy="56394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B2BF5D-3B13-D819-CBA4-0835D7CB9E64}"/>
              </a:ext>
            </a:extLst>
          </p:cNvPr>
          <p:cNvSpPr>
            <a:spLocks noGrp="1"/>
          </p:cNvSpPr>
          <p:nvPr>
            <p:ph type="title"/>
          </p:nvPr>
        </p:nvSpPr>
        <p:spPr>
          <a:xfrm>
            <a:off x="838200" y="894027"/>
            <a:ext cx="3494362" cy="4782873"/>
          </a:xfrm>
        </p:spPr>
        <p:txBody>
          <a:bodyPr>
            <a:normAutofit/>
          </a:bodyPr>
          <a:lstStyle/>
          <a:p>
            <a:pPr algn="r"/>
            <a:r>
              <a:rPr lang="en-GB" sz="3600" dirty="0">
                <a:latin typeface="Times New Roman" panose="02020603050405020304" pitchFamily="18" charset="0"/>
                <a:cs typeface="Times New Roman" panose="02020603050405020304" pitchFamily="18" charset="0"/>
              </a:rPr>
              <a:t>Data Preparation</a:t>
            </a:r>
            <a:r>
              <a:rPr lang="en-IN" sz="3600" b="1" dirty="0"/>
              <a:t>:</a:t>
            </a:r>
            <a:br>
              <a:rPr lang="en-IN" sz="3600" b="1" dirty="0"/>
            </a:br>
            <a:br>
              <a:rPr lang="en-IN" dirty="0"/>
            </a:br>
            <a:endParaRPr lang="en-US" dirty="0"/>
          </a:p>
        </p:txBody>
      </p:sp>
      <p:cxnSp>
        <p:nvCxnSpPr>
          <p:cNvPr id="56" name="Straight Connector 55">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16FF596-41B3-6413-3299-C07DABFF80E9}"/>
              </a:ext>
            </a:extLst>
          </p:cNvPr>
          <p:cNvSpPr>
            <a:spLocks noGrp="1"/>
          </p:cNvSpPr>
          <p:nvPr>
            <p:ph idx="1"/>
          </p:nvPr>
        </p:nvSpPr>
        <p:spPr>
          <a:xfrm>
            <a:off x="4976032" y="894027"/>
            <a:ext cx="6377768" cy="4782873"/>
          </a:xfrm>
        </p:spPr>
        <p:txBody>
          <a:bodyPr anchor="ctr">
            <a:normAutofit/>
          </a:bodyPr>
          <a:lstStyle/>
          <a:p>
            <a:pPr marL="0" indent="0">
              <a:buNone/>
            </a:pPr>
            <a:endParaRPr lang="en-US" sz="1500" dirty="0"/>
          </a:p>
          <a:p>
            <a:pPr lvl="0"/>
            <a:r>
              <a:rPr lang="en-IN" sz="1600" dirty="0">
                <a:latin typeface="Times New Roman" panose="02020603050405020304" pitchFamily="18" charset="0"/>
                <a:cs typeface="Times New Roman" panose="02020603050405020304" pitchFamily="18" charset="0"/>
              </a:rPr>
              <a:t>We first import the prerequisite libraries and packages to start the implementation portion of our analysis.</a:t>
            </a:r>
          </a:p>
          <a:p>
            <a:pPr rtl="0"/>
            <a:r>
              <a:rPr lang="en-GB" sz="1600" dirty="0">
                <a:effectLst/>
                <a:latin typeface="Times New Roman" panose="02020603050405020304" pitchFamily="18" charset="0"/>
                <a:cs typeface="Times New Roman" panose="02020603050405020304" pitchFamily="18" charset="0"/>
              </a:rPr>
              <a:t>Below is a list of all libraries utilised in the project:</a:t>
            </a:r>
          </a:p>
          <a:p>
            <a:pPr marL="457200" lvl="1" indent="0">
              <a:buNone/>
            </a:pPr>
            <a:r>
              <a:rPr lang="en-GB" sz="1600" dirty="0">
                <a:latin typeface="Times New Roman" panose="02020603050405020304" pitchFamily="18" charset="0"/>
                <a:cs typeface="Times New Roman" panose="02020603050405020304" pitchFamily="18" charset="0"/>
              </a:rPr>
              <a:t>1. </a:t>
            </a:r>
            <a:r>
              <a:rPr lang="en-GB" sz="1600" dirty="0" err="1">
                <a:latin typeface="Times New Roman" panose="02020603050405020304" pitchFamily="18" charset="0"/>
                <a:cs typeface="Times New Roman" panose="02020603050405020304" pitchFamily="18" charset="0"/>
              </a:rPr>
              <a:t>Numpy</a:t>
            </a:r>
            <a:endParaRPr lang="en-GB" sz="1600" dirty="0">
              <a:latin typeface="Times New Roman" panose="02020603050405020304" pitchFamily="18" charset="0"/>
              <a:cs typeface="Times New Roman" panose="02020603050405020304" pitchFamily="18" charset="0"/>
            </a:endParaRPr>
          </a:p>
          <a:p>
            <a:pPr marL="457200" lvl="1" indent="0">
              <a:buNone/>
            </a:pPr>
            <a:r>
              <a:rPr lang="en-GB" sz="1600" dirty="0">
                <a:latin typeface="Times New Roman" panose="02020603050405020304" pitchFamily="18" charset="0"/>
                <a:cs typeface="Times New Roman" panose="02020603050405020304" pitchFamily="18" charset="0"/>
              </a:rPr>
              <a:t>2. Pandas</a:t>
            </a:r>
          </a:p>
          <a:p>
            <a:pPr marL="457200" lvl="1" indent="0">
              <a:buNone/>
            </a:pPr>
            <a:r>
              <a:rPr lang="en-GB" sz="1600" dirty="0">
                <a:latin typeface="Times New Roman" panose="02020603050405020304" pitchFamily="18" charset="0"/>
                <a:cs typeface="Times New Roman" panose="02020603050405020304" pitchFamily="18" charset="0"/>
              </a:rPr>
              <a:t>3. Seaborn</a:t>
            </a:r>
          </a:p>
          <a:p>
            <a:pPr marL="457200" lvl="1" indent="0">
              <a:buNone/>
            </a:pPr>
            <a:r>
              <a:rPr lang="en-GB" sz="1600" dirty="0">
                <a:latin typeface="Times New Roman" panose="02020603050405020304" pitchFamily="18" charset="0"/>
                <a:cs typeface="Times New Roman" panose="02020603050405020304" pitchFamily="18" charset="0"/>
              </a:rPr>
              <a:t>4. Matplotlib</a:t>
            </a:r>
          </a:p>
          <a:p>
            <a:pPr marL="457200" lvl="1" indent="0">
              <a:buNone/>
            </a:pPr>
            <a:r>
              <a:rPr lang="en-GB" sz="1600" dirty="0">
                <a:latin typeface="Times New Roman" panose="02020603050405020304" pitchFamily="18" charset="0"/>
                <a:cs typeface="Times New Roman" panose="02020603050405020304" pitchFamily="18" charset="0"/>
              </a:rPr>
              <a:t>5. Math</a:t>
            </a:r>
          </a:p>
          <a:p>
            <a:pPr marL="457200" lvl="1" indent="0">
              <a:buNone/>
            </a:pPr>
            <a:r>
              <a:rPr lang="en-GB" sz="1600" dirty="0">
                <a:latin typeface="Times New Roman" panose="02020603050405020304" pitchFamily="18" charset="0"/>
                <a:cs typeface="Times New Roman" panose="02020603050405020304" pitchFamily="18" charset="0"/>
              </a:rPr>
              <a:t>6. </a:t>
            </a:r>
            <a:r>
              <a:rPr lang="en-GB" sz="1600" dirty="0" err="1">
                <a:latin typeface="Times New Roman" panose="02020603050405020304" pitchFamily="18" charset="0"/>
                <a:cs typeface="Times New Roman" panose="02020603050405020304" pitchFamily="18" charset="0"/>
              </a:rPr>
              <a:t>Plotly</a:t>
            </a:r>
            <a:endParaRPr lang="en-GB" sz="1600" dirty="0">
              <a:latin typeface="Times New Roman" panose="02020603050405020304" pitchFamily="18" charset="0"/>
              <a:cs typeface="Times New Roman" panose="02020603050405020304" pitchFamily="18" charset="0"/>
            </a:endParaRPr>
          </a:p>
          <a:p>
            <a:pPr marL="457200" lvl="1" indent="0">
              <a:buNone/>
            </a:pPr>
            <a:r>
              <a:rPr lang="en-GB" sz="1600" dirty="0">
                <a:latin typeface="Times New Roman" panose="02020603050405020304" pitchFamily="18" charset="0"/>
                <a:cs typeface="Times New Roman" panose="02020603050405020304" pitchFamily="18" charset="0"/>
              </a:rPr>
              <a:t>7. Pandas-Profiling</a:t>
            </a:r>
            <a:endParaRPr lang="en-IN" sz="1600" dirty="0">
              <a:latin typeface="Times New Roman" panose="02020603050405020304" pitchFamily="18" charset="0"/>
              <a:cs typeface="Times New Roman" panose="02020603050405020304" pitchFamily="18" charset="0"/>
            </a:endParaRPr>
          </a:p>
          <a:p>
            <a:pPr rtl="0"/>
            <a:endParaRPr lang="en-US" sz="1500" dirty="0"/>
          </a:p>
        </p:txBody>
      </p:sp>
    </p:spTree>
    <p:extLst>
      <p:ext uri="{BB962C8B-B14F-4D97-AF65-F5344CB8AC3E}">
        <p14:creationId xmlns:p14="http://schemas.microsoft.com/office/powerpoint/2010/main" val="1291168496"/>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87A57295-2710-4920-B99A-4D1FA03A62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4" name="Rectangle 53">
            <a:extLst>
              <a:ext uri="{FF2B5EF4-FFF2-40B4-BE49-F238E27FC236}">
                <a16:creationId xmlns:a16="http://schemas.microsoft.com/office/drawing/2014/main" id="{78067929-4D33-4306-9E2F-67C49CDDB5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3400" y="465745"/>
            <a:ext cx="11125200" cy="56394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B2BF5D-3B13-D819-CBA4-0835D7CB9E64}"/>
              </a:ext>
            </a:extLst>
          </p:cNvPr>
          <p:cNvSpPr>
            <a:spLocks noGrp="1"/>
          </p:cNvSpPr>
          <p:nvPr>
            <p:ph type="title"/>
          </p:nvPr>
        </p:nvSpPr>
        <p:spPr>
          <a:xfrm>
            <a:off x="838200" y="894027"/>
            <a:ext cx="3494362" cy="4782873"/>
          </a:xfrm>
        </p:spPr>
        <p:txBody>
          <a:bodyPr>
            <a:normAutofit/>
          </a:bodyPr>
          <a:lstStyle/>
          <a:p>
            <a:pPr algn="r"/>
            <a:r>
              <a:rPr lang="en-GB" sz="4000" dirty="0">
                <a:latin typeface="Times New Roman" panose="02020603050405020304" pitchFamily="18" charset="0"/>
                <a:cs typeface="Times New Roman" panose="02020603050405020304" pitchFamily="18" charset="0"/>
              </a:rPr>
              <a:t>Data Screening</a:t>
            </a:r>
            <a:r>
              <a:rPr lang="en-IN" sz="4000" dirty="0"/>
              <a:t>:</a:t>
            </a:r>
            <a:br>
              <a:rPr lang="en-IN" dirty="0"/>
            </a:br>
            <a:endParaRPr lang="en-US" dirty="0"/>
          </a:p>
        </p:txBody>
      </p:sp>
      <p:cxnSp>
        <p:nvCxnSpPr>
          <p:cNvPr id="56" name="Straight Connector 55">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16FF596-41B3-6413-3299-C07DABFF80E9}"/>
              </a:ext>
            </a:extLst>
          </p:cNvPr>
          <p:cNvSpPr>
            <a:spLocks noGrp="1"/>
          </p:cNvSpPr>
          <p:nvPr>
            <p:ph idx="1"/>
          </p:nvPr>
        </p:nvSpPr>
        <p:spPr>
          <a:xfrm>
            <a:off x="4976032" y="894027"/>
            <a:ext cx="6377768" cy="4782873"/>
          </a:xfrm>
        </p:spPr>
        <p:txBody>
          <a:bodyPr anchor="ctr">
            <a:normAutofit/>
          </a:bodyPr>
          <a:lstStyle/>
          <a:p>
            <a:endParaRPr lang="en-IN" sz="1500" dirty="0"/>
          </a:p>
          <a:p>
            <a:endParaRPr lang="en-IN" sz="1500" dirty="0"/>
          </a:p>
          <a:p>
            <a:r>
              <a:rPr lang="en-IN" sz="2000" dirty="0">
                <a:latin typeface="Times New Roman" panose="02020603050405020304" pitchFamily="18" charset="0"/>
                <a:cs typeface="Times New Roman" panose="02020603050405020304" pitchFamily="18" charset="0"/>
              </a:rPr>
              <a:t>Finding the Abnormal data from the Data set.</a:t>
            </a:r>
          </a:p>
          <a:p>
            <a:r>
              <a:rPr lang="en-IN" sz="2000" dirty="0">
                <a:latin typeface="Times New Roman" panose="02020603050405020304" pitchFamily="18" charset="0"/>
                <a:cs typeface="Times New Roman" panose="02020603050405020304" pitchFamily="18" charset="0"/>
              </a:rPr>
              <a:t>The first step in resolving this is to identify all columns across the entire dataset that contain missing values. The number of missing values in all columns</a:t>
            </a:r>
          </a:p>
          <a:p>
            <a:r>
              <a:rPr lang="en-IN" sz="2000" dirty="0">
                <a:latin typeface="Times New Roman" panose="02020603050405020304" pitchFamily="18" charset="0"/>
                <a:cs typeface="Times New Roman" panose="02020603050405020304" pitchFamily="18" charset="0"/>
              </a:rPr>
              <a:t>The provided dataset is missing around 9.4% of its actual value. If missing data were neglected, the entire analysis might end up being insufficiently accurate. </a:t>
            </a:r>
            <a:endParaRPr lang="en-GB" sz="2000" dirty="0">
              <a:latin typeface="Times New Roman" panose="02020603050405020304" pitchFamily="18" charset="0"/>
              <a:cs typeface="Times New Roman" panose="02020603050405020304" pitchFamily="18" charset="0"/>
            </a:endParaRPr>
          </a:p>
          <a:p>
            <a:pPr marL="0" indent="0">
              <a:buNone/>
            </a:pPr>
            <a:endParaRPr lang="en-US" sz="1500" dirty="0"/>
          </a:p>
        </p:txBody>
      </p:sp>
    </p:spTree>
    <p:extLst>
      <p:ext uri="{BB962C8B-B14F-4D97-AF65-F5344CB8AC3E}">
        <p14:creationId xmlns:p14="http://schemas.microsoft.com/office/powerpoint/2010/main" val="65154700"/>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87A57295-2710-4920-B99A-4D1FA03A62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4" name="Rectangle 53">
            <a:extLst>
              <a:ext uri="{FF2B5EF4-FFF2-40B4-BE49-F238E27FC236}">
                <a16:creationId xmlns:a16="http://schemas.microsoft.com/office/drawing/2014/main" id="{78067929-4D33-4306-9E2F-67C49CDDB5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3400" y="465745"/>
            <a:ext cx="11125200" cy="56394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B2BF5D-3B13-D819-CBA4-0835D7CB9E64}"/>
              </a:ext>
            </a:extLst>
          </p:cNvPr>
          <p:cNvSpPr>
            <a:spLocks noGrp="1"/>
          </p:cNvSpPr>
          <p:nvPr>
            <p:ph type="title"/>
          </p:nvPr>
        </p:nvSpPr>
        <p:spPr>
          <a:xfrm>
            <a:off x="838200" y="894027"/>
            <a:ext cx="3494362" cy="4782873"/>
          </a:xfrm>
        </p:spPr>
        <p:txBody>
          <a:bodyPr>
            <a:normAutofit/>
          </a:bodyPr>
          <a:lstStyle/>
          <a:p>
            <a:pPr algn="r"/>
            <a:r>
              <a:rPr lang="en-GB" sz="4000" dirty="0">
                <a:latin typeface="Times New Roman" panose="02020603050405020304" pitchFamily="18" charset="0"/>
                <a:cs typeface="Times New Roman" panose="02020603050405020304" pitchFamily="18" charset="0"/>
              </a:rPr>
              <a:t>Data Cleaning</a:t>
            </a:r>
            <a:r>
              <a:rPr lang="en-IN" sz="4000" dirty="0"/>
              <a:t>:</a:t>
            </a:r>
            <a:br>
              <a:rPr lang="en-IN" sz="4000" dirty="0"/>
            </a:br>
            <a:endParaRPr lang="en-US" sz="4000" dirty="0"/>
          </a:p>
        </p:txBody>
      </p:sp>
      <p:cxnSp>
        <p:nvCxnSpPr>
          <p:cNvPr id="56" name="Straight Connector 55">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16FF596-41B3-6413-3299-C07DABFF80E9}"/>
              </a:ext>
            </a:extLst>
          </p:cNvPr>
          <p:cNvSpPr>
            <a:spLocks noGrp="1"/>
          </p:cNvSpPr>
          <p:nvPr>
            <p:ph idx="1"/>
          </p:nvPr>
        </p:nvSpPr>
        <p:spPr>
          <a:xfrm>
            <a:off x="4976032" y="894027"/>
            <a:ext cx="6377768" cy="4782873"/>
          </a:xfrm>
        </p:spPr>
        <p:txBody>
          <a:bodyPr anchor="ctr">
            <a:normAutofit/>
          </a:bodyPr>
          <a:lstStyle/>
          <a:p>
            <a:pPr algn="l">
              <a:buFont typeface="Arial" panose="020B0604020202020204" pitchFamily="34" charset="0"/>
              <a:buChar char="•"/>
            </a:pPr>
            <a:r>
              <a:rPr lang="en-GB" sz="1800" b="0" i="0" dirty="0">
                <a:solidFill>
                  <a:srgbClr val="242424"/>
                </a:solidFill>
                <a:effectLst/>
                <a:latin typeface="-apple-system"/>
              </a:rPr>
              <a:t>Data cleansing, also known as data cleaning or scrubbing, </a:t>
            </a:r>
            <a:r>
              <a:rPr lang="en-GB" sz="1800" b="1" i="0" dirty="0">
                <a:solidFill>
                  <a:srgbClr val="242424"/>
                </a:solidFill>
                <a:effectLst/>
                <a:latin typeface="-apple-system"/>
              </a:rPr>
              <a:t>identifies and fixes errors, duplicates, and irrelevant data from a raw dataset</a:t>
            </a:r>
            <a:r>
              <a:rPr lang="en-GB" sz="1800" b="0" i="0" dirty="0">
                <a:solidFill>
                  <a:srgbClr val="242424"/>
                </a:solidFill>
                <a:effectLst/>
                <a:latin typeface="-apple-system"/>
              </a:rPr>
              <a:t>. </a:t>
            </a:r>
          </a:p>
          <a:p>
            <a:pPr algn="l">
              <a:buFont typeface="Arial" panose="020B0604020202020204" pitchFamily="34" charset="0"/>
              <a:buChar char="•"/>
            </a:pPr>
            <a:r>
              <a:rPr lang="en-GB" sz="1800" b="0" i="0" dirty="0">
                <a:solidFill>
                  <a:srgbClr val="242424"/>
                </a:solidFill>
                <a:effectLst/>
                <a:latin typeface="-apple-system"/>
              </a:rPr>
              <a:t>Part of the data preparation process, data cleansing allows for accurate, defensible data that generates reliable visualizations, models, and business decisions.</a:t>
            </a:r>
          </a:p>
          <a:p>
            <a:pPr marL="0" indent="0" algn="l">
              <a:buNone/>
            </a:pPr>
            <a:endParaRPr lang="en-GB" sz="1100" b="0" i="0" dirty="0">
              <a:solidFill>
                <a:srgbClr val="242424"/>
              </a:solidFill>
              <a:effectLst/>
              <a:latin typeface="-apple-system"/>
            </a:endParaRPr>
          </a:p>
          <a:p>
            <a:pPr algn="l">
              <a:buFont typeface="Arial" panose="020B0604020202020204" pitchFamily="34" charset="0"/>
              <a:buChar char="•"/>
            </a:pPr>
            <a:r>
              <a:rPr lang="en-GB" sz="1800" b="0" i="0" dirty="0">
                <a:solidFill>
                  <a:srgbClr val="242424"/>
                </a:solidFill>
                <a:effectLst/>
                <a:latin typeface="-apple-system"/>
              </a:rPr>
              <a:t>Missing data</a:t>
            </a:r>
            <a:endParaRPr lang="en-GB" sz="1100" b="0" i="0" dirty="0">
              <a:solidFill>
                <a:srgbClr val="242424"/>
              </a:solidFill>
              <a:effectLst/>
              <a:latin typeface="-apple-system"/>
            </a:endParaRPr>
          </a:p>
          <a:p>
            <a:pPr algn="l">
              <a:buFont typeface="Arial" panose="020B0604020202020204" pitchFamily="34" charset="0"/>
              <a:buChar char="•"/>
            </a:pPr>
            <a:r>
              <a:rPr lang="en-GB" sz="1800" b="0" i="0" dirty="0">
                <a:solidFill>
                  <a:srgbClr val="242424"/>
                </a:solidFill>
                <a:effectLst/>
                <a:latin typeface="-apple-system"/>
              </a:rPr>
              <a:t>Outliers</a:t>
            </a:r>
            <a:endParaRPr lang="en-GB" sz="1100" b="0" i="0" dirty="0">
              <a:solidFill>
                <a:srgbClr val="242424"/>
              </a:solidFill>
              <a:effectLst/>
              <a:latin typeface="-apple-system"/>
            </a:endParaRPr>
          </a:p>
          <a:p>
            <a:pPr algn="l">
              <a:buFont typeface="Arial" panose="020B0604020202020204" pitchFamily="34" charset="0"/>
              <a:buChar char="•"/>
            </a:pPr>
            <a:r>
              <a:rPr lang="en-GB" sz="1800" b="0" i="0" dirty="0">
                <a:solidFill>
                  <a:srgbClr val="242424"/>
                </a:solidFill>
                <a:effectLst/>
                <a:latin typeface="-apple-system"/>
              </a:rPr>
              <a:t>Normality</a:t>
            </a:r>
            <a:endParaRPr lang="en-GB" sz="1100" b="0" i="0" dirty="0">
              <a:solidFill>
                <a:srgbClr val="242424"/>
              </a:solidFill>
              <a:effectLst/>
              <a:latin typeface="-apple-system"/>
            </a:endParaRPr>
          </a:p>
          <a:p>
            <a:endParaRPr lang="en-US" sz="1500" dirty="0"/>
          </a:p>
        </p:txBody>
      </p:sp>
    </p:spTree>
    <p:extLst>
      <p:ext uri="{BB962C8B-B14F-4D97-AF65-F5344CB8AC3E}">
        <p14:creationId xmlns:p14="http://schemas.microsoft.com/office/powerpoint/2010/main" val="2821419825"/>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8">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EAE473E-931F-321C-CA69-BA28306D81FE}"/>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Missing Data:</a:t>
            </a:r>
          </a:p>
        </p:txBody>
      </p:sp>
      <p:graphicFrame>
        <p:nvGraphicFramePr>
          <p:cNvPr id="12" name="Content Placeholder 2">
            <a:extLst>
              <a:ext uri="{FF2B5EF4-FFF2-40B4-BE49-F238E27FC236}">
                <a16:creationId xmlns:a16="http://schemas.microsoft.com/office/drawing/2014/main" id="{7CD1C90D-5295-8B9E-2C54-D3E7D25A23DD}"/>
              </a:ext>
            </a:extLst>
          </p:cNvPr>
          <p:cNvGraphicFramePr>
            <a:graphicFrameLocks noGrp="1"/>
          </p:cNvGraphicFramePr>
          <p:nvPr>
            <p:ph idx="1"/>
            <p:extLst>
              <p:ext uri="{D42A27DB-BD31-4B8C-83A1-F6EECF244321}">
                <p14:modId xmlns:p14="http://schemas.microsoft.com/office/powerpoint/2010/main" val="3218896149"/>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288633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465</TotalTime>
  <Words>1083</Words>
  <Application>Microsoft Office PowerPoint</Application>
  <PresentationFormat>Widescreen</PresentationFormat>
  <Paragraphs>126</Paragraphs>
  <Slides>32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-apple-system</vt:lpstr>
      <vt:lpstr>Arial</vt:lpstr>
      <vt:lpstr>Calibri</vt:lpstr>
      <vt:lpstr>Calibri Light</vt:lpstr>
      <vt:lpstr>Times New Roman</vt:lpstr>
      <vt:lpstr>Office Theme</vt:lpstr>
      <vt:lpstr>Kingston University London  Faculty of Science, Engineering And Computing MSc Degree in Data Science   CI7340: Applied Data Programming   </vt:lpstr>
      <vt:lpstr>Social Implication and Impact of Crime on wider Society</vt:lpstr>
      <vt:lpstr>Outline:</vt:lpstr>
      <vt:lpstr>Introduction:</vt:lpstr>
      <vt:lpstr>Initial Data Analysis: </vt:lpstr>
      <vt:lpstr>Data Preparation:  </vt:lpstr>
      <vt:lpstr>Data Screening: </vt:lpstr>
      <vt:lpstr>Data Cleaning: </vt:lpstr>
      <vt:lpstr>Missing Data:</vt:lpstr>
      <vt:lpstr>Outliers:  </vt:lpstr>
      <vt:lpstr>Scatter plot for Outliers</vt:lpstr>
      <vt:lpstr>Mapbox plot for Outliers</vt:lpstr>
      <vt:lpstr>Nomality:  Normality test is used to check if a variable or sample has a normal distribution </vt:lpstr>
      <vt:lpstr>Nomality: </vt:lpstr>
      <vt:lpstr>Quality of Measurements:</vt:lpstr>
      <vt:lpstr>PowerPoint Presentation</vt:lpstr>
      <vt:lpstr>Exploratory Data Analysis </vt:lpstr>
      <vt:lpstr>Why Exploratory Data Analysis? </vt:lpstr>
      <vt:lpstr>Bivariate Analysis:</vt:lpstr>
      <vt:lpstr>Trends understanding different Scenarios</vt:lpstr>
      <vt:lpstr>PowerPoint Presentation</vt:lpstr>
      <vt:lpstr>PowerPoint Presentation</vt:lpstr>
      <vt:lpstr>PowerPoint Presentation</vt:lpstr>
      <vt:lpstr>Descriptive statistics</vt:lpstr>
      <vt:lpstr>Research Questions:</vt:lpstr>
      <vt:lpstr>PowerPoint Presentation</vt:lpstr>
      <vt:lpstr>PowerPoint Presentation</vt:lpstr>
      <vt:lpstr>PowerPoint Presentation</vt:lpstr>
      <vt:lpstr>PowerPoint Presentation</vt:lpstr>
      <vt:lpstr>PowerPoint Presentation</vt:lpstr>
      <vt:lpstr>Conclusions and Solutions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Speech emotion recognition system </dc:title>
  <dc:creator>Vaholiya, Chandani Chimanbhai Rakholiya</dc:creator>
  <cp:lastModifiedBy>Kakadiya, Harshita</cp:lastModifiedBy>
  <cp:revision>55</cp:revision>
  <dcterms:created xsi:type="dcterms:W3CDTF">2022-09-01T21:13:57Z</dcterms:created>
  <dcterms:modified xsi:type="dcterms:W3CDTF">2022-12-08T16:29:33Z</dcterms:modified>
</cp:coreProperties>
</file>