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5" r:id="rId3"/>
    <p:sldId id="257" r:id="rId4"/>
    <p:sldId id="284" r:id="rId5"/>
    <p:sldId id="259" r:id="rId6"/>
    <p:sldId id="261" r:id="rId7"/>
    <p:sldId id="266" r:id="rId8"/>
    <p:sldId id="262" r:id="rId9"/>
    <p:sldId id="269" r:id="rId10"/>
    <p:sldId id="281" r:id="rId11"/>
    <p:sldId id="285"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1">
          <p15:clr>
            <a:srgbClr val="A4A3A4"/>
          </p15:clr>
        </p15:guide>
        <p15:guide id="2" pos="21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11578E-E273-4762-B1B3-F4EEB5E47634}" v="47" dt="2025-01-04T15:48:33.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2" d="100"/>
          <a:sy n="52" d="100"/>
        </p:scale>
        <p:origin x="850" y="62"/>
      </p:cViewPr>
      <p:guideLst>
        <p:guide orient="horz" pos="2871"/>
        <p:guide pos="21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Halagunaki" userId="4d45fb588e45e599" providerId="LiveId" clId="{9011578E-E273-4762-B1B3-F4EEB5E47634}"/>
    <pc:docChg chg="undo custSel addSld delSld modSld">
      <pc:chgData name="Anil Halagunaki" userId="4d45fb588e45e599" providerId="LiveId" clId="{9011578E-E273-4762-B1B3-F4EEB5E47634}" dt="2025-01-04T15:59:27.022" v="1448" actId="1076"/>
      <pc:docMkLst>
        <pc:docMk/>
      </pc:docMkLst>
      <pc:sldChg chg="addSp delSp modSp mod">
        <pc:chgData name="Anil Halagunaki" userId="4d45fb588e45e599" providerId="LiveId" clId="{9011578E-E273-4762-B1B3-F4EEB5E47634}" dt="2025-01-04T15:55:18.084" v="1427" actId="20577"/>
        <pc:sldMkLst>
          <pc:docMk/>
          <pc:sldMk cId="0" sldId="256"/>
        </pc:sldMkLst>
        <pc:spChg chg="del mod">
          <ac:chgData name="Anil Halagunaki" userId="4d45fb588e45e599" providerId="LiveId" clId="{9011578E-E273-4762-B1B3-F4EEB5E47634}" dt="2025-01-04T14:43:50.653" v="344" actId="478"/>
          <ac:spMkLst>
            <pc:docMk/>
            <pc:sldMk cId="0" sldId="256"/>
            <ac:spMk id="2" creationId="{00000000-0000-0000-0000-000000000000}"/>
          </ac:spMkLst>
        </pc:spChg>
        <pc:spChg chg="mod">
          <ac:chgData name="Anil Halagunaki" userId="4d45fb588e45e599" providerId="LiveId" clId="{9011578E-E273-4762-B1B3-F4EEB5E47634}" dt="2025-01-04T15:49:20.301" v="1411" actId="2711"/>
          <ac:spMkLst>
            <pc:docMk/>
            <pc:sldMk cId="0" sldId="256"/>
            <ac:spMk id="9" creationId="{00000000-0000-0000-0000-000000000000}"/>
          </ac:spMkLst>
        </pc:spChg>
        <pc:spChg chg="mod">
          <ac:chgData name="Anil Halagunaki" userId="4d45fb588e45e599" providerId="LiveId" clId="{9011578E-E273-4762-B1B3-F4EEB5E47634}" dt="2025-01-04T15:49:42.209" v="1414" actId="1076"/>
          <ac:spMkLst>
            <pc:docMk/>
            <pc:sldMk cId="0" sldId="256"/>
            <ac:spMk id="10" creationId="{00000000-0000-0000-0000-000000000000}"/>
          </ac:spMkLst>
        </pc:spChg>
        <pc:spChg chg="del">
          <ac:chgData name="Anil Halagunaki" userId="4d45fb588e45e599" providerId="LiveId" clId="{9011578E-E273-4762-B1B3-F4EEB5E47634}" dt="2025-01-04T14:39:25.841" v="116" actId="478"/>
          <ac:spMkLst>
            <pc:docMk/>
            <pc:sldMk cId="0" sldId="256"/>
            <ac:spMk id="13" creationId="{00000000-0000-0000-0000-000000000000}"/>
          </ac:spMkLst>
        </pc:spChg>
        <pc:spChg chg="mod">
          <ac:chgData name="Anil Halagunaki" userId="4d45fb588e45e599" providerId="LiveId" clId="{9011578E-E273-4762-B1B3-F4EEB5E47634}" dt="2025-01-04T15:55:18.084" v="1427" actId="20577"/>
          <ac:spMkLst>
            <pc:docMk/>
            <pc:sldMk cId="0" sldId="256"/>
            <ac:spMk id="14" creationId="{00000000-0000-0000-0000-000000000000}"/>
          </ac:spMkLst>
        </pc:spChg>
        <pc:picChg chg="add mod">
          <ac:chgData name="Anil Halagunaki" userId="4d45fb588e45e599" providerId="LiveId" clId="{9011578E-E273-4762-B1B3-F4EEB5E47634}" dt="2025-01-04T15:48:07.223" v="1401" actId="1076"/>
          <ac:picMkLst>
            <pc:docMk/>
            <pc:sldMk cId="0" sldId="256"/>
            <ac:picMk id="3" creationId="{A9637479-D30D-144A-87FB-F9729142A6A7}"/>
          </ac:picMkLst>
        </pc:picChg>
        <pc:picChg chg="add del">
          <ac:chgData name="Anil Halagunaki" userId="4d45fb588e45e599" providerId="LiveId" clId="{9011578E-E273-4762-B1B3-F4EEB5E47634}" dt="2025-01-04T14:38:51.365" v="109" actId="478"/>
          <ac:picMkLst>
            <pc:docMk/>
            <pc:sldMk cId="0" sldId="256"/>
            <ac:picMk id="8" creationId="{00000000-0000-0000-0000-000000000000}"/>
          </ac:picMkLst>
        </pc:picChg>
        <pc:picChg chg="add del">
          <ac:chgData name="Anil Halagunaki" userId="4d45fb588e45e599" providerId="LiveId" clId="{9011578E-E273-4762-B1B3-F4EEB5E47634}" dt="2025-01-04T14:35:12.522" v="16" actId="478"/>
          <ac:picMkLst>
            <pc:docMk/>
            <pc:sldMk cId="0" sldId="256"/>
            <ac:picMk id="11" creationId="{00000000-0000-0000-0000-000000000000}"/>
          </ac:picMkLst>
        </pc:picChg>
      </pc:sldChg>
      <pc:sldChg chg="delSp modSp mod">
        <pc:chgData name="Anil Halagunaki" userId="4d45fb588e45e599" providerId="LiveId" clId="{9011578E-E273-4762-B1B3-F4EEB5E47634}" dt="2025-01-04T15:59:27.022" v="1448" actId="1076"/>
        <pc:sldMkLst>
          <pc:docMk/>
          <pc:sldMk cId="0" sldId="257"/>
        </pc:sldMkLst>
        <pc:spChg chg="mod">
          <ac:chgData name="Anil Halagunaki" userId="4d45fb588e45e599" providerId="LiveId" clId="{9011578E-E273-4762-B1B3-F4EEB5E47634}" dt="2025-01-04T14:46:30.199" v="368" actId="20577"/>
          <ac:spMkLst>
            <pc:docMk/>
            <pc:sldMk cId="0" sldId="257"/>
            <ac:spMk id="12" creationId="{00000000-0000-0000-0000-000000000000}"/>
          </ac:spMkLst>
        </pc:spChg>
        <pc:spChg chg="mod">
          <ac:chgData name="Anil Halagunaki" userId="4d45fb588e45e599" providerId="LiveId" clId="{9011578E-E273-4762-B1B3-F4EEB5E47634}" dt="2025-01-04T15:00:17.678" v="419" actId="255"/>
          <ac:spMkLst>
            <pc:docMk/>
            <pc:sldMk cId="0" sldId="257"/>
            <ac:spMk id="18" creationId="{00000000-0000-0000-0000-000000000000}"/>
          </ac:spMkLst>
        </pc:spChg>
        <pc:spChg chg="mod">
          <ac:chgData name="Anil Halagunaki" userId="4d45fb588e45e599" providerId="LiveId" clId="{9011578E-E273-4762-B1B3-F4EEB5E47634}" dt="2025-01-04T15:59:27.022" v="1448" actId="1076"/>
          <ac:spMkLst>
            <pc:docMk/>
            <pc:sldMk cId="0" sldId="257"/>
            <ac:spMk id="20" creationId="{00000000-0000-0000-0000-000000000000}"/>
          </ac:spMkLst>
        </pc:spChg>
        <pc:picChg chg="del">
          <ac:chgData name="Anil Halagunaki" userId="4d45fb588e45e599" providerId="LiveId" clId="{9011578E-E273-4762-B1B3-F4EEB5E47634}" dt="2025-01-04T14:46:35.491" v="369" actId="478"/>
          <ac:picMkLst>
            <pc:docMk/>
            <pc:sldMk cId="0" sldId="257"/>
            <ac:picMk id="2" creationId="{00000000-0000-0000-0000-000000000000}"/>
          </ac:picMkLst>
        </pc:picChg>
      </pc:sldChg>
      <pc:sldChg chg="addSp delSp modSp del mod modClrScheme chgLayout">
        <pc:chgData name="Anil Halagunaki" userId="4d45fb588e45e599" providerId="LiveId" clId="{9011578E-E273-4762-B1B3-F4EEB5E47634}" dt="2025-01-04T15:09:46.258" v="738" actId="47"/>
        <pc:sldMkLst>
          <pc:docMk/>
          <pc:sldMk cId="0" sldId="258"/>
        </pc:sldMkLst>
        <pc:spChg chg="add">
          <ac:chgData name="Anil Halagunaki" userId="4d45fb588e45e599" providerId="LiveId" clId="{9011578E-E273-4762-B1B3-F4EEB5E47634}" dt="2025-01-04T15:03:01.552" v="453"/>
          <ac:spMkLst>
            <pc:docMk/>
            <pc:sldMk cId="0" sldId="258"/>
            <ac:spMk id="2" creationId="{2052D6AC-6787-36B6-76C7-533DEF8CE637}"/>
          </ac:spMkLst>
        </pc:spChg>
        <pc:spChg chg="add mod">
          <ac:chgData name="Anil Halagunaki" userId="4d45fb588e45e599" providerId="LiveId" clId="{9011578E-E273-4762-B1B3-F4EEB5E47634}" dt="2025-01-04T15:03:25.384" v="456" actId="14100"/>
          <ac:spMkLst>
            <pc:docMk/>
            <pc:sldMk cId="0" sldId="258"/>
            <ac:spMk id="3" creationId="{ADC0536E-0910-D891-A48C-9F03AFFDA084}"/>
          </ac:spMkLst>
        </pc:spChg>
        <pc:spChg chg="add del mod">
          <ac:chgData name="Anil Halagunaki" userId="4d45fb588e45e599" providerId="LiveId" clId="{9011578E-E273-4762-B1B3-F4EEB5E47634}" dt="2025-01-04T15:04:02.453" v="465" actId="688"/>
          <ac:spMkLst>
            <pc:docMk/>
            <pc:sldMk cId="0" sldId="258"/>
            <ac:spMk id="4" creationId="{C330C71C-A726-649D-F2D0-9FA085B21EF6}"/>
          </ac:spMkLst>
        </pc:spChg>
        <pc:spChg chg="add del mod">
          <ac:chgData name="Anil Halagunaki" userId="4d45fb588e45e599" providerId="LiveId" clId="{9011578E-E273-4762-B1B3-F4EEB5E47634}" dt="2025-01-04T15:06:08.671" v="702"/>
          <ac:spMkLst>
            <pc:docMk/>
            <pc:sldMk cId="0" sldId="258"/>
            <ac:spMk id="5" creationId="{9383F429-A785-ABE6-10F3-1C01765731F0}"/>
          </ac:spMkLst>
        </pc:spChg>
        <pc:spChg chg="add del mod">
          <ac:chgData name="Anil Halagunaki" userId="4d45fb588e45e599" providerId="LiveId" clId="{9011578E-E273-4762-B1B3-F4EEB5E47634}" dt="2025-01-04T15:04:45.826" v="696" actId="1076"/>
          <ac:spMkLst>
            <pc:docMk/>
            <pc:sldMk cId="0" sldId="258"/>
            <ac:spMk id="9" creationId="{00000000-0000-0000-0000-000000000000}"/>
          </ac:spMkLst>
        </pc:spChg>
        <pc:spChg chg="mod ord">
          <ac:chgData name="Anil Halagunaki" userId="4d45fb588e45e599" providerId="LiveId" clId="{9011578E-E273-4762-B1B3-F4EEB5E47634}" dt="2025-01-04T15:06:17.863" v="703" actId="700"/>
          <ac:spMkLst>
            <pc:docMk/>
            <pc:sldMk cId="0" sldId="258"/>
            <ac:spMk id="10" creationId="{00000000-0000-0000-0000-000000000000}"/>
          </ac:spMkLst>
        </pc:spChg>
        <pc:spChg chg="del mod">
          <ac:chgData name="Anil Halagunaki" userId="4d45fb588e45e599" providerId="LiveId" clId="{9011578E-E273-4762-B1B3-F4EEB5E47634}" dt="2025-01-04T15:01:50.550" v="426" actId="478"/>
          <ac:spMkLst>
            <pc:docMk/>
            <pc:sldMk cId="0" sldId="258"/>
            <ac:spMk id="11" creationId="{00000000-0000-0000-0000-000000000000}"/>
          </ac:spMkLst>
        </pc:spChg>
        <pc:spChg chg="add del mod ord">
          <ac:chgData name="Anil Halagunaki" userId="4d45fb588e45e599" providerId="LiveId" clId="{9011578E-E273-4762-B1B3-F4EEB5E47634}" dt="2025-01-04T15:06:26.061" v="704"/>
          <ac:spMkLst>
            <pc:docMk/>
            <pc:sldMk cId="0" sldId="258"/>
            <ac:spMk id="12" creationId="{C4A68B9C-4A60-2FF2-AA87-F2B047378559}"/>
          </ac:spMkLst>
        </pc:spChg>
        <pc:spChg chg="add mod">
          <ac:chgData name="Anil Halagunaki" userId="4d45fb588e45e599" providerId="LiveId" clId="{9011578E-E273-4762-B1B3-F4EEB5E47634}" dt="2025-01-04T15:06:26.061" v="704"/>
          <ac:spMkLst>
            <pc:docMk/>
            <pc:sldMk cId="0" sldId="258"/>
            <ac:spMk id="14" creationId="{199C3CEC-CE0B-2857-95AF-225B09DC5276}"/>
          </ac:spMkLst>
        </pc:spChg>
        <pc:picChg chg="del">
          <ac:chgData name="Anil Halagunaki" userId="4d45fb588e45e599" providerId="LiveId" clId="{9011578E-E273-4762-B1B3-F4EEB5E47634}" dt="2025-01-04T15:01:43.804" v="422" actId="478"/>
          <ac:picMkLst>
            <pc:docMk/>
            <pc:sldMk cId="0" sldId="258"/>
            <ac:picMk id="8" creationId="{C2776854-1F70-1E86-149F-94EBF1FB3234}"/>
          </ac:picMkLst>
        </pc:picChg>
        <pc:picChg chg="del">
          <ac:chgData name="Anil Halagunaki" userId="4d45fb588e45e599" providerId="LiveId" clId="{9011578E-E273-4762-B1B3-F4EEB5E47634}" dt="2025-01-04T15:01:45.091" v="423" actId="478"/>
          <ac:picMkLst>
            <pc:docMk/>
            <pc:sldMk cId="0" sldId="258"/>
            <ac:picMk id="13" creationId="{85749F2D-2BDF-4644-DBF1-7EE0A3A15542}"/>
          </ac:picMkLst>
        </pc:picChg>
        <pc:picChg chg="del">
          <ac:chgData name="Anil Halagunaki" userId="4d45fb588e45e599" providerId="LiveId" clId="{9011578E-E273-4762-B1B3-F4EEB5E47634}" dt="2025-01-04T15:01:46.073" v="424" actId="478"/>
          <ac:picMkLst>
            <pc:docMk/>
            <pc:sldMk cId="0" sldId="258"/>
            <ac:picMk id="15" creationId="{F98DDDE8-4135-2042-E6DE-EF27FEE23A37}"/>
          </ac:picMkLst>
        </pc:picChg>
      </pc:sldChg>
      <pc:sldChg chg="addSp delSp modSp mod modClrScheme chgLayout">
        <pc:chgData name="Anil Halagunaki" userId="4d45fb588e45e599" providerId="LiveId" clId="{9011578E-E273-4762-B1B3-F4EEB5E47634}" dt="2025-01-04T15:58:21.868" v="1445" actId="12"/>
        <pc:sldMkLst>
          <pc:docMk/>
          <pc:sldMk cId="0" sldId="259"/>
        </pc:sldMkLst>
        <pc:spChg chg="add del mod ord">
          <ac:chgData name="Anil Halagunaki" userId="4d45fb588e45e599" providerId="LiveId" clId="{9011578E-E273-4762-B1B3-F4EEB5E47634}" dt="2025-01-04T15:11:46.867" v="764" actId="700"/>
          <ac:spMkLst>
            <pc:docMk/>
            <pc:sldMk cId="0" sldId="259"/>
            <ac:spMk id="2" creationId="{CB520FD1-9030-8B2F-7A50-379D2B85B1C7}"/>
          </ac:spMkLst>
        </pc:spChg>
        <pc:spChg chg="del">
          <ac:chgData name="Anil Halagunaki" userId="4d45fb588e45e599" providerId="LiveId" clId="{9011578E-E273-4762-B1B3-F4EEB5E47634}" dt="2025-01-04T15:10:20.334" v="743" actId="478"/>
          <ac:spMkLst>
            <pc:docMk/>
            <pc:sldMk cId="0" sldId="259"/>
            <ac:spMk id="3" creationId="{00000000-0000-0000-0000-000000000000}"/>
          </ac:spMkLst>
        </pc:spChg>
        <pc:spChg chg="add mod ord">
          <ac:chgData name="Anil Halagunaki" userId="4d45fb588e45e599" providerId="LiveId" clId="{9011578E-E273-4762-B1B3-F4EEB5E47634}" dt="2025-01-04T15:58:21.868" v="1445" actId="12"/>
          <ac:spMkLst>
            <pc:docMk/>
            <pc:sldMk cId="0" sldId="259"/>
            <ac:spMk id="4" creationId="{57566346-7041-49CB-B4D0-1931BDA4D718}"/>
          </ac:spMkLst>
        </pc:spChg>
        <pc:spChg chg="mod">
          <ac:chgData name="Anil Halagunaki" userId="4d45fb588e45e599" providerId="LiveId" clId="{9011578E-E273-4762-B1B3-F4EEB5E47634}" dt="2025-01-04T15:10:28.868" v="746" actId="20577"/>
          <ac:spMkLst>
            <pc:docMk/>
            <pc:sldMk cId="0" sldId="259"/>
            <ac:spMk id="11" creationId="{00000000-0000-0000-0000-000000000000}"/>
          </ac:spMkLst>
        </pc:spChg>
        <pc:spChg chg="mod ord">
          <ac:chgData name="Anil Halagunaki" userId="4d45fb588e45e599" providerId="LiveId" clId="{9011578E-E273-4762-B1B3-F4EEB5E47634}" dt="2025-01-04T15:12:24.591" v="767" actId="700"/>
          <ac:spMkLst>
            <pc:docMk/>
            <pc:sldMk cId="0" sldId="259"/>
            <ac:spMk id="12" creationId="{00000000-0000-0000-0000-000000000000}"/>
          </ac:spMkLst>
        </pc:spChg>
        <pc:picChg chg="del">
          <ac:chgData name="Anil Halagunaki" userId="4d45fb588e45e599" providerId="LiveId" clId="{9011578E-E273-4762-B1B3-F4EEB5E47634}" dt="2025-01-04T15:10:16.825" v="742" actId="478"/>
          <ac:picMkLst>
            <pc:docMk/>
            <pc:sldMk cId="0" sldId="259"/>
            <ac:picMk id="14" creationId="{00000000-0000-0000-0000-000000000000}"/>
          </ac:picMkLst>
        </pc:picChg>
      </pc:sldChg>
      <pc:sldChg chg="addSp delSp modSp mod chgLayout">
        <pc:chgData name="Anil Halagunaki" userId="4d45fb588e45e599" providerId="LiveId" clId="{9011578E-E273-4762-B1B3-F4EEB5E47634}" dt="2025-01-04T15:29:35.518" v="922" actId="14100"/>
        <pc:sldMkLst>
          <pc:docMk/>
          <pc:sldMk cId="0" sldId="261"/>
        </pc:sldMkLst>
        <pc:spChg chg="add mod ord">
          <ac:chgData name="Anil Halagunaki" userId="4d45fb588e45e599" providerId="LiveId" clId="{9011578E-E273-4762-B1B3-F4EEB5E47634}" dt="2025-01-04T15:19:40.231" v="861" actId="700"/>
          <ac:spMkLst>
            <pc:docMk/>
            <pc:sldMk cId="0" sldId="261"/>
            <ac:spMk id="3" creationId="{307BE7F7-C487-781E-AC2A-557B92CB06BB}"/>
          </ac:spMkLst>
        </pc:spChg>
        <pc:spChg chg="add del mod ord">
          <ac:chgData name="Anil Halagunaki" userId="4d45fb588e45e599" providerId="LiveId" clId="{9011578E-E273-4762-B1B3-F4EEB5E47634}" dt="2025-01-04T15:26:35.901" v="900"/>
          <ac:spMkLst>
            <pc:docMk/>
            <pc:sldMk cId="0" sldId="261"/>
            <ac:spMk id="5" creationId="{A7CFA9CE-64F9-3AFD-DBE1-C58EEF80DD97}"/>
          </ac:spMkLst>
        </pc:spChg>
        <pc:spChg chg="del">
          <ac:chgData name="Anil Halagunaki" userId="4d45fb588e45e599" providerId="LiveId" clId="{9011578E-E273-4762-B1B3-F4EEB5E47634}" dt="2025-01-04T15:18:32.482" v="813" actId="478"/>
          <ac:spMkLst>
            <pc:docMk/>
            <pc:sldMk cId="0" sldId="261"/>
            <ac:spMk id="6" creationId="{00000000-0000-0000-0000-000000000000}"/>
          </ac:spMkLst>
        </pc:spChg>
        <pc:spChg chg="add">
          <ac:chgData name="Anil Halagunaki" userId="4d45fb588e45e599" providerId="LiveId" clId="{9011578E-E273-4762-B1B3-F4EEB5E47634}" dt="2025-01-04T15:26:05.694" v="894"/>
          <ac:spMkLst>
            <pc:docMk/>
            <pc:sldMk cId="0" sldId="261"/>
            <ac:spMk id="7" creationId="{3B368F19-9B20-269C-265A-2A2FAAF0BA35}"/>
          </ac:spMkLst>
        </pc:spChg>
        <pc:spChg chg="add mod">
          <ac:chgData name="Anil Halagunaki" userId="4d45fb588e45e599" providerId="LiveId" clId="{9011578E-E273-4762-B1B3-F4EEB5E47634}" dt="2025-01-04T15:29:35.518" v="922" actId="14100"/>
          <ac:spMkLst>
            <pc:docMk/>
            <pc:sldMk cId="0" sldId="261"/>
            <ac:spMk id="8" creationId="{C01FCE8A-C878-A421-DD09-9660AE8E996A}"/>
          </ac:spMkLst>
        </pc:spChg>
        <pc:spChg chg="del">
          <ac:chgData name="Anil Halagunaki" userId="4d45fb588e45e599" providerId="LiveId" clId="{9011578E-E273-4762-B1B3-F4EEB5E47634}" dt="2025-01-04T15:18:32.482" v="813" actId="478"/>
          <ac:spMkLst>
            <pc:docMk/>
            <pc:sldMk cId="0" sldId="261"/>
            <ac:spMk id="13" creationId="{00000000-0000-0000-0000-000000000000}"/>
          </ac:spMkLst>
        </pc:spChg>
        <pc:picChg chg="del">
          <ac:chgData name="Anil Halagunaki" userId="4d45fb588e45e599" providerId="LiveId" clId="{9011578E-E273-4762-B1B3-F4EEB5E47634}" dt="2025-01-04T15:18:25.819" v="812" actId="478"/>
          <ac:picMkLst>
            <pc:docMk/>
            <pc:sldMk cId="0" sldId="261"/>
            <ac:picMk id="4" creationId="{00000000-0000-0000-0000-000000000000}"/>
          </ac:picMkLst>
        </pc:picChg>
      </pc:sldChg>
      <pc:sldChg chg="addSp delSp modSp mod modClrScheme chgLayout">
        <pc:chgData name="Anil Halagunaki" userId="4d45fb588e45e599" providerId="LiveId" clId="{9011578E-E273-4762-B1B3-F4EEB5E47634}" dt="2025-01-04T15:40:48.912" v="1331" actId="1076"/>
        <pc:sldMkLst>
          <pc:docMk/>
          <pc:sldMk cId="0" sldId="262"/>
        </pc:sldMkLst>
        <pc:spChg chg="add del mod">
          <ac:chgData name="Anil Halagunaki" userId="4d45fb588e45e599" providerId="LiveId" clId="{9011578E-E273-4762-B1B3-F4EEB5E47634}" dt="2025-01-04T15:37:53.845" v="1304" actId="478"/>
          <ac:spMkLst>
            <pc:docMk/>
            <pc:sldMk cId="0" sldId="262"/>
            <ac:spMk id="2" creationId="{F8719A8A-2AE3-B0B2-7FF5-503BFB657CD3}"/>
          </ac:spMkLst>
        </pc:spChg>
        <pc:spChg chg="add del mod">
          <ac:chgData name="Anil Halagunaki" userId="4d45fb588e45e599" providerId="LiveId" clId="{9011578E-E273-4762-B1B3-F4EEB5E47634}" dt="2025-01-04T15:37:55.403" v="1305" actId="478"/>
          <ac:spMkLst>
            <pc:docMk/>
            <pc:sldMk cId="0" sldId="262"/>
            <ac:spMk id="3" creationId="{5E58308C-B921-74FC-B831-AB2E2A2A64C4}"/>
          </ac:spMkLst>
        </pc:spChg>
        <pc:spChg chg="add del mod">
          <ac:chgData name="Anil Halagunaki" userId="4d45fb588e45e599" providerId="LiveId" clId="{9011578E-E273-4762-B1B3-F4EEB5E47634}" dt="2025-01-04T15:38:58.873" v="1307"/>
          <ac:spMkLst>
            <pc:docMk/>
            <pc:sldMk cId="0" sldId="262"/>
            <ac:spMk id="4" creationId="{C3E9C9F0-B37F-B3B8-03D8-6AB9DFFC6092}"/>
          </ac:spMkLst>
        </pc:spChg>
        <pc:spChg chg="add del mod">
          <ac:chgData name="Anil Halagunaki" userId="4d45fb588e45e599" providerId="LiveId" clId="{9011578E-E273-4762-B1B3-F4EEB5E47634}" dt="2025-01-04T15:39:29.335" v="1320" actId="478"/>
          <ac:spMkLst>
            <pc:docMk/>
            <pc:sldMk cId="0" sldId="262"/>
            <ac:spMk id="5" creationId="{9D8E836D-166C-B4C8-2A3D-18371ACE37E5}"/>
          </ac:spMkLst>
        </pc:spChg>
        <pc:spChg chg="del mod">
          <ac:chgData name="Anil Halagunaki" userId="4d45fb588e45e599" providerId="LiveId" clId="{9011578E-E273-4762-B1B3-F4EEB5E47634}" dt="2025-01-04T15:35:39.795" v="1292" actId="478"/>
          <ac:spMkLst>
            <pc:docMk/>
            <pc:sldMk cId="0" sldId="262"/>
            <ac:spMk id="6" creationId="{00000000-0000-0000-0000-000000000000}"/>
          </ac:spMkLst>
        </pc:spChg>
        <pc:spChg chg="add del mod ord">
          <ac:chgData name="Anil Halagunaki" userId="4d45fb588e45e599" providerId="LiveId" clId="{9011578E-E273-4762-B1B3-F4EEB5E47634}" dt="2025-01-04T15:39:34.089" v="1321" actId="700"/>
          <ac:spMkLst>
            <pc:docMk/>
            <pc:sldMk cId="0" sldId="262"/>
            <ac:spMk id="7" creationId="{A57DA9E0-7DCB-E2AF-2759-5729E8FB0A3F}"/>
          </ac:spMkLst>
        </pc:spChg>
        <pc:spChg chg="add del mod ord">
          <ac:chgData name="Anil Halagunaki" userId="4d45fb588e45e599" providerId="LiveId" clId="{9011578E-E273-4762-B1B3-F4EEB5E47634}" dt="2025-01-04T15:39:41.613" v="1323" actId="478"/>
          <ac:spMkLst>
            <pc:docMk/>
            <pc:sldMk cId="0" sldId="262"/>
            <ac:spMk id="8" creationId="{ACD3EBE1-3B0E-93CE-2B04-F8D360FEF63F}"/>
          </ac:spMkLst>
        </pc:spChg>
        <pc:spChg chg="add del mod ord">
          <ac:chgData name="Anil Halagunaki" userId="4d45fb588e45e599" providerId="LiveId" clId="{9011578E-E273-4762-B1B3-F4EEB5E47634}" dt="2025-01-04T15:39:37.084" v="1322"/>
          <ac:spMkLst>
            <pc:docMk/>
            <pc:sldMk cId="0" sldId="262"/>
            <ac:spMk id="9" creationId="{619A6954-839F-BD9A-9B66-00715058CE9A}"/>
          </ac:spMkLst>
        </pc:spChg>
        <pc:spChg chg="del mod">
          <ac:chgData name="Anil Halagunaki" userId="4d45fb588e45e599" providerId="LiveId" clId="{9011578E-E273-4762-B1B3-F4EEB5E47634}" dt="2025-01-04T15:35:29.383" v="1286" actId="478"/>
          <ac:spMkLst>
            <pc:docMk/>
            <pc:sldMk cId="0" sldId="262"/>
            <ac:spMk id="10" creationId="{00000000-0000-0000-0000-000000000000}"/>
          </ac:spMkLst>
        </pc:spChg>
        <pc:spChg chg="add mod">
          <ac:chgData name="Anil Halagunaki" userId="4d45fb588e45e599" providerId="LiveId" clId="{9011578E-E273-4762-B1B3-F4EEB5E47634}" dt="2025-01-04T15:40:48.912" v="1331" actId="1076"/>
          <ac:spMkLst>
            <pc:docMk/>
            <pc:sldMk cId="0" sldId="262"/>
            <ac:spMk id="11" creationId="{22318443-F72D-9F9D-5F4E-B538915E3EEB}"/>
          </ac:spMkLst>
        </pc:spChg>
        <pc:picChg chg="del">
          <ac:chgData name="Anil Halagunaki" userId="4d45fb588e45e599" providerId="LiveId" clId="{9011578E-E273-4762-B1B3-F4EEB5E47634}" dt="2025-01-04T15:35:12.051" v="968" actId="478"/>
          <ac:picMkLst>
            <pc:docMk/>
            <pc:sldMk cId="0" sldId="262"/>
            <ac:picMk id="16" creationId="{00000000-0000-0000-0000-000000000000}"/>
          </ac:picMkLst>
        </pc:picChg>
      </pc:sldChg>
      <pc:sldChg chg="del">
        <pc:chgData name="Anil Halagunaki" userId="4d45fb588e45e599" providerId="LiveId" clId="{9011578E-E273-4762-B1B3-F4EEB5E47634}" dt="2025-01-04T15:47:12.859" v="1396" actId="47"/>
        <pc:sldMkLst>
          <pc:docMk/>
          <pc:sldMk cId="0" sldId="263"/>
        </pc:sldMkLst>
      </pc:sldChg>
      <pc:sldChg chg="addSp delSp modSp mod">
        <pc:chgData name="Anil Halagunaki" userId="4d45fb588e45e599" providerId="LiveId" clId="{9011578E-E273-4762-B1B3-F4EEB5E47634}" dt="2025-01-04T15:50:46.710" v="1416" actId="207"/>
        <pc:sldMkLst>
          <pc:docMk/>
          <pc:sldMk cId="0" sldId="265"/>
        </pc:sldMkLst>
        <pc:spChg chg="mod">
          <ac:chgData name="Anil Halagunaki" userId="4d45fb588e45e599" providerId="LiveId" clId="{9011578E-E273-4762-B1B3-F4EEB5E47634}" dt="2025-01-04T15:50:46.710" v="1416" actId="207"/>
          <ac:spMkLst>
            <pc:docMk/>
            <pc:sldMk cId="0" sldId="265"/>
            <ac:spMk id="2" creationId="{00000000-0000-0000-0000-000000000000}"/>
          </ac:spMkLst>
        </pc:spChg>
        <pc:spChg chg="mod">
          <ac:chgData name="Anil Halagunaki" userId="4d45fb588e45e599" providerId="LiveId" clId="{9011578E-E273-4762-B1B3-F4EEB5E47634}" dt="2025-01-04T15:30:33.444" v="927" actId="20577"/>
          <ac:spMkLst>
            <pc:docMk/>
            <pc:sldMk cId="0" sldId="265"/>
            <ac:spMk id="5" creationId="{00000000-0000-0000-0000-000000000000}"/>
          </ac:spMkLst>
        </pc:spChg>
        <pc:picChg chg="add del mod">
          <ac:chgData name="Anil Halagunaki" userId="4d45fb588e45e599" providerId="LiveId" clId="{9011578E-E273-4762-B1B3-F4EEB5E47634}" dt="2025-01-04T14:44:36.044" v="350" actId="478"/>
          <ac:picMkLst>
            <pc:docMk/>
            <pc:sldMk cId="0" sldId="265"/>
            <ac:picMk id="3" creationId="{CFD54C73-3F76-5F91-69C2-F5B528D4D799}"/>
          </ac:picMkLst>
        </pc:picChg>
      </pc:sldChg>
      <pc:sldChg chg="addSp delSp modSp mod chgLayout">
        <pc:chgData name="Anil Halagunaki" userId="4d45fb588e45e599" providerId="LiveId" clId="{9011578E-E273-4762-B1B3-F4EEB5E47634}" dt="2025-01-04T15:37:40.695" v="1303" actId="11"/>
        <pc:sldMkLst>
          <pc:docMk/>
          <pc:sldMk cId="0" sldId="266"/>
        </pc:sldMkLst>
        <pc:spChg chg="add mod">
          <ac:chgData name="Anil Halagunaki" userId="4d45fb588e45e599" providerId="LiveId" clId="{9011578E-E273-4762-B1B3-F4EEB5E47634}" dt="2025-01-04T15:35:05.860" v="967" actId="14100"/>
          <ac:spMkLst>
            <pc:docMk/>
            <pc:sldMk cId="0" sldId="266"/>
            <ac:spMk id="2" creationId="{4C76197D-EA3D-BF42-CB3F-524EB1A66630}"/>
          </ac:spMkLst>
        </pc:spChg>
        <pc:spChg chg="add del mod">
          <ac:chgData name="Anil Halagunaki" userId="4d45fb588e45e599" providerId="LiveId" clId="{9011578E-E273-4762-B1B3-F4EEB5E47634}" dt="2025-01-04T15:32:41.251" v="928"/>
          <ac:spMkLst>
            <pc:docMk/>
            <pc:sldMk cId="0" sldId="266"/>
            <ac:spMk id="3" creationId="{10E67460-B6D8-4F37-C743-653FC61F747C}"/>
          </ac:spMkLst>
        </pc:spChg>
        <pc:spChg chg="add mod">
          <ac:chgData name="Anil Halagunaki" userId="4d45fb588e45e599" providerId="LiveId" clId="{9011578E-E273-4762-B1B3-F4EEB5E47634}" dt="2025-01-04T15:37:40.695" v="1303" actId="11"/>
          <ac:spMkLst>
            <pc:docMk/>
            <pc:sldMk cId="0" sldId="266"/>
            <ac:spMk id="4" creationId="{F31CB56A-CB98-9012-D024-C66DA872FD3E}"/>
          </ac:spMkLst>
        </pc:spChg>
        <pc:spChg chg="del mod">
          <ac:chgData name="Anil Halagunaki" userId="4d45fb588e45e599" providerId="LiveId" clId="{9011578E-E273-4762-B1B3-F4EEB5E47634}" dt="2025-01-04T15:29:51.929" v="925" actId="478"/>
          <ac:spMkLst>
            <pc:docMk/>
            <pc:sldMk cId="0" sldId="266"/>
            <ac:spMk id="13" creationId="{00000000-0000-0000-0000-000000000000}"/>
          </ac:spMkLst>
        </pc:spChg>
      </pc:sldChg>
      <pc:sldChg chg="addSp delSp modSp mod chgLayout">
        <pc:chgData name="Anil Halagunaki" userId="4d45fb588e45e599" providerId="LiveId" clId="{9011578E-E273-4762-B1B3-F4EEB5E47634}" dt="2025-01-04T15:43:58.356" v="1358" actId="2710"/>
        <pc:sldMkLst>
          <pc:docMk/>
          <pc:sldMk cId="0" sldId="269"/>
        </pc:sldMkLst>
        <pc:spChg chg="add mod">
          <ac:chgData name="Anil Halagunaki" userId="4d45fb588e45e599" providerId="LiveId" clId="{9011578E-E273-4762-B1B3-F4EEB5E47634}" dt="2025-01-04T15:41:47.340" v="1347" actId="115"/>
          <ac:spMkLst>
            <pc:docMk/>
            <pc:sldMk cId="0" sldId="269"/>
            <ac:spMk id="2" creationId="{6A314F11-848D-D952-C749-0451DE9D4480}"/>
          </ac:spMkLst>
        </pc:spChg>
        <pc:spChg chg="add del mod">
          <ac:chgData name="Anil Halagunaki" userId="4d45fb588e45e599" providerId="LiveId" clId="{9011578E-E273-4762-B1B3-F4EEB5E47634}" dt="2025-01-04T15:42:34.082" v="1349"/>
          <ac:spMkLst>
            <pc:docMk/>
            <pc:sldMk cId="0" sldId="269"/>
            <ac:spMk id="3" creationId="{CE1BECB4-5C31-82C9-E316-F78F415253F1}"/>
          </ac:spMkLst>
        </pc:spChg>
        <pc:spChg chg="del mod">
          <ac:chgData name="Anil Halagunaki" userId="4d45fb588e45e599" providerId="LiveId" clId="{9011578E-E273-4762-B1B3-F4EEB5E47634}" dt="2025-01-04T15:41:22.085" v="1341" actId="478"/>
          <ac:spMkLst>
            <pc:docMk/>
            <pc:sldMk cId="0" sldId="269"/>
            <ac:spMk id="4" creationId="{00000000-0000-0000-0000-000000000000}"/>
          </ac:spMkLst>
        </pc:spChg>
        <pc:spChg chg="add mod">
          <ac:chgData name="Anil Halagunaki" userId="4d45fb588e45e599" providerId="LiveId" clId="{9011578E-E273-4762-B1B3-F4EEB5E47634}" dt="2025-01-04T15:43:58.356" v="1358" actId="2710"/>
          <ac:spMkLst>
            <pc:docMk/>
            <pc:sldMk cId="0" sldId="269"/>
            <ac:spMk id="5" creationId="{8976B04A-11D9-6655-0770-D143C39BF475}"/>
          </ac:spMkLst>
        </pc:spChg>
        <pc:spChg chg="del mod">
          <ac:chgData name="Anil Halagunaki" userId="4d45fb588e45e599" providerId="LiveId" clId="{9011578E-E273-4762-B1B3-F4EEB5E47634}" dt="2025-01-04T15:41:18.795" v="1339" actId="478"/>
          <ac:spMkLst>
            <pc:docMk/>
            <pc:sldMk cId="0" sldId="269"/>
            <ac:spMk id="13" creationId="{00000000-0000-0000-0000-000000000000}"/>
          </ac:spMkLst>
        </pc:spChg>
      </pc:sldChg>
      <pc:sldChg chg="del">
        <pc:chgData name="Anil Halagunaki" userId="4d45fb588e45e599" providerId="LiveId" clId="{9011578E-E273-4762-B1B3-F4EEB5E47634}" dt="2025-01-04T15:47:10.462" v="1394" actId="47"/>
        <pc:sldMkLst>
          <pc:docMk/>
          <pc:sldMk cId="0" sldId="278"/>
        </pc:sldMkLst>
      </pc:sldChg>
      <pc:sldChg chg="del">
        <pc:chgData name="Anil Halagunaki" userId="4d45fb588e45e599" providerId="LiveId" clId="{9011578E-E273-4762-B1B3-F4EEB5E47634}" dt="2025-01-04T15:47:11.754" v="1395" actId="47"/>
        <pc:sldMkLst>
          <pc:docMk/>
          <pc:sldMk cId="0" sldId="280"/>
        </pc:sldMkLst>
      </pc:sldChg>
      <pc:sldChg chg="addSp delSp modSp mod">
        <pc:chgData name="Anil Halagunaki" userId="4d45fb588e45e599" providerId="LiveId" clId="{9011578E-E273-4762-B1B3-F4EEB5E47634}" dt="2025-01-04T15:46:38.721" v="1389" actId="1076"/>
        <pc:sldMkLst>
          <pc:docMk/>
          <pc:sldMk cId="0" sldId="281"/>
        </pc:sldMkLst>
        <pc:spChg chg="del mod">
          <ac:chgData name="Anil Halagunaki" userId="4d45fb588e45e599" providerId="LiveId" clId="{9011578E-E273-4762-B1B3-F4EEB5E47634}" dt="2025-01-04T15:44:10.714" v="1361" actId="478"/>
          <ac:spMkLst>
            <pc:docMk/>
            <pc:sldMk cId="0" sldId="281"/>
            <ac:spMk id="2" creationId="{00000000-0000-0000-0000-000000000000}"/>
          </ac:spMkLst>
        </pc:spChg>
        <pc:spChg chg="add mod">
          <ac:chgData name="Anil Halagunaki" userId="4d45fb588e45e599" providerId="LiveId" clId="{9011578E-E273-4762-B1B3-F4EEB5E47634}" dt="2025-01-04T15:46:38.721" v="1389" actId="1076"/>
          <ac:spMkLst>
            <pc:docMk/>
            <pc:sldMk cId="0" sldId="281"/>
            <ac:spMk id="4" creationId="{27575B64-2C1B-2619-1900-BECDD1A6517F}"/>
          </ac:spMkLst>
        </pc:spChg>
        <pc:spChg chg="add mod">
          <ac:chgData name="Anil Halagunaki" userId="4d45fb588e45e599" providerId="LiveId" clId="{9011578E-E273-4762-B1B3-F4EEB5E47634}" dt="2025-01-04T15:45:00.962" v="1366" actId="115"/>
          <ac:spMkLst>
            <pc:docMk/>
            <pc:sldMk cId="0" sldId="281"/>
            <ac:spMk id="6" creationId="{B845DD27-2EF6-783A-7BC5-9B3BF3BBD524}"/>
          </ac:spMkLst>
        </pc:spChg>
        <pc:picChg chg="del">
          <ac:chgData name="Anil Halagunaki" userId="4d45fb588e45e599" providerId="LiveId" clId="{9011578E-E273-4762-B1B3-F4EEB5E47634}" dt="2025-01-04T15:44:06.843" v="1359" actId="478"/>
          <ac:picMkLst>
            <pc:docMk/>
            <pc:sldMk cId="0" sldId="281"/>
            <ac:picMk id="11" creationId="{7C21AA7A-B3D8-B2F3-178B-B105218DF59D}"/>
          </ac:picMkLst>
        </pc:picChg>
      </pc:sldChg>
      <pc:sldChg chg="addSp delSp modSp del mod">
        <pc:chgData name="Anil Halagunaki" userId="4d45fb588e45e599" providerId="LiveId" clId="{9011578E-E273-4762-B1B3-F4EEB5E47634}" dt="2025-01-04T15:47:15.524" v="1398" actId="47"/>
        <pc:sldMkLst>
          <pc:docMk/>
          <pc:sldMk cId="0" sldId="282"/>
        </pc:sldMkLst>
        <pc:spChg chg="del">
          <ac:chgData name="Anil Halagunaki" userId="4d45fb588e45e599" providerId="LiveId" clId="{9011578E-E273-4762-B1B3-F4EEB5E47634}" dt="2025-01-04T15:46:55.693" v="1392" actId="478"/>
          <ac:spMkLst>
            <pc:docMk/>
            <pc:sldMk cId="0" sldId="282"/>
            <ac:spMk id="2" creationId="{00000000-0000-0000-0000-000000000000}"/>
          </ac:spMkLst>
        </pc:spChg>
        <pc:spChg chg="add del mod">
          <ac:chgData name="Anil Halagunaki" userId="4d45fb588e45e599" providerId="LiveId" clId="{9011578E-E273-4762-B1B3-F4EEB5E47634}" dt="2025-01-04T15:46:52.217" v="1391" actId="478"/>
          <ac:spMkLst>
            <pc:docMk/>
            <pc:sldMk cId="0" sldId="282"/>
            <ac:spMk id="4" creationId="{52F59FD2-62E0-EDD8-1CEE-6636632AAB81}"/>
          </ac:spMkLst>
        </pc:spChg>
        <pc:spChg chg="add del mod">
          <ac:chgData name="Anil Halagunaki" userId="4d45fb588e45e599" providerId="LiveId" clId="{9011578E-E273-4762-B1B3-F4EEB5E47634}" dt="2025-01-04T15:47:03.512" v="1393" actId="478"/>
          <ac:spMkLst>
            <pc:docMk/>
            <pc:sldMk cId="0" sldId="282"/>
            <ac:spMk id="6" creationId="{092088CF-9DF5-73D2-E782-B663B85844BF}"/>
          </ac:spMkLst>
        </pc:spChg>
        <pc:picChg chg="del">
          <ac:chgData name="Anil Halagunaki" userId="4d45fb588e45e599" providerId="LiveId" clId="{9011578E-E273-4762-B1B3-F4EEB5E47634}" dt="2025-01-04T15:46:45.717" v="1390" actId="478"/>
          <ac:picMkLst>
            <pc:docMk/>
            <pc:sldMk cId="0" sldId="282"/>
            <ac:picMk id="7" creationId="{CACE2FC3-50FE-3E09-2A0C-9F648B8B191F}"/>
          </ac:picMkLst>
        </pc:picChg>
      </pc:sldChg>
      <pc:sldChg chg="del">
        <pc:chgData name="Anil Halagunaki" userId="4d45fb588e45e599" providerId="LiveId" clId="{9011578E-E273-4762-B1B3-F4EEB5E47634}" dt="2025-01-04T15:47:14.041" v="1397" actId="47"/>
        <pc:sldMkLst>
          <pc:docMk/>
          <pc:sldMk cId="0" sldId="283"/>
        </pc:sldMkLst>
      </pc:sldChg>
      <pc:sldChg chg="addSp delSp modSp new mod">
        <pc:chgData name="Anil Halagunaki" userId="4d45fb588e45e599" providerId="LiveId" clId="{9011578E-E273-4762-B1B3-F4EEB5E47634}" dt="2025-01-04T15:10:09.349" v="741" actId="27636"/>
        <pc:sldMkLst>
          <pc:docMk/>
          <pc:sldMk cId="4203380673" sldId="284"/>
        </pc:sldMkLst>
        <pc:spChg chg="mod">
          <ac:chgData name="Anil Halagunaki" userId="4d45fb588e45e599" providerId="LiveId" clId="{9011578E-E273-4762-B1B3-F4EEB5E47634}" dt="2025-01-04T15:10:09.349" v="741" actId="27636"/>
          <ac:spMkLst>
            <pc:docMk/>
            <pc:sldMk cId="4203380673" sldId="284"/>
            <ac:spMk id="2" creationId="{6155C1E9-50ED-FE83-5AD3-2D6474D62057}"/>
          </ac:spMkLst>
        </pc:spChg>
        <pc:spChg chg="del">
          <ac:chgData name="Anil Halagunaki" userId="4d45fb588e45e599" providerId="LiveId" clId="{9011578E-E273-4762-B1B3-F4EEB5E47634}" dt="2025-01-04T15:07:08.027" v="716"/>
          <ac:spMkLst>
            <pc:docMk/>
            <pc:sldMk cId="4203380673" sldId="284"/>
            <ac:spMk id="3" creationId="{AE8EB348-BBC8-744C-C6D2-F9ABAA2366D2}"/>
          </ac:spMkLst>
        </pc:spChg>
        <pc:spChg chg="add mod">
          <ac:chgData name="Anil Halagunaki" userId="4d45fb588e45e599" providerId="LiveId" clId="{9011578E-E273-4762-B1B3-F4EEB5E47634}" dt="2025-01-04T15:09:01.717" v="732" actId="1076"/>
          <ac:spMkLst>
            <pc:docMk/>
            <pc:sldMk cId="4203380673" sldId="284"/>
            <ac:spMk id="4" creationId="{CA1917D8-4FB1-4F13-2F56-260AE939ED62}"/>
          </ac:spMkLst>
        </pc:spChg>
      </pc:sldChg>
    </pc:docChg>
  </pc:docChgLst>
  <pc:docChgLst>
    <pc:chgData name="Anil Halagunaki" userId="4d45fb588e45e599" providerId="LiveId" clId="{99045CD0-FA7C-42B6-9E8A-6153E4AE9DAF}"/>
    <pc:docChg chg="custSel addSld modSld">
      <pc:chgData name="Anil Halagunaki" userId="4d45fb588e45e599" providerId="LiveId" clId="{99045CD0-FA7C-42B6-9E8A-6153E4AE9DAF}" dt="2025-01-04T16:13:19.050" v="22" actId="2711"/>
      <pc:docMkLst>
        <pc:docMk/>
      </pc:docMkLst>
      <pc:sldChg chg="delSp modSp new mod">
        <pc:chgData name="Anil Halagunaki" userId="4d45fb588e45e599" providerId="LiveId" clId="{99045CD0-FA7C-42B6-9E8A-6153E4AE9DAF}" dt="2025-01-04T16:13:19.050" v="22" actId="2711"/>
        <pc:sldMkLst>
          <pc:docMk/>
          <pc:sldMk cId="2753138448" sldId="285"/>
        </pc:sldMkLst>
        <pc:spChg chg="mod">
          <ac:chgData name="Anil Halagunaki" userId="4d45fb588e45e599" providerId="LiveId" clId="{99045CD0-FA7C-42B6-9E8A-6153E4AE9DAF}" dt="2025-01-04T16:13:19.050" v="22" actId="2711"/>
          <ac:spMkLst>
            <pc:docMk/>
            <pc:sldMk cId="2753138448" sldId="285"/>
            <ac:spMk id="2" creationId="{EA2FF6EA-278A-A665-A524-8A0B90CA629A}"/>
          </ac:spMkLst>
        </pc:spChg>
        <pc:spChg chg="del">
          <ac:chgData name="Anil Halagunaki" userId="4d45fb588e45e599" providerId="LiveId" clId="{99045CD0-FA7C-42B6-9E8A-6153E4AE9DAF}" dt="2025-01-04T16:11:39.959" v="1" actId="478"/>
          <ac:spMkLst>
            <pc:docMk/>
            <pc:sldMk cId="2753138448" sldId="285"/>
            <ac:spMk id="3" creationId="{53A65D52-4250-A168-78FB-B7EE4EFE0542}"/>
          </ac:spMkLst>
        </pc:spChg>
      </pc:sldChg>
    </pc:docChg>
  </pc:docChgLst>
  <pc:docChgLst>
    <pc:chgData name="Anil Halagunaki Anil Halagunaki" userId="4d45fb588e45e599" providerId="LiveId" clId="{0344B841-04FC-4671-8631-51056BA0401C}"/>
    <pc:docChg chg="undo custSel delSld modSld">
      <pc:chgData name="Anil Halagunaki Anil Halagunaki" userId="4d45fb588e45e599" providerId="LiveId" clId="{0344B841-04FC-4671-8631-51056BA0401C}" dt="2024-05-03T03:28:11.200" v="383" actId="20577"/>
      <pc:docMkLst>
        <pc:docMk/>
      </pc:docMkLst>
      <pc:sldChg chg="addSp delSp modSp mod">
        <pc:chgData name="Anil Halagunaki Anil Halagunaki" userId="4d45fb588e45e599" providerId="LiveId" clId="{0344B841-04FC-4671-8631-51056BA0401C}" dt="2024-05-03T03:26:35.831" v="357" actId="14100"/>
        <pc:sldMkLst>
          <pc:docMk/>
          <pc:sldMk cId="0" sldId="258"/>
        </pc:sldMkLst>
      </pc:sldChg>
      <pc:sldChg chg="modSp mod">
        <pc:chgData name="Anil Halagunaki Anil Halagunaki" userId="4d45fb588e45e599" providerId="LiveId" clId="{0344B841-04FC-4671-8631-51056BA0401C}" dt="2024-05-03T02:29:25.100" v="14" actId="20577"/>
        <pc:sldMkLst>
          <pc:docMk/>
          <pc:sldMk cId="0" sldId="259"/>
        </pc:sldMkLst>
      </pc:sldChg>
      <pc:sldChg chg="modSp mod">
        <pc:chgData name="Anil Halagunaki Anil Halagunaki" userId="4d45fb588e45e599" providerId="LiveId" clId="{0344B841-04FC-4671-8631-51056BA0401C}" dt="2024-05-03T03:05:57.803" v="112" actId="20577"/>
        <pc:sldMkLst>
          <pc:docMk/>
          <pc:sldMk cId="0" sldId="261"/>
        </pc:sldMkLst>
      </pc:sldChg>
      <pc:sldChg chg="modSp mod">
        <pc:chgData name="Anil Halagunaki Anil Halagunaki" userId="4d45fb588e45e599" providerId="LiveId" clId="{0344B841-04FC-4671-8631-51056BA0401C}" dt="2024-05-03T03:14:22.393" v="265" actId="1076"/>
        <pc:sldMkLst>
          <pc:docMk/>
          <pc:sldMk cId="0" sldId="263"/>
        </pc:sldMkLst>
      </pc:sldChg>
      <pc:sldChg chg="modSp mod">
        <pc:chgData name="Anil Halagunaki Anil Halagunaki" userId="4d45fb588e45e599" providerId="LiveId" clId="{0344B841-04FC-4671-8631-51056BA0401C}" dt="2024-05-03T03:28:11.200" v="383" actId="20577"/>
        <pc:sldMkLst>
          <pc:docMk/>
          <pc:sldMk cId="0" sldId="265"/>
        </pc:sldMkLst>
      </pc:sldChg>
      <pc:sldChg chg="modSp mod">
        <pc:chgData name="Anil Halagunaki Anil Halagunaki" userId="4d45fb588e45e599" providerId="LiveId" clId="{0344B841-04FC-4671-8631-51056BA0401C}" dt="2024-05-03T03:08:11.558" v="207" actId="20577"/>
        <pc:sldMkLst>
          <pc:docMk/>
          <pc:sldMk cId="0" sldId="266"/>
        </pc:sldMkLst>
      </pc:sldChg>
      <pc:sldChg chg="del">
        <pc:chgData name="Anil Halagunaki Anil Halagunaki" userId="4d45fb588e45e599" providerId="LiveId" clId="{0344B841-04FC-4671-8631-51056BA0401C}" dt="2024-05-03T02:47:26.924" v="42" actId="2696"/>
        <pc:sldMkLst>
          <pc:docMk/>
          <pc:sldMk cId="0" sldId="267"/>
        </pc:sldMkLst>
      </pc:sldChg>
      <pc:sldChg chg="modSp mod">
        <pc:chgData name="Anil Halagunaki Anil Halagunaki" userId="4d45fb588e45e599" providerId="LiveId" clId="{0344B841-04FC-4671-8631-51056BA0401C}" dt="2024-05-03T02:46:34.836" v="41" actId="113"/>
        <pc:sldMkLst>
          <pc:docMk/>
          <pc:sldMk cId="0" sldId="269"/>
        </pc:sldMkLst>
      </pc:sldChg>
      <pc:sldChg chg="del">
        <pc:chgData name="Anil Halagunaki Anil Halagunaki" userId="4d45fb588e45e599" providerId="LiveId" clId="{0344B841-04FC-4671-8631-51056BA0401C}" dt="2024-05-03T03:08:52.481" v="208" actId="2696"/>
        <pc:sldMkLst>
          <pc:docMk/>
          <pc:sldMk cId="0" sldId="270"/>
        </pc:sldMkLst>
      </pc:sldChg>
      <pc:sldChg chg="addSp delSp modSp mod">
        <pc:chgData name="Anil Halagunaki Anil Halagunaki" userId="4d45fb588e45e599" providerId="LiveId" clId="{0344B841-04FC-4671-8631-51056BA0401C}" dt="2024-05-03T03:10:21.341" v="255" actId="1076"/>
        <pc:sldMkLst>
          <pc:docMk/>
          <pc:sldMk cId="0"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30303" cy="5167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162" y="0"/>
            <a:ext cx="7930303" cy="516774"/>
          </a:xfrm>
          <a:prstGeom prst="rect">
            <a:avLst/>
          </a:prstGeom>
        </p:spPr>
        <p:txBody>
          <a:bodyPr vert="horz" lIns="91440" tIns="45720" rIns="91440" bIns="45720" rtlCol="0"/>
          <a:lstStyle>
            <a:lvl1pPr algn="r">
              <a:defRPr sz="1200"/>
            </a:lvl1pPr>
          </a:lstStyle>
          <a:p>
            <a:fld id="{3EFD42F7-718C-4B98-AAEC-167E6DDD60A7}" type="datetimeFigureOut">
              <a:rPr lang="en-US" smtClean="0"/>
              <a:t>1/4/2025</a:t>
            </a:fld>
            <a:endParaRPr lang="en-US"/>
          </a:p>
        </p:txBody>
      </p:sp>
      <p:sp>
        <p:nvSpPr>
          <p:cNvPr id="4" name="Slide Image Placeholder 3"/>
          <p:cNvSpPr>
            <a:spLocks noGrp="1" noRot="1" noChangeAspect="1"/>
          </p:cNvSpPr>
          <p:nvPr>
            <p:ph type="sldImg" idx="2"/>
          </p:nvPr>
        </p:nvSpPr>
        <p:spPr>
          <a:xfrm>
            <a:off x="6060440" y="1287463"/>
            <a:ext cx="6179820" cy="347614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070" y="4956731"/>
            <a:ext cx="14640560" cy="40555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2927"/>
            <a:ext cx="7930303" cy="51677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162" y="9782927"/>
            <a:ext cx="7930303" cy="516773"/>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061075" y="1287463"/>
            <a:ext cx="6178550" cy="3476625"/>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2170" y="3611254"/>
            <a:ext cx="11658495" cy="2472502"/>
          </a:xfrm>
        </p:spPr>
        <p:txBody>
          <a:bodyPr anchor="b">
            <a:noAutofit/>
          </a:bodyPr>
          <a:lstStyle>
            <a:lvl1pPr algn="r">
              <a:defRPr sz="9595">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2262170" y="6083752"/>
            <a:ext cx="11658495" cy="1647380"/>
          </a:xfrm>
        </p:spPr>
        <p:txBody>
          <a:bodyPr anchor="t"/>
          <a:lstStyle>
            <a:lvl1pPr marL="0" indent="0" algn="r">
              <a:buNone/>
              <a:defRPr>
                <a:solidFill>
                  <a:schemeClr val="tx1">
                    <a:lumMod val="50000"/>
                    <a:lumOff val="50000"/>
                  </a:schemeClr>
                </a:solidFill>
              </a:defRPr>
            </a:lvl1pPr>
            <a:lvl2pPr marL="812165" indent="0" algn="ctr">
              <a:buNone/>
              <a:defRPr>
                <a:solidFill>
                  <a:schemeClr val="tx1">
                    <a:tint val="75000"/>
                  </a:schemeClr>
                </a:solidFill>
              </a:defRPr>
            </a:lvl2pPr>
            <a:lvl3pPr marL="1624965" indent="0" algn="ctr">
              <a:buNone/>
              <a:defRPr>
                <a:solidFill>
                  <a:schemeClr val="tx1">
                    <a:tint val="75000"/>
                  </a:schemeClr>
                </a:solidFill>
              </a:defRPr>
            </a:lvl3pPr>
            <a:lvl4pPr marL="2437130" indent="0" algn="ctr">
              <a:buNone/>
              <a:defRPr>
                <a:solidFill>
                  <a:schemeClr val="tx1">
                    <a:tint val="75000"/>
                  </a:schemeClr>
                </a:solidFill>
              </a:defRPr>
            </a:lvl4pPr>
            <a:lvl5pPr marL="3249295" indent="0" algn="ctr">
              <a:buNone/>
              <a:defRPr>
                <a:solidFill>
                  <a:schemeClr val="tx1">
                    <a:tint val="75000"/>
                  </a:schemeClr>
                </a:solidFill>
              </a:defRPr>
            </a:lvl5pPr>
            <a:lvl6pPr marL="4061460" indent="0" algn="ctr">
              <a:buNone/>
              <a:defRPr>
                <a:solidFill>
                  <a:schemeClr val="tx1">
                    <a:tint val="75000"/>
                  </a:schemeClr>
                </a:solidFill>
              </a:defRPr>
            </a:lvl6pPr>
            <a:lvl7pPr marL="4874260" indent="0" algn="ctr">
              <a:buNone/>
              <a:defRPr>
                <a:solidFill>
                  <a:schemeClr val="tx1">
                    <a:tint val="75000"/>
                  </a:schemeClr>
                </a:solidFill>
              </a:defRPr>
            </a:lvl7pPr>
            <a:lvl8pPr marL="5686425" indent="0" algn="ctr">
              <a:buNone/>
              <a:defRPr>
                <a:solidFill>
                  <a:schemeClr val="tx1">
                    <a:tint val="75000"/>
                  </a:schemeClr>
                </a:solidFill>
              </a:defRPr>
            </a:lvl8pPr>
            <a:lvl9pPr marL="649859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8" y="915529"/>
            <a:ext cx="12903957" cy="5111703"/>
          </a:xfrm>
        </p:spPr>
        <p:txBody>
          <a:bodyPr anchor="ctr">
            <a:normAutofit/>
          </a:bodyPr>
          <a:lstStyle>
            <a:lvl1pPr algn="l">
              <a:defRPr sz="7820" b="0" cap="none"/>
            </a:lvl1pPr>
          </a:lstStyle>
          <a:p>
            <a:r>
              <a:rPr lang="en-US" dirty="0"/>
              <a:t>Click to edit Master title style</a:t>
            </a:r>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3200">
                <a:solidFill>
                  <a:schemeClr val="tx1">
                    <a:lumMod val="75000"/>
                    <a:lumOff val="25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7820" b="0" cap="none"/>
            </a:lvl1pPr>
          </a:lstStyle>
          <a:p>
            <a:r>
              <a:rPr lang="en-US" dirty="0"/>
              <a:t>Click to edit Master title style</a:t>
            </a:r>
          </a:p>
        </p:txBody>
      </p:sp>
      <p:sp>
        <p:nvSpPr>
          <p:cNvPr id="23" name="Text Placeholder 9"/>
          <p:cNvSpPr>
            <a:spLocks noGrp="1"/>
          </p:cNvSpPr>
          <p:nvPr>
            <p:ph type="body" sz="quarter" idx="13"/>
          </p:nvPr>
        </p:nvSpPr>
        <p:spPr>
          <a:xfrm>
            <a:off x="2050631" y="5455026"/>
            <a:ext cx="10844312" cy="572206"/>
          </a:xfrm>
        </p:spPr>
        <p:txBody>
          <a:bodyPr anchor="ctr">
            <a:noAutofit/>
          </a:bodyPr>
          <a:lstStyle>
            <a:lvl1pPr marL="0" indent="0">
              <a:buFontTx/>
              <a:buNone/>
              <a:defRPr sz="2845">
                <a:solidFill>
                  <a:schemeClr val="tx1">
                    <a:lumMod val="50000"/>
                    <a:lumOff val="50000"/>
                  </a:schemeClr>
                </a:solidFill>
              </a:defRPr>
            </a:lvl1pPr>
            <a:lvl2pPr marL="812165" indent="0">
              <a:buFontTx/>
              <a:buNone/>
              <a:defRPr/>
            </a:lvl2pPr>
            <a:lvl3pPr marL="1624965" indent="0">
              <a:buFontTx/>
              <a:buNone/>
              <a:defRPr/>
            </a:lvl3pPr>
            <a:lvl4pPr marL="2437130" indent="0">
              <a:buFontTx/>
              <a:buNone/>
              <a:defRPr/>
            </a:lvl4pPr>
            <a:lvl5pPr marL="3249295"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3200">
                <a:solidFill>
                  <a:schemeClr val="tx1">
                    <a:lumMod val="75000"/>
                    <a:lumOff val="25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813369" y="1187031"/>
            <a:ext cx="915035" cy="878247"/>
          </a:xfrm>
          <a:prstGeom prst="rect">
            <a:avLst/>
          </a:prstGeom>
        </p:spPr>
        <p:txBody>
          <a:bodyPr vert="horz" lIns="162472" tIns="81236" rIns="162472" bIns="81236" rtlCol="0" anchor="ctr">
            <a:noAutofit/>
          </a:bodyPr>
          <a:lstStyle/>
          <a:p>
            <a:pPr lvl="0"/>
            <a:r>
              <a:rPr lang="en-US" sz="14215"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13348780" y="4335179"/>
            <a:ext cx="915035" cy="878247"/>
          </a:xfrm>
          <a:prstGeom prst="rect">
            <a:avLst/>
          </a:prstGeom>
        </p:spPr>
        <p:txBody>
          <a:bodyPr vert="horz" lIns="162472" tIns="81236" rIns="162472" bIns="81236" rtlCol="0" anchor="ctr">
            <a:noAutofit/>
          </a:bodyPr>
          <a:lstStyle/>
          <a:p>
            <a:pPr lvl="0"/>
            <a:r>
              <a:rPr lang="en-US" sz="14215" baseline="0" dirty="0">
                <a:ln w="3175" cmpd="sng">
                  <a:noFill/>
                </a:ln>
                <a:solidFill>
                  <a:schemeClr val="accent1">
                    <a:lumMod val="60000"/>
                    <a:lumOff val="40000"/>
                  </a:schemeClr>
                </a:solidFill>
                <a:latin typeface="Arial" panose="020B0604020202020204"/>
              </a:rPr>
              <a:t>”</a:t>
            </a:r>
            <a:endParaRPr lang="en-US" sz="3200"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708" y="2901560"/>
            <a:ext cx="12903957" cy="3897996"/>
          </a:xfrm>
        </p:spPr>
        <p:txBody>
          <a:bodyPr anchor="b">
            <a:normAutofit/>
          </a:bodyPr>
          <a:lstStyle>
            <a:lvl1pPr algn="l">
              <a:defRPr sz="7820" b="0" cap="none"/>
            </a:lvl1pPr>
          </a:lstStyle>
          <a:p>
            <a:r>
              <a:rPr lang="en-US" dirty="0"/>
              <a:t>Click to edit Master title style</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3200">
                <a:solidFill>
                  <a:schemeClr val="tx1">
                    <a:lumMod val="75000"/>
                    <a:lumOff val="25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7820" b="0" cap="none"/>
            </a:lvl1pPr>
          </a:lstStyle>
          <a:p>
            <a:r>
              <a:rPr lang="en-US" dirty="0"/>
              <a:t>Click to edit Master title style</a:t>
            </a:r>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4265">
                <a:solidFill>
                  <a:schemeClr val="tx1">
                    <a:lumMod val="75000"/>
                    <a:lumOff val="25000"/>
                  </a:schemeClr>
                </a:solidFill>
              </a:defRPr>
            </a:lvl1pPr>
            <a:lvl2pPr marL="812165" indent="0">
              <a:buFontTx/>
              <a:buNone/>
              <a:defRPr/>
            </a:lvl2pPr>
            <a:lvl3pPr marL="1624965" indent="0">
              <a:buFontTx/>
              <a:buNone/>
              <a:defRPr/>
            </a:lvl3pPr>
            <a:lvl4pPr marL="2437130" indent="0">
              <a:buFontTx/>
              <a:buNone/>
              <a:defRPr/>
            </a:lvl4pPr>
            <a:lvl5pPr marL="3249295"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3200">
                <a:solidFill>
                  <a:schemeClr val="tx1">
                    <a:lumMod val="50000"/>
                    <a:lumOff val="50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813369" y="1187031"/>
            <a:ext cx="915035" cy="878247"/>
          </a:xfrm>
          <a:prstGeom prst="rect">
            <a:avLst/>
          </a:prstGeom>
        </p:spPr>
        <p:txBody>
          <a:bodyPr vert="horz" lIns="162472" tIns="81236" rIns="162472" bIns="81236" rtlCol="0" anchor="ctr">
            <a:noAutofit/>
          </a:bodyPr>
          <a:lstStyle/>
          <a:p>
            <a:pPr lvl="0"/>
            <a:r>
              <a:rPr lang="en-US" sz="14215"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13348780" y="4335179"/>
            <a:ext cx="915035" cy="878247"/>
          </a:xfrm>
          <a:prstGeom prst="rect">
            <a:avLst/>
          </a:prstGeom>
        </p:spPr>
        <p:txBody>
          <a:bodyPr vert="horz" lIns="162472" tIns="81236" rIns="162472" bIns="81236" rtlCol="0" anchor="ctr">
            <a:noAutofit/>
          </a:bodyPr>
          <a:lstStyle/>
          <a:p>
            <a:pPr lvl="0"/>
            <a:r>
              <a:rPr lang="en-US" sz="14215"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9413" y="915529"/>
            <a:ext cx="12891251" cy="4539497"/>
          </a:xfrm>
        </p:spPr>
        <p:txBody>
          <a:bodyPr anchor="ctr">
            <a:normAutofit/>
          </a:bodyPr>
          <a:lstStyle>
            <a:lvl1pPr algn="l">
              <a:defRPr sz="7820" b="0" cap="none"/>
            </a:lvl1pPr>
          </a:lstStyle>
          <a:p>
            <a:r>
              <a:rPr lang="en-US" dirty="0"/>
              <a:t>Click to edit Master title style</a:t>
            </a:r>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4265">
                <a:solidFill>
                  <a:schemeClr val="accent1"/>
                </a:solidFill>
              </a:defRPr>
            </a:lvl1pPr>
            <a:lvl2pPr marL="812165" indent="0">
              <a:buFontTx/>
              <a:buNone/>
              <a:defRPr/>
            </a:lvl2pPr>
            <a:lvl3pPr marL="1624965" indent="0">
              <a:buFontTx/>
              <a:buNone/>
              <a:defRPr/>
            </a:lvl3pPr>
            <a:lvl4pPr marL="2437130" indent="0">
              <a:buFontTx/>
              <a:buNone/>
              <a:defRPr/>
            </a:lvl4pPr>
            <a:lvl5pPr marL="3249295"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3200">
                <a:solidFill>
                  <a:schemeClr val="tx1">
                    <a:lumMod val="50000"/>
                    <a:lumOff val="50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9810" y="915528"/>
            <a:ext cx="1958474" cy="788690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016708" y="915529"/>
            <a:ext cx="10597579" cy="78869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395"/>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708" y="4056303"/>
            <a:ext cx="12903957" cy="2743254"/>
          </a:xfrm>
        </p:spPr>
        <p:txBody>
          <a:bodyPr anchor="b"/>
          <a:lstStyle>
            <a:lvl1pPr algn="l">
              <a:defRPr sz="7105" b="0" cap="none"/>
            </a:lvl1pPr>
          </a:lstStyle>
          <a:p>
            <a:r>
              <a:rPr lang="en-US" dirty="0"/>
              <a:t>Click to edit Master title style</a:t>
            </a:r>
          </a:p>
        </p:txBody>
      </p:sp>
      <p:sp>
        <p:nvSpPr>
          <p:cNvPr id="3" name="Text Placeholder 2"/>
          <p:cNvSpPr>
            <a:spLocks noGrp="1"/>
          </p:cNvSpPr>
          <p:nvPr>
            <p:ph type="body" idx="1"/>
          </p:nvPr>
        </p:nvSpPr>
        <p:spPr>
          <a:xfrm>
            <a:off x="1016708" y="6799556"/>
            <a:ext cx="12903957" cy="1292193"/>
          </a:xfrm>
        </p:spPr>
        <p:txBody>
          <a:bodyPr anchor="t"/>
          <a:lstStyle>
            <a:lvl1pPr marL="0" indent="0" algn="l">
              <a:buNone/>
              <a:defRPr sz="3555">
                <a:solidFill>
                  <a:schemeClr val="tx1">
                    <a:lumMod val="50000"/>
                    <a:lumOff val="50000"/>
                  </a:schemeClr>
                </a:solidFill>
              </a:defRPr>
            </a:lvl1pPr>
            <a:lvl2pPr marL="812165" indent="0">
              <a:buNone/>
              <a:defRPr sz="3200">
                <a:solidFill>
                  <a:schemeClr val="tx1">
                    <a:tint val="75000"/>
                  </a:schemeClr>
                </a:solidFill>
              </a:defRPr>
            </a:lvl2pPr>
            <a:lvl3pPr marL="1624965" indent="0">
              <a:buNone/>
              <a:defRPr sz="2845">
                <a:solidFill>
                  <a:schemeClr val="tx1">
                    <a:tint val="75000"/>
                  </a:schemeClr>
                </a:solidFill>
              </a:defRPr>
            </a:lvl3pPr>
            <a:lvl4pPr marL="2437130" indent="0">
              <a:buNone/>
              <a:defRPr sz="2490">
                <a:solidFill>
                  <a:schemeClr val="tx1">
                    <a:tint val="75000"/>
                  </a:schemeClr>
                </a:solidFill>
              </a:defRPr>
            </a:lvl4pPr>
            <a:lvl5pPr marL="3249295" indent="0">
              <a:buNone/>
              <a:defRPr sz="2490">
                <a:solidFill>
                  <a:schemeClr val="tx1">
                    <a:tint val="75000"/>
                  </a:schemeClr>
                </a:solidFill>
              </a:defRPr>
            </a:lvl5pPr>
            <a:lvl6pPr marL="4061460" indent="0">
              <a:buNone/>
              <a:defRPr sz="2490">
                <a:solidFill>
                  <a:schemeClr val="tx1">
                    <a:tint val="75000"/>
                  </a:schemeClr>
                </a:solidFill>
              </a:defRPr>
            </a:lvl6pPr>
            <a:lvl7pPr marL="4874260" indent="0">
              <a:buNone/>
              <a:defRPr sz="2490">
                <a:solidFill>
                  <a:schemeClr val="tx1">
                    <a:tint val="75000"/>
                  </a:schemeClr>
                </a:solidFill>
              </a:defRPr>
            </a:lvl7pPr>
            <a:lvl8pPr marL="5686425" indent="0">
              <a:buNone/>
              <a:defRPr sz="2490">
                <a:solidFill>
                  <a:schemeClr val="tx1">
                    <a:tint val="75000"/>
                  </a:schemeClr>
                </a:solidFill>
              </a:defRPr>
            </a:lvl8pPr>
            <a:lvl9pPr marL="6498590" indent="0">
              <a:buNone/>
              <a:defRPr sz="249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16707" y="3244884"/>
            <a:ext cx="6280411" cy="58283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640257" y="3244885"/>
            <a:ext cx="6280409" cy="58283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014322" y="3245476"/>
            <a:ext cx="6282795" cy="865460"/>
          </a:xfrm>
        </p:spPr>
        <p:txBody>
          <a:bodyPr anchor="b">
            <a:noAutofit/>
          </a:bodyPr>
          <a:lstStyle>
            <a:lvl1pPr marL="0" indent="0">
              <a:buNone/>
              <a:defRPr sz="4265" b="0"/>
            </a:lvl1pPr>
            <a:lvl2pPr marL="812165" indent="0">
              <a:buNone/>
              <a:defRPr sz="3555" b="1"/>
            </a:lvl2pPr>
            <a:lvl3pPr marL="1624965" indent="0">
              <a:buNone/>
              <a:defRPr sz="3200" b="1"/>
            </a:lvl3pPr>
            <a:lvl4pPr marL="2437130" indent="0">
              <a:buNone/>
              <a:defRPr sz="2845" b="1"/>
            </a:lvl4pPr>
            <a:lvl5pPr marL="3249295" indent="0">
              <a:buNone/>
              <a:defRPr sz="2845" b="1"/>
            </a:lvl5pPr>
            <a:lvl6pPr marL="4061460" indent="0">
              <a:buNone/>
              <a:defRPr sz="2845" b="1"/>
            </a:lvl6pPr>
            <a:lvl7pPr marL="4874260" indent="0">
              <a:buNone/>
              <a:defRPr sz="2845" b="1"/>
            </a:lvl7pPr>
            <a:lvl8pPr marL="5686425" indent="0">
              <a:buNone/>
              <a:defRPr sz="2845" b="1"/>
            </a:lvl8pPr>
            <a:lvl9pPr marL="6498590" indent="0">
              <a:buNone/>
              <a:defRPr sz="2845" b="1"/>
            </a:lvl9pPr>
          </a:lstStyle>
          <a:p>
            <a:pPr lvl="0"/>
            <a:r>
              <a:rPr lang="en-US" dirty="0"/>
              <a:t>Click to edit Master text styles</a:t>
            </a:r>
          </a:p>
        </p:txBody>
      </p:sp>
      <p:sp>
        <p:nvSpPr>
          <p:cNvPr id="4" name="Content Placeholder 3"/>
          <p:cNvSpPr>
            <a:spLocks noGrp="1"/>
          </p:cNvSpPr>
          <p:nvPr>
            <p:ph sz="half" idx="2"/>
          </p:nvPr>
        </p:nvSpPr>
        <p:spPr>
          <a:xfrm>
            <a:off x="1014322" y="4110937"/>
            <a:ext cx="6282795" cy="496229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637875" y="3245476"/>
            <a:ext cx="6282787" cy="865460"/>
          </a:xfrm>
        </p:spPr>
        <p:txBody>
          <a:bodyPr anchor="b">
            <a:noAutofit/>
          </a:bodyPr>
          <a:lstStyle>
            <a:lvl1pPr marL="0" indent="0">
              <a:buNone/>
              <a:defRPr sz="4265" b="0"/>
            </a:lvl1pPr>
            <a:lvl2pPr marL="812165" indent="0">
              <a:buNone/>
              <a:defRPr sz="3555" b="1"/>
            </a:lvl2pPr>
            <a:lvl3pPr marL="1624965" indent="0">
              <a:buNone/>
              <a:defRPr sz="3200" b="1"/>
            </a:lvl3pPr>
            <a:lvl4pPr marL="2437130" indent="0">
              <a:buNone/>
              <a:defRPr sz="2845" b="1"/>
            </a:lvl4pPr>
            <a:lvl5pPr marL="3249295" indent="0">
              <a:buNone/>
              <a:defRPr sz="2845" b="1"/>
            </a:lvl5pPr>
            <a:lvl6pPr marL="4061460" indent="0">
              <a:buNone/>
              <a:defRPr sz="2845" b="1"/>
            </a:lvl6pPr>
            <a:lvl7pPr marL="4874260" indent="0">
              <a:buNone/>
              <a:defRPr sz="2845" b="1"/>
            </a:lvl7pPr>
            <a:lvl8pPr marL="5686425" indent="0">
              <a:buNone/>
              <a:defRPr sz="2845" b="1"/>
            </a:lvl8pPr>
            <a:lvl9pPr marL="6498590" indent="0">
              <a:buNone/>
              <a:defRPr sz="2845" b="1"/>
            </a:lvl9pPr>
          </a:lstStyle>
          <a:p>
            <a:pPr lvl="0"/>
            <a:r>
              <a:rPr lang="en-US" dirty="0"/>
              <a:t>Click to edit Master text styles</a:t>
            </a:r>
          </a:p>
        </p:txBody>
      </p:sp>
      <p:sp>
        <p:nvSpPr>
          <p:cNvPr id="6" name="Content Placeholder 5"/>
          <p:cNvSpPr>
            <a:spLocks noGrp="1"/>
          </p:cNvSpPr>
          <p:nvPr>
            <p:ph sz="quarter" idx="4"/>
          </p:nvPr>
        </p:nvSpPr>
        <p:spPr>
          <a:xfrm>
            <a:off x="7637877" y="4110937"/>
            <a:ext cx="6282786" cy="496229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t>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706" y="915529"/>
            <a:ext cx="12903957" cy="198364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t>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2250681"/>
            <a:ext cx="5785807" cy="1920067"/>
          </a:xfrm>
        </p:spPr>
        <p:txBody>
          <a:bodyPr anchor="b">
            <a:normAutofit/>
          </a:bodyPr>
          <a:lstStyle>
            <a:lvl1pPr>
              <a:defRPr sz="3555"/>
            </a:lvl1pPr>
          </a:lstStyle>
          <a:p>
            <a:r>
              <a:rPr lang="en-US" dirty="0"/>
              <a:t>Click to edit Master title style</a:t>
            </a:r>
          </a:p>
        </p:txBody>
      </p:sp>
      <p:sp>
        <p:nvSpPr>
          <p:cNvPr id="3" name="Content Placeholder 2"/>
          <p:cNvSpPr>
            <a:spLocks noGrp="1"/>
          </p:cNvSpPr>
          <p:nvPr>
            <p:ph idx="1"/>
          </p:nvPr>
        </p:nvSpPr>
        <p:spPr>
          <a:xfrm>
            <a:off x="7145651" y="773340"/>
            <a:ext cx="6775013" cy="829989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16707" y="4170747"/>
            <a:ext cx="5785807" cy="3881460"/>
          </a:xfrm>
        </p:spPr>
        <p:txBody>
          <a:bodyPr>
            <a:normAutofit/>
          </a:bodyPr>
          <a:lstStyle>
            <a:lvl1pPr marL="0" indent="0">
              <a:buNone/>
              <a:defRPr sz="2490"/>
            </a:lvl1pPr>
            <a:lvl2pPr marL="812165" indent="0">
              <a:buNone/>
              <a:defRPr sz="2490"/>
            </a:lvl2pPr>
            <a:lvl3pPr marL="1624330" indent="0">
              <a:buNone/>
              <a:defRPr sz="2130"/>
            </a:lvl3pPr>
            <a:lvl4pPr marL="2436495" indent="0">
              <a:buNone/>
              <a:defRPr sz="1775"/>
            </a:lvl4pPr>
            <a:lvl5pPr marL="3248660" indent="0">
              <a:buNone/>
              <a:defRPr sz="1775"/>
            </a:lvl5pPr>
            <a:lvl6pPr marL="4060825" indent="0">
              <a:buNone/>
              <a:defRPr sz="1775"/>
            </a:lvl6pPr>
            <a:lvl7pPr marL="4872355" indent="0">
              <a:buNone/>
              <a:defRPr sz="1775"/>
            </a:lvl7pPr>
            <a:lvl8pPr marL="5684520" indent="0">
              <a:buNone/>
              <a:defRPr sz="1775"/>
            </a:lvl8pPr>
            <a:lvl9pPr marL="6496685" indent="0">
              <a:buNone/>
              <a:defRPr sz="17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7209790"/>
            <a:ext cx="12903955" cy="851157"/>
          </a:xfrm>
        </p:spPr>
        <p:txBody>
          <a:bodyPr anchor="b">
            <a:normAutofit/>
          </a:bodyPr>
          <a:lstStyle>
            <a:lvl1pPr algn="l">
              <a:defRPr sz="4265" b="0"/>
            </a:lvl1pPr>
          </a:lstStyle>
          <a:p>
            <a:r>
              <a:rPr lang="en-US" dirty="0"/>
              <a:t>Click to edit Master title style</a:t>
            </a:r>
          </a:p>
        </p:txBody>
      </p:sp>
      <p:sp>
        <p:nvSpPr>
          <p:cNvPr id="3" name="Picture Placeholder 2"/>
          <p:cNvSpPr>
            <a:spLocks noGrp="1" noChangeAspect="1"/>
          </p:cNvSpPr>
          <p:nvPr>
            <p:ph type="pic" idx="1"/>
          </p:nvPr>
        </p:nvSpPr>
        <p:spPr>
          <a:xfrm>
            <a:off x="1016706" y="915529"/>
            <a:ext cx="12903957" cy="5775699"/>
          </a:xfrm>
        </p:spPr>
        <p:txBody>
          <a:bodyPr anchor="t">
            <a:normAutofit/>
          </a:bodyPr>
          <a:lstStyle>
            <a:lvl1pPr marL="0" indent="0" algn="ctr">
              <a:buNone/>
              <a:defRPr sz="2845"/>
            </a:lvl1pPr>
            <a:lvl2pPr marL="812165" indent="0">
              <a:buNone/>
              <a:defRPr sz="2845"/>
            </a:lvl2pPr>
            <a:lvl3pPr marL="1624965" indent="0">
              <a:buNone/>
              <a:defRPr sz="2845"/>
            </a:lvl3pPr>
            <a:lvl4pPr marL="2437130" indent="0">
              <a:buNone/>
              <a:defRPr sz="2845"/>
            </a:lvl4pPr>
            <a:lvl5pPr marL="3249295" indent="0">
              <a:buNone/>
              <a:defRPr sz="2845"/>
            </a:lvl5pPr>
            <a:lvl6pPr marL="4061460" indent="0">
              <a:buNone/>
              <a:defRPr sz="2845"/>
            </a:lvl6pPr>
            <a:lvl7pPr marL="4874260" indent="0">
              <a:buNone/>
              <a:defRPr sz="2845"/>
            </a:lvl7pPr>
            <a:lvl8pPr marL="5686425" indent="0">
              <a:buNone/>
              <a:defRPr sz="2845"/>
            </a:lvl8pPr>
            <a:lvl9pPr marL="6498590" indent="0">
              <a:buNone/>
              <a:defRPr sz="2845"/>
            </a:lvl9pPr>
          </a:lstStyle>
          <a:p>
            <a:endParaRPr lang="en-US" dirty="0"/>
          </a:p>
        </p:txBody>
      </p:sp>
      <p:sp>
        <p:nvSpPr>
          <p:cNvPr id="4" name="Text Placeholder 3"/>
          <p:cNvSpPr>
            <a:spLocks noGrp="1"/>
          </p:cNvSpPr>
          <p:nvPr>
            <p:ph type="body" sz="half" idx="2"/>
          </p:nvPr>
        </p:nvSpPr>
        <p:spPr>
          <a:xfrm>
            <a:off x="1016707" y="8060947"/>
            <a:ext cx="12903955" cy="1012284"/>
          </a:xfrm>
        </p:spPr>
        <p:txBody>
          <a:bodyPr>
            <a:normAutofit/>
          </a:bodyPr>
          <a:lstStyle>
            <a:lvl1pPr marL="0" indent="0">
              <a:buNone/>
              <a:defRPr sz="2130"/>
            </a:lvl1pPr>
            <a:lvl2pPr marL="812165" indent="0">
              <a:buNone/>
              <a:defRPr sz="2130"/>
            </a:lvl2pPr>
            <a:lvl3pPr marL="1624965" indent="0">
              <a:buNone/>
              <a:defRPr sz="1775"/>
            </a:lvl3pPr>
            <a:lvl4pPr marL="2437130" indent="0">
              <a:buNone/>
              <a:defRPr sz="1600"/>
            </a:lvl4pPr>
            <a:lvl5pPr marL="3249295" indent="0">
              <a:buNone/>
              <a:defRPr sz="1600"/>
            </a:lvl5pPr>
            <a:lvl6pPr marL="4061460" indent="0">
              <a:buNone/>
              <a:defRPr sz="1600"/>
            </a:lvl6pPr>
            <a:lvl7pPr marL="4874260" indent="0">
              <a:buNone/>
              <a:defRPr sz="1600"/>
            </a:lvl7pPr>
            <a:lvl8pPr marL="5686425" indent="0">
              <a:buNone/>
              <a:defRPr sz="1600"/>
            </a:lvl8pPr>
            <a:lvl9pPr marL="6498590"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706" y="915529"/>
            <a:ext cx="12903957" cy="198364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016706" y="3244885"/>
            <a:ext cx="12903957" cy="58283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815206" y="9073231"/>
            <a:ext cx="1368858" cy="548364"/>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t>1/4/2025</a:t>
            </a:fld>
            <a:endParaRPr lang="en-US" dirty="0"/>
          </a:p>
        </p:txBody>
      </p:sp>
      <p:sp>
        <p:nvSpPr>
          <p:cNvPr id="5" name="Footer Placeholder 4"/>
          <p:cNvSpPr>
            <a:spLocks noGrp="1"/>
          </p:cNvSpPr>
          <p:nvPr>
            <p:ph type="ftr" sz="quarter" idx="3"/>
          </p:nvPr>
        </p:nvSpPr>
        <p:spPr>
          <a:xfrm>
            <a:off x="1016707" y="9073231"/>
            <a:ext cx="9452978" cy="54836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894944" y="9073231"/>
            <a:ext cx="1025720" cy="548364"/>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75;p32"/>
          <p:cNvSpPr txBox="1"/>
          <p:nvPr/>
        </p:nvSpPr>
        <p:spPr>
          <a:xfrm>
            <a:off x="1478360" y="806450"/>
            <a:ext cx="12701190" cy="1483123"/>
          </a:xfrm>
          <a:prstGeom prst="rect">
            <a:avLst/>
          </a:prstGeom>
        </p:spPr>
        <p:txBody>
          <a:bodyPr spcFirstLastPara="1" wrap="square" lIns="91425" tIns="91425" rIns="91425" bIns="91425" anchor="t" anchorCtr="0">
            <a:noAutofit/>
          </a:bodyPr>
          <a:lstStyle>
            <a:lvl1pPr>
              <a:defRPr sz="8450" b="0" i="0">
                <a:solidFill>
                  <a:srgbClr val="332C2C"/>
                </a:solidFill>
                <a:latin typeface="Times New Roman" panose="02020603050405020304"/>
                <a:ea typeface="+mj-ea"/>
                <a:cs typeface="Times New Roman" panose="02020603050405020304"/>
              </a:defRPr>
            </a:lvl1pPr>
          </a:lstStyle>
          <a:p>
            <a:pPr algn="ctr" rtl="0"/>
            <a:r>
              <a:rPr lang="en-IN" sz="4000" b="1" kern="0" dirty="0">
                <a:solidFill>
                  <a:srgbClr val="FFC000"/>
                </a:solidFill>
                <a:latin typeface="Times New Roman" panose="02020603050405020304" pitchFamily="18" charset="0"/>
                <a:cs typeface="Times New Roman" panose="02020603050405020304" pitchFamily="18" charset="0"/>
                <a:sym typeface="Secular One"/>
              </a:rPr>
              <a:t>EMERTXE INFORMATION TECHNOLOGIES</a:t>
            </a:r>
          </a:p>
        </p:txBody>
      </p:sp>
      <p:sp>
        <p:nvSpPr>
          <p:cNvPr id="10" name="Title 2"/>
          <p:cNvSpPr txBox="1"/>
          <p:nvPr/>
        </p:nvSpPr>
        <p:spPr>
          <a:xfrm>
            <a:off x="2545343" y="4962859"/>
            <a:ext cx="9906001" cy="1911280"/>
          </a:xfrm>
          <a:prstGeom prst="rect">
            <a:avLst/>
          </a:prstGeom>
        </p:spPr>
        <p:txBody>
          <a:bodyPr lIns="91440" tIns="45720" rIns="91440" bIns="45720" anchor="t"/>
          <a:lstStyle>
            <a:lvl1pPr>
              <a:defRPr>
                <a:latin typeface="+mj-lt"/>
                <a:ea typeface="+mj-ea"/>
                <a:cs typeface="+mj-cs"/>
              </a:defRPr>
            </a:lvl1pPr>
          </a:lstStyle>
          <a:p>
            <a:pPr algn="ctr"/>
            <a:br>
              <a:rPr lang="en-US" sz="1600" kern="0" dirty="0">
                <a:solidFill>
                  <a:sysClr val="windowText" lastClr="000000"/>
                </a:solidFill>
              </a:rPr>
            </a:br>
            <a:r>
              <a:rPr lang="en-US" sz="4000" b="1" kern="0" dirty="0">
                <a:solidFill>
                  <a:srgbClr val="FFC000"/>
                </a:solidFill>
                <a:latin typeface="Times New Roman" panose="02020603050405020304" pitchFamily="18" charset="0"/>
                <a:cs typeface="Times New Roman" panose="02020603050405020304" pitchFamily="18" charset="0"/>
              </a:rPr>
              <a:t>CAR BLACK BOX</a:t>
            </a:r>
            <a:endParaRPr lang="en-US" sz="4000" kern="0"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996950" y="7448417"/>
            <a:ext cx="5614590" cy="1446550"/>
          </a:xfrm>
          <a:prstGeom prst="rect">
            <a:avLst/>
          </a:prstGeom>
          <a:noFill/>
        </p:spPr>
        <p:txBody>
          <a:bodyPr wrap="square" lIns="91440" tIns="45720" rIns="91440" bIns="45720" rtlCol="0" anchor="t">
            <a:spAutoFit/>
          </a:bodyPr>
          <a:lstStyle/>
          <a:p>
            <a:r>
              <a:rPr lang="en-IN" sz="3200" dirty="0">
                <a:latin typeface="Times New Roman" panose="02020603050405020304" pitchFamily="18" charset="0"/>
                <a:cs typeface="Times New Roman" panose="02020603050405020304" pitchFamily="18" charset="0"/>
              </a:rPr>
              <a:t>Presented By: </a:t>
            </a:r>
            <a:r>
              <a:rPr lang="en-US" altLang="en-IN" sz="3200" dirty="0">
                <a:latin typeface="Times New Roman" panose="02020603050405020304"/>
                <a:cs typeface="Times New Roman" panose="02020603050405020304"/>
              </a:rPr>
              <a:t>Anil A Halagunaki</a:t>
            </a:r>
          </a:p>
          <a:p>
            <a:r>
              <a:rPr lang="en-US" altLang="en-IN" sz="3200" dirty="0">
                <a:latin typeface="Times New Roman" panose="02020603050405020304"/>
                <a:cs typeface="Times New Roman" panose="02020603050405020304"/>
              </a:rPr>
              <a:t>BATCH        : 24018I </a:t>
            </a:r>
          </a:p>
          <a:p>
            <a:r>
              <a:rPr lang="en-US" altLang="en-IN" sz="2400" dirty="0">
                <a:latin typeface="Times New Roman" panose="02020603050405020304"/>
                <a:cs typeface="Times New Roman" panose="02020603050405020304"/>
              </a:rPr>
              <a:t>                       </a:t>
            </a:r>
          </a:p>
        </p:txBody>
      </p:sp>
      <p:pic>
        <p:nvPicPr>
          <p:cNvPr id="3" name="Picture 2" descr="Emertxe launches Free Internships for ...">
            <a:extLst>
              <a:ext uri="{FF2B5EF4-FFF2-40B4-BE49-F238E27FC236}">
                <a16:creationId xmlns:a16="http://schemas.microsoft.com/office/drawing/2014/main" id="{A9637479-D30D-144A-87FB-F9729142A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1814256"/>
            <a:ext cx="4163588" cy="29608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575B64-2C1B-2619-1900-BECDD1A6517F}"/>
              </a:ext>
            </a:extLst>
          </p:cNvPr>
          <p:cNvSpPr>
            <a:spLocks noGrp="1"/>
          </p:cNvSpPr>
          <p:nvPr>
            <p:ph idx="1"/>
          </p:nvPr>
        </p:nvSpPr>
        <p:spPr>
          <a:xfrm>
            <a:off x="920750" y="2025650"/>
            <a:ext cx="12903957" cy="5828346"/>
          </a:xfrm>
        </p:spPr>
        <p:txBody>
          <a:bodyPr>
            <a:normAutofit lnSpcReduction="10000"/>
          </a:bodyPr>
          <a:lstStyle/>
          <a:p>
            <a:pPr marL="0" indent="0">
              <a:lnSpc>
                <a:spcPct val="150000"/>
              </a:lnSpc>
              <a:buNone/>
            </a:pPr>
            <a:r>
              <a:rPr lang="en-US" sz="2600" dirty="0">
                <a:latin typeface="Times New Roman" panose="02020603050405020304" pitchFamily="18" charset="0"/>
                <a:cs typeface="Times New Roman" panose="02020603050405020304" pitchFamily="18" charset="0"/>
              </a:rPr>
              <a:t>               The vehicle event recorder system is a robust and efficient solution for monitoring and logging critical vehicle events. Utilizing the PIC18F4580 microcontroller, it ensures real-time tracking and accurate data storage with features like an RTC for precise timestamps and an external EEPROM to prevent data loss. Its user-friendly interface, equipped with a matrix keypad and CLCD, simplifies interaction through options like viewing, clearing, and downloading logs. The system enhances safety by identifying potential issues, improving driver behavior, and providing reliable data for accident analysis and insurance claims. With its advanced functionalities, error-handling mechanisms, and seamless data transfer via UART, this project demonstrates the practical application of embedded systems in automotive technology, offering significant benefits in fleet management and regulatory compliance.</a:t>
            </a:r>
            <a:endParaRPr lang="en-IN" sz="26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B845DD27-2EF6-783A-7BC5-9B3BF3BBD524}"/>
              </a:ext>
            </a:extLst>
          </p:cNvPr>
          <p:cNvSpPr>
            <a:spLocks noGrp="1"/>
          </p:cNvSpPr>
          <p:nvPr>
            <p:ph type="title"/>
          </p:nvPr>
        </p:nvSpPr>
        <p:spPr/>
        <p:txBody>
          <a:bodyPr>
            <a:normAutofit fontScale="90000"/>
          </a:bodyPr>
          <a:lstStyle/>
          <a:p>
            <a:r>
              <a:rPr lang="en-IN" sz="6700" b="1" u="sng" kern="1200" dirty="0">
                <a:solidFill>
                  <a:schemeClr val="accent2"/>
                </a:solidFill>
                <a:effectLst/>
                <a:latin typeface="Times New Roman" panose="02020603050405020304" pitchFamily="18" charset="0"/>
                <a:ea typeface="+mn-ea"/>
                <a:cs typeface="Times New Roman" panose="02020603050405020304" pitchFamily="18" charset="0"/>
              </a:rPr>
              <a:t>CONCLUSION</a:t>
            </a:r>
            <a:br>
              <a:rPr lang="en-IN" sz="6600" dirty="0">
                <a:effectLst/>
              </a:rPr>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F6EA-278A-A665-A524-8A0B90CA629A}"/>
              </a:ext>
            </a:extLst>
          </p:cNvPr>
          <p:cNvSpPr>
            <a:spLocks noGrp="1"/>
          </p:cNvSpPr>
          <p:nvPr>
            <p:ph type="title"/>
          </p:nvPr>
        </p:nvSpPr>
        <p:spPr>
          <a:xfrm>
            <a:off x="5187950" y="4006850"/>
            <a:ext cx="8133644" cy="1447800"/>
          </a:xfrm>
        </p:spPr>
        <p:txBody>
          <a:bodyPr>
            <a:noAutofit/>
          </a:bodyPr>
          <a:lstStyle/>
          <a:p>
            <a:r>
              <a:rPr lang="en-IN" sz="9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5313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3150" y="958850"/>
            <a:ext cx="12573000" cy="1015663"/>
          </a:xfrm>
          <a:prstGeom prst="rect">
            <a:avLst/>
          </a:prstGeom>
          <a:noFill/>
        </p:spPr>
        <p:txBody>
          <a:bodyPr wrap="square" rtlCol="0">
            <a:spAutoFit/>
          </a:bodyPr>
          <a:lstStyle/>
          <a:p>
            <a:r>
              <a:rPr lang="en-IN" sz="6000" b="1" u="sng" dirty="0">
                <a:solidFill>
                  <a:srgbClr val="92D050"/>
                </a:solidFill>
                <a:latin typeface="Times New Roman" panose="02020603050405020304" pitchFamily="18" charset="0"/>
                <a:cs typeface="Times New Roman" panose="02020603050405020304" pitchFamily="18" charset="0"/>
              </a:rPr>
              <a:t>Contents :</a:t>
            </a:r>
          </a:p>
        </p:txBody>
      </p:sp>
      <p:sp>
        <p:nvSpPr>
          <p:cNvPr id="5" name="TextBox 4"/>
          <p:cNvSpPr txBox="1"/>
          <p:nvPr/>
        </p:nvSpPr>
        <p:spPr>
          <a:xfrm>
            <a:off x="1073150" y="2023973"/>
            <a:ext cx="14782800" cy="5878532"/>
          </a:xfrm>
          <a:prstGeom prst="rect">
            <a:avLst/>
          </a:prstGeom>
          <a:noFill/>
        </p:spPr>
        <p:txBody>
          <a:bodyPr wrap="square" lIns="91440" tIns="45720" rIns="91440" bIns="45720" rtlCol="0" anchor="t">
            <a:spAutoFit/>
          </a:bodyPr>
          <a:lstStyle/>
          <a:p>
            <a:pPr marL="457200" indent="-457200">
              <a:lnSpc>
                <a:spcPct val="150000"/>
              </a:lnSpc>
              <a:buFont typeface="Arial" panose="020B0604020202020204" pitchFamily="34" charset="0"/>
              <a:buChar char="•"/>
            </a:pPr>
            <a:r>
              <a:rPr lang="en-IN" sz="2800" dirty="0">
                <a:latin typeface="Times New Roman" panose="02020603050405020304"/>
                <a:cs typeface="Times New Roman" panose="02020603050405020304"/>
              </a:rPr>
              <a:t> </a:t>
            </a:r>
            <a:r>
              <a:rPr lang="en-IN" sz="2800"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Abstract</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Purpose</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Technical Specification</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Program Flow</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Advantages And Application</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539749" y="653849"/>
            <a:ext cx="14310995" cy="936154"/>
          </a:xfrm>
          <a:prstGeom prst="rect">
            <a:avLst/>
          </a:prstGeom>
        </p:spPr>
        <p:txBody>
          <a:bodyPr vert="horz" wrap="square" lIns="0" tIns="12700" rIns="0" bIns="0" rtlCol="0">
            <a:spAutoFit/>
          </a:bodyPr>
          <a:lstStyle/>
          <a:p>
            <a:pPr marL="12700">
              <a:spcBef>
                <a:spcPts val="100"/>
              </a:spcBef>
            </a:pPr>
            <a:r>
              <a:rPr lang="en-IN" sz="6000" b="1" u="sng" dirty="0"/>
              <a:t>INTRUDUCTION</a:t>
            </a:r>
            <a:endParaRPr sz="6000" b="1" u="sng" dirty="0"/>
          </a:p>
        </p:txBody>
      </p:sp>
      <p:sp>
        <p:nvSpPr>
          <p:cNvPr id="18" name="TextBox 17"/>
          <p:cNvSpPr txBox="1"/>
          <p:nvPr/>
        </p:nvSpPr>
        <p:spPr>
          <a:xfrm>
            <a:off x="387350" y="1768239"/>
            <a:ext cx="4953000" cy="984885"/>
          </a:xfrm>
          <a:prstGeom prst="rect">
            <a:avLst/>
          </a:prstGeom>
          <a:noFill/>
        </p:spPr>
        <p:txBody>
          <a:bodyPr wrap="square" lIns="91440" tIns="45720" rIns="91440" bIns="45720" rtlCol="0" anchor="t">
            <a:spAutoFit/>
          </a:bodyPr>
          <a:lstStyle/>
          <a:p>
            <a:pPr algn="ctr"/>
            <a:r>
              <a:rPr lang="en-IN" sz="3000" b="1" dirty="0"/>
              <a:t>WHAT IS CAR BLACK BOX ?</a:t>
            </a:r>
          </a:p>
          <a:p>
            <a:pPr algn="ctr"/>
            <a:endParaRPr lang="en-IN" sz="2800" dirty="0">
              <a:latin typeface="Times New Roman" panose="02020603050405020304"/>
              <a:cs typeface="Times New Roman" panose="02020603050405020304"/>
            </a:endParaRPr>
          </a:p>
        </p:txBody>
      </p:sp>
      <p:sp>
        <p:nvSpPr>
          <p:cNvPr id="20" name="TextBox 19"/>
          <p:cNvSpPr txBox="1"/>
          <p:nvPr/>
        </p:nvSpPr>
        <p:spPr>
          <a:xfrm>
            <a:off x="539749" y="2101850"/>
            <a:ext cx="15429977" cy="7399118"/>
          </a:xfrm>
          <a:prstGeom prst="rect">
            <a:avLst/>
          </a:prstGeom>
          <a:noFill/>
        </p:spPr>
        <p:txBody>
          <a:bodyPr wrap="square" lIns="91440" tIns="45720" rIns="91440" bIns="45720" rtlCol="0" anchor="t">
            <a:noAutofit/>
          </a:bodyPr>
          <a:lstStyle/>
          <a:p>
            <a:endParaRPr lang="en-US" sz="2800" dirty="0"/>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car black box, or Event Data Recorder (EDR), is a device installed in vehicles to log and store critical operational data.</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Similar to an airplane's black box, it records key details such as speed, location, braking intensity, and engine performance.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data is crucial for analyzing accidents, offering insights into vehicle behavior during incidents.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aids insurance claims by providing objective evidence to determine fault and combat fraud.</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Car black boxes enhance safety by tracking driver behavior and vehicle performance, helping to identify issues early.</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They also help vehicles comply with regulatory standards for safety and data recording.</a:t>
            </a:r>
          </a:p>
          <a:p>
            <a:endParaRPr lang="en-US" sz="3200" dirty="0">
              <a:latin typeface="Times New Roman" panose="02020603050405020304"/>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C1E9-50ED-FE83-5AD3-2D6474D62057}"/>
              </a:ext>
            </a:extLst>
          </p:cNvPr>
          <p:cNvSpPr>
            <a:spLocks noGrp="1"/>
          </p:cNvSpPr>
          <p:nvPr>
            <p:ph type="title"/>
          </p:nvPr>
        </p:nvSpPr>
        <p:spPr>
          <a:xfrm>
            <a:off x="1016706" y="915529"/>
            <a:ext cx="12903957" cy="1033921"/>
          </a:xfrm>
        </p:spPr>
        <p:txBody>
          <a:bodyPr>
            <a:normAutofit/>
          </a:bodyPr>
          <a:lstStyle/>
          <a:p>
            <a:r>
              <a:rPr lang="en-IN" sz="6000" u="sng" dirty="0"/>
              <a:t>ABSTRACT</a:t>
            </a:r>
          </a:p>
        </p:txBody>
      </p:sp>
      <p:sp>
        <p:nvSpPr>
          <p:cNvPr id="4" name="Rectangle 1">
            <a:extLst>
              <a:ext uri="{FF2B5EF4-FFF2-40B4-BE49-F238E27FC236}">
                <a16:creationId xmlns:a16="http://schemas.microsoft.com/office/drawing/2014/main" id="{CA1917D8-4FB1-4F13-2F56-260AE939ED62}"/>
              </a:ext>
            </a:extLst>
          </p:cNvPr>
          <p:cNvSpPr>
            <a:spLocks noGrp="1" noChangeArrowheads="1"/>
          </p:cNvSpPr>
          <p:nvPr>
            <p:ph idx="1"/>
          </p:nvPr>
        </p:nvSpPr>
        <p:spPr bwMode="auto">
          <a:xfrm>
            <a:off x="463550" y="2087473"/>
            <a:ext cx="1537264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and developed an event recorder system for vehicles using the PIC18F4580 microcontroller, ensuring robust and reliable performance.</a:t>
            </a:r>
          </a:p>
          <a:p>
            <a:pPr defTabSz="914400" eaLnBrk="0" fontAlgn="base" hangingPunct="0">
              <a:spcBef>
                <a:spcPct val="0"/>
              </a:spcBef>
              <a:spcAft>
                <a:spcPct val="0"/>
              </a:spcAft>
              <a:buClrTx/>
              <a:buSzTx/>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real-time tracking and logging of critical vehicle events, such as gear shifts, collision detection, and speed monitoring, with real-time updates displayed on a 16x2 LCD screen.</a:t>
            </a:r>
          </a:p>
          <a:p>
            <a:pPr defTabSz="914400" eaLnBrk="0" fontAlgn="base" hangingPunct="0">
              <a:spcBef>
                <a:spcPct val="0"/>
              </a:spcBef>
              <a:spcAft>
                <a:spcPct val="0"/>
              </a:spcAft>
              <a:buClrTx/>
              <a:buSzTx/>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the DS1307 Real-Time Clock (RTC) for precise event timestamping and implemented external EEPROM for secure and reliable storage of logged data.</a:t>
            </a:r>
          </a:p>
          <a:p>
            <a:pPr defTabSz="914400" eaLnBrk="0" fontAlgn="base" hangingPunct="0">
              <a:spcBef>
                <a:spcPct val="0"/>
              </a:spcBef>
              <a:spcAft>
                <a:spcPct val="0"/>
              </a:spcAft>
              <a:buClrTx/>
              <a:buSzTx/>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 user-friendly interface with an intuitive menu for viewing, clearing, and downloading logs via UART communication, enabling seamless data management.</a:t>
            </a:r>
          </a:p>
          <a:p>
            <a:pPr defTabSz="914400" eaLnBrk="0" fontAlgn="base" hangingPunct="0">
              <a:spcBef>
                <a:spcPct val="0"/>
              </a:spcBef>
              <a:spcAft>
                <a:spcPct val="0"/>
              </a:spcAft>
              <a:buClrTx/>
              <a:buSzTx/>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expertise in embedded systems, real-time programming, and hardware interfacing, highlighting strong practical knowledge of electronics and programming.</a:t>
            </a:r>
          </a:p>
        </p:txBody>
      </p:sp>
    </p:spTree>
    <p:extLst>
      <p:ext uri="{BB962C8B-B14F-4D97-AF65-F5344CB8AC3E}">
        <p14:creationId xmlns:p14="http://schemas.microsoft.com/office/powerpoint/2010/main" val="420338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6559550" y="2025650"/>
            <a:ext cx="11015345" cy="7809230"/>
          </a:xfrm>
          <a:prstGeom prst="rect">
            <a:avLst/>
          </a:prstGeom>
        </p:spPr>
        <p:txBody>
          <a:bodyPr vert="horz" wrap="square" lIns="0" tIns="7620" rIns="0" bIns="0" rtlCol="0" anchor="t">
            <a:noAutofit/>
          </a:bodyPr>
          <a:lstStyle/>
          <a:p>
            <a:pPr algn="just"/>
            <a:endParaRPr lang="en-US" sz="2800" dirty="0">
              <a:solidFill>
                <a:srgbClr val="0D0D0D"/>
              </a:solidFill>
              <a:latin typeface="Trebuchet MS" panose="020B0603020202020204"/>
              <a:cs typeface="Times New Roman" panose="02020603050405020304"/>
            </a:endParaRPr>
          </a:p>
        </p:txBody>
      </p:sp>
      <p:sp>
        <p:nvSpPr>
          <p:cNvPr id="12" name="object 12"/>
          <p:cNvSpPr txBox="1">
            <a:spLocks noGrp="1"/>
          </p:cNvSpPr>
          <p:nvPr>
            <p:ph type="title"/>
          </p:nvPr>
        </p:nvSpPr>
        <p:spPr>
          <a:prstGeom prst="rect">
            <a:avLst/>
          </a:prstGeom>
        </p:spPr>
        <p:txBody>
          <a:bodyPr vert="horz" wrap="square" lIns="0" tIns="12700" rIns="0" bIns="0" rtlCol="0">
            <a:spAutoFit/>
          </a:bodyPr>
          <a:lstStyle/>
          <a:p>
            <a:pPr>
              <a:lnSpc>
                <a:spcPct val="150000"/>
              </a:lnSpc>
            </a:pPr>
            <a:r>
              <a:rPr lang="en-IN" sz="6000" u="sng" dirty="0">
                <a:latin typeface="Times New Roman" panose="02020603050405020304" pitchFamily="18" charset="0"/>
                <a:cs typeface="Times New Roman" panose="02020603050405020304" pitchFamily="18" charset="0"/>
              </a:rPr>
              <a:t>PURPOSE</a:t>
            </a:r>
          </a:p>
        </p:txBody>
      </p:sp>
      <p:sp>
        <p:nvSpPr>
          <p:cNvPr id="4" name="Content Placeholder 3">
            <a:extLst>
              <a:ext uri="{FF2B5EF4-FFF2-40B4-BE49-F238E27FC236}">
                <a16:creationId xmlns:a16="http://schemas.microsoft.com/office/drawing/2014/main" id="{57566346-7041-49CB-B4D0-1931BDA4D718}"/>
              </a:ext>
            </a:extLst>
          </p:cNvPr>
          <p:cNvSpPr>
            <a:spLocks noGrp="1"/>
          </p:cNvSpPr>
          <p:nvPr>
            <p:ph idx="1"/>
          </p:nvPr>
        </p:nvSpPr>
        <p:spPr>
          <a:xfrm>
            <a:off x="1016705" y="2482850"/>
            <a:ext cx="12903957" cy="6209346"/>
          </a:xfrm>
        </p:spPr>
        <p:txBody>
          <a:bodyPr>
            <a:normAutofit fontScale="85000" lnSpcReduction="20000"/>
          </a:bodyPr>
          <a:lstStyle/>
          <a:p>
            <a:pPr>
              <a:buClrTx/>
              <a:buFont typeface="Arial" panose="020B0604020202020204" pitchFamily="34" charset="0"/>
              <a:buChar char="•"/>
            </a:pPr>
            <a:r>
              <a:rPr lang="en-US" sz="3500" b="1" dirty="0">
                <a:solidFill>
                  <a:schemeClr val="tx1"/>
                </a:solidFill>
                <a:latin typeface="Times New Roman" panose="02020603050405020304" pitchFamily="18" charset="0"/>
                <a:cs typeface="Times New Roman" panose="02020603050405020304" pitchFamily="18" charset="0"/>
              </a:rPr>
              <a:t>Monitor Critical Events:</a:t>
            </a:r>
            <a:endParaRPr lang="en-US" sz="35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Log key events such as sudden braking, sharp turns, and collisions.</a:t>
            </a: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Offer comprehensive data for detailed post-incident analysis.</a:t>
            </a:r>
          </a:p>
          <a:p>
            <a:pPr>
              <a:buClrTx/>
              <a:buFont typeface="Arial" panose="020B0604020202020204" pitchFamily="34" charset="0"/>
              <a:buChar char="•"/>
            </a:pPr>
            <a:r>
              <a:rPr lang="en-US" sz="3500" b="1" dirty="0">
                <a:solidFill>
                  <a:schemeClr val="tx1"/>
                </a:solidFill>
                <a:latin typeface="Times New Roman" panose="02020603050405020304" pitchFamily="18" charset="0"/>
                <a:cs typeface="Times New Roman" panose="02020603050405020304" pitchFamily="18" charset="0"/>
              </a:rPr>
              <a:t>Enhance Safety:</a:t>
            </a:r>
            <a:endParaRPr lang="en-US" sz="35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Detect potential vehicle issues early through continuous data tracking.</a:t>
            </a: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Analyze driving patterns to improve driver behavior and provide actionable feedback.</a:t>
            </a:r>
          </a:p>
          <a:p>
            <a:pPr>
              <a:buClrTx/>
              <a:buFont typeface="Arial" panose="020B0604020202020204" pitchFamily="34" charset="0"/>
              <a:buChar char="•"/>
            </a:pPr>
            <a:r>
              <a:rPr lang="en-US" sz="3900" b="1" dirty="0">
                <a:solidFill>
                  <a:schemeClr val="tx1"/>
                </a:solidFill>
                <a:latin typeface="Times New Roman" panose="02020603050405020304" pitchFamily="18" charset="0"/>
                <a:cs typeface="Times New Roman" panose="02020603050405020304" pitchFamily="18" charset="0"/>
              </a:rPr>
              <a:t>Support Insurance Claims:</a:t>
            </a:r>
            <a:endParaRPr lang="en-US" sz="39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Supply precise data to validate insurance claims and prevent fraudulent activities.</a:t>
            </a:r>
          </a:p>
          <a:p>
            <a:pPr>
              <a:buClrTx/>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Offer objective evidence to determine liability in accidents.</a:t>
            </a:r>
          </a:p>
          <a:p>
            <a:pPr>
              <a:buClrTx/>
              <a:buFont typeface="Arial" panose="020B0604020202020204" pitchFamily="34" charset="0"/>
              <a:buChar char="•"/>
            </a:pPr>
            <a:r>
              <a:rPr lang="en-US" sz="3900" b="1" dirty="0">
                <a:solidFill>
                  <a:schemeClr val="tx1"/>
                </a:solidFill>
                <a:latin typeface="Times New Roman" panose="02020603050405020304" pitchFamily="18" charset="0"/>
                <a:cs typeface="Times New Roman" panose="02020603050405020304" pitchFamily="18" charset="0"/>
              </a:rPr>
              <a:t>Regulatory Compliance:</a:t>
            </a:r>
            <a:endParaRPr lang="en-US" sz="39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Facilitate adherence to vehicle safety and data recording regulations.</a:t>
            </a:r>
          </a:p>
          <a:p>
            <a:pPr>
              <a:buClrTx/>
              <a:buFont typeface="Arial" panose="020B0604020202020204" pitchFamily="34" charset="0"/>
              <a:buChar char="•"/>
            </a:pPr>
            <a:r>
              <a:rPr lang="en-US" sz="3900" b="1" dirty="0">
                <a:solidFill>
                  <a:schemeClr val="tx1"/>
                </a:solidFill>
                <a:latin typeface="Times New Roman" panose="02020603050405020304" pitchFamily="18" charset="0"/>
                <a:cs typeface="Times New Roman" panose="02020603050405020304" pitchFamily="18" charset="0"/>
              </a:rPr>
              <a:t>Accident Investigation:</a:t>
            </a:r>
            <a:endParaRPr lang="en-US" sz="39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3100" dirty="0">
                <a:solidFill>
                  <a:schemeClr val="tx1"/>
                </a:solidFill>
                <a:latin typeface="Times New Roman" panose="02020603050405020304" pitchFamily="18" charset="0"/>
                <a:cs typeface="Times New Roman" panose="02020603050405020304" pitchFamily="18" charset="0"/>
              </a:rPr>
              <a:t>Deliver essential data for reconstructing accidents and identifying their root causes.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7BE7F7-C487-781E-AC2A-557B92CB06BB}"/>
              </a:ext>
            </a:extLst>
          </p:cNvPr>
          <p:cNvSpPr>
            <a:spLocks noGrp="1"/>
          </p:cNvSpPr>
          <p:nvPr>
            <p:ph type="title"/>
          </p:nvPr>
        </p:nvSpPr>
        <p:spPr/>
        <p:txBody>
          <a:bodyPr>
            <a:normAutofit fontScale="90000"/>
          </a:bodyPr>
          <a:lstStyle/>
          <a:p>
            <a:r>
              <a:rPr lang="en-IN" sz="6700" u="sng" dirty="0">
                <a:latin typeface="Times New Roman" panose="02020603050405020304" pitchFamily="18" charset="0"/>
                <a:cs typeface="Times New Roman" panose="02020603050405020304" pitchFamily="18" charset="0"/>
              </a:rPr>
              <a:t>TECHNICAL SPECIFICATION</a:t>
            </a:r>
            <a:br>
              <a:rPr lang="en-IN" sz="6600" dirty="0">
                <a:latin typeface="Times New Roman" panose="02020603050405020304" pitchFamily="18" charset="0"/>
                <a:cs typeface="Times New Roman" panose="02020603050405020304" pitchFamily="18" charset="0"/>
              </a:rPr>
            </a:br>
            <a:endParaRPr lang="en-IN" dirty="0"/>
          </a:p>
        </p:txBody>
      </p:sp>
      <p:sp>
        <p:nvSpPr>
          <p:cNvPr id="8" name="Rectangle 2">
            <a:extLst>
              <a:ext uri="{FF2B5EF4-FFF2-40B4-BE49-F238E27FC236}">
                <a16:creationId xmlns:a16="http://schemas.microsoft.com/office/drawing/2014/main" id="{C01FCE8A-C878-A421-DD09-9660AE8E996A}"/>
              </a:ext>
            </a:extLst>
          </p:cNvPr>
          <p:cNvSpPr>
            <a:spLocks noGrp="1" noChangeArrowheads="1"/>
          </p:cNvSpPr>
          <p:nvPr>
            <p:ph idx="1"/>
          </p:nvPr>
        </p:nvSpPr>
        <p:spPr bwMode="auto">
          <a:xfrm>
            <a:off x="1149350" y="1738692"/>
            <a:ext cx="8995744" cy="831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PIC18F4580</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Microcontroller for system control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Language</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programming.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MPLAB X IDE</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and debugging environment.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16x2 LCD</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real-time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Matrix Keypad</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user input.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External EEPROM</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the last 10 events</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UART</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Transfers logs to external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ADC</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Measures analog inputs like speed.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I2C Protocol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Connects RTC and EEPROM.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DS1307 RTC</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event timestamps.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stable operation.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PCB</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hardware layout.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197D-EA3D-BF42-CB3F-524EB1A66630}"/>
              </a:ext>
            </a:extLst>
          </p:cNvPr>
          <p:cNvSpPr>
            <a:spLocks noGrp="1"/>
          </p:cNvSpPr>
          <p:nvPr>
            <p:ph type="title"/>
          </p:nvPr>
        </p:nvSpPr>
        <p:spPr>
          <a:xfrm>
            <a:off x="615950" y="915529"/>
            <a:ext cx="13304713" cy="1983646"/>
          </a:xfrm>
        </p:spPr>
        <p:txBody>
          <a:bodyPr>
            <a:normAutofit fontScale="90000"/>
          </a:bodyPr>
          <a:lstStyle/>
          <a:p>
            <a:r>
              <a:rPr lang="en-IN" sz="6600" u="sng" dirty="0">
                <a:latin typeface="Times New Roman" panose="02020603050405020304" pitchFamily="18" charset="0"/>
                <a:cs typeface="Times New Roman" panose="02020603050405020304" pitchFamily="18" charset="0"/>
              </a:rPr>
              <a:t>THE PROGRAM FLOW</a:t>
            </a:r>
            <a:br>
              <a:rPr lang="en-IN" sz="6600" dirty="0">
                <a:latin typeface="Times New Roman" panose="02020603050405020304" pitchFamily="18" charset="0"/>
                <a:cs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F31CB56A-CB98-9012-D024-C66DA872FD3E}"/>
              </a:ext>
            </a:extLst>
          </p:cNvPr>
          <p:cNvSpPr>
            <a:spLocks noGrp="1" noChangeArrowheads="1"/>
          </p:cNvSpPr>
          <p:nvPr>
            <p:ph idx="1"/>
          </p:nvPr>
        </p:nvSpPr>
        <p:spPr bwMode="auto">
          <a:xfrm>
            <a:off x="844550" y="1914931"/>
            <a:ext cx="11973149" cy="72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indent="-514350" defTabSz="914400" eaLnBrk="0" fontAlgn="base" hangingPunct="0">
              <a:lnSpc>
                <a:spcPct val="150000"/>
              </a:lnSpc>
              <a:spcBef>
                <a:spcPct val="0"/>
              </a:spcBef>
              <a:spcAft>
                <a:spcPct val="0"/>
              </a:spcAft>
              <a:buClrTx/>
              <a:buSzTx/>
              <a:buFont typeface="+mj-lt"/>
              <a:buAutoNum type="arabicPeriod"/>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Initialization</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PIC18F4580 microcontroller.</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 peripherals: CLCD, Matrix Keypad, EEPROM, UART, ADC, and I2C.</a:t>
            </a:r>
          </a:p>
          <a:p>
            <a:pPr marL="514350" indent="-514350" defTabSz="914400" eaLnBrk="0" fontAlgn="base" hangingPunct="0">
              <a:lnSpc>
                <a:spcPct val="150000"/>
              </a:lnSpc>
              <a:spcBef>
                <a:spcPct val="0"/>
              </a:spcBef>
              <a:spcAft>
                <a:spcPct val="0"/>
              </a:spcAft>
              <a:buClrTx/>
              <a:buSzTx/>
              <a:buFont typeface="+mj-lt"/>
              <a:buAutoNum type="arabicPeriod" startAt="2"/>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Program Loop</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monitor and record critical events like gear shifts, collisions, and speed.</a:t>
            </a:r>
          </a:p>
          <a:p>
            <a:pPr marL="514350" indent="-514350" defTabSz="914400" eaLnBrk="0" fontAlgn="base" hangingPunct="0">
              <a:lnSpc>
                <a:spcPct val="150000"/>
              </a:lnSpc>
              <a:spcBef>
                <a:spcPct val="0"/>
              </a:spcBef>
              <a:spcAft>
                <a:spcPct val="0"/>
              </a:spcAft>
              <a:buClrTx/>
              <a:buSzTx/>
              <a:buFont typeface="+mj-lt"/>
              <a:buAutoNum type="arabicPeriod" startAt="3"/>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Detection and Logging</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gear shifts via GPIO inputs.</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accelerometer data to detect collisions.</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 vehicle speed through ADC.</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events with RTC timestamps in EEPROM.</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real-time data on the CLCD.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22318443-F72D-9F9D-5F4E-B538915E3EEB}"/>
              </a:ext>
            </a:extLst>
          </p:cNvPr>
          <p:cNvSpPr>
            <a:spLocks noGrp="1" noChangeArrowheads="1"/>
          </p:cNvSpPr>
          <p:nvPr>
            <p:ph idx="1"/>
          </p:nvPr>
        </p:nvSpPr>
        <p:spPr bwMode="auto">
          <a:xfrm>
            <a:off x="692150" y="577850"/>
            <a:ext cx="12875128"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Interaction</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user input via Matrix Keypad for menu navigation.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menu options: Dashboard, View Logs, Clear Logs, Download Logs, and Set Time.</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Management</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real-time vehicle status and system info.</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Logs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 and show the latest 10 events from EEPROM.</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Logs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Erase stored events in EEPROM.</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Download Logs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Transfer logs to an external device via UART.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Time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 RTC (DS1307) with the current time.</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mechanisms to detect and correct errors for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F11-848D-D952-C749-0451DE9D4480}"/>
              </a:ext>
            </a:extLst>
          </p:cNvPr>
          <p:cNvSpPr>
            <a:spLocks noGrp="1"/>
          </p:cNvSpPr>
          <p:nvPr>
            <p:ph type="title"/>
          </p:nvPr>
        </p:nvSpPr>
        <p:spPr>
          <a:xfrm>
            <a:off x="311150" y="349250"/>
            <a:ext cx="13228513" cy="1983646"/>
          </a:xfrm>
        </p:spPr>
        <p:txBody>
          <a:bodyPr>
            <a:normAutofit fontScale="90000"/>
          </a:bodyPr>
          <a:lstStyle/>
          <a:p>
            <a:r>
              <a:rPr lang="en-IN" sz="6600" b="1" u="sng" dirty="0">
                <a:latin typeface="Times New Roman" panose="02020603050405020304" pitchFamily="18" charset="0"/>
                <a:cs typeface="Times New Roman" panose="02020603050405020304" pitchFamily="18" charset="0"/>
              </a:rPr>
              <a:t>ADVANTAGES AND APPLICATIONS</a:t>
            </a:r>
            <a:br>
              <a:rPr lang="en-IN" sz="6600" b="1" dirty="0">
                <a:latin typeface="Times New Roman" panose="02020603050405020304" pitchFamily="18" charset="0"/>
                <a:cs typeface="Times New Roman" panose="02020603050405020304" pitchFamily="18" charset="0"/>
              </a:rPr>
            </a:br>
            <a:endParaRPr lang="en-IN" dirty="0"/>
          </a:p>
        </p:txBody>
      </p:sp>
      <p:sp>
        <p:nvSpPr>
          <p:cNvPr id="5" name="Rectangle 1">
            <a:extLst>
              <a:ext uri="{FF2B5EF4-FFF2-40B4-BE49-F238E27FC236}">
                <a16:creationId xmlns:a16="http://schemas.microsoft.com/office/drawing/2014/main" id="{8976B04A-11D9-6655-0770-D143C39BF475}"/>
              </a:ext>
            </a:extLst>
          </p:cNvPr>
          <p:cNvSpPr>
            <a:spLocks noGrp="1" noChangeArrowheads="1"/>
          </p:cNvSpPr>
          <p:nvPr>
            <p:ph idx="1"/>
          </p:nvPr>
        </p:nvSpPr>
        <p:spPr bwMode="auto">
          <a:xfrm>
            <a:off x="1016000" y="1556823"/>
            <a:ext cx="7506927" cy="77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instant updates on critical vehicle events.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important data for future analysis.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Simplifies usage with a user-friendly menu interface.</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accurate event timestamps using RTC.</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data transfer via UART for detailed analysis.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Prevents data loss with external EEPROM storage.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Fleet monitoring and management.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tracking and issue identification.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behavior monitoring and improvement.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Alerts and logs for critical incidents.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884</Words>
  <Application>Microsoft Office PowerPoint</Application>
  <PresentationFormat>Custom</PresentationFormat>
  <Paragraphs>100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PowerPoint Presentation</vt:lpstr>
      <vt:lpstr>PowerPoint Presentation</vt:lpstr>
      <vt:lpstr>INTRUDUCTION</vt:lpstr>
      <vt:lpstr>ABSTRACT</vt:lpstr>
      <vt:lpstr>PURPOSE</vt:lpstr>
      <vt:lpstr>TECHNICAL SPECIFICATION </vt:lpstr>
      <vt:lpstr>THE PROGRAM FLOW </vt:lpstr>
      <vt:lpstr>PowerPoint Presentation</vt:lpstr>
      <vt:lpstr>ADVANTAGES AND APPLICATIONS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Anil Halagunaki</cp:lastModifiedBy>
  <cp:revision>361</cp:revision>
  <dcterms:created xsi:type="dcterms:W3CDTF">2024-04-14T05:58:15Z</dcterms:created>
  <dcterms:modified xsi:type="dcterms:W3CDTF">2025-01-04T16:13:26Z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2024-03-14T22:00:00Z</vt:filetime>
  </property>
  <property fmtid="{D5CDD505-2E9C-101B-9397-08002B2CF9AE}" pid="3" name="Creator">
    <vt:lpwstr>Chromium</vt:lpwstr>
  </property>
  <property fmtid="{D5CDD505-2E9C-101B-9397-08002B2CF9AE}" pid="4" name="LastSaved">
    <vt:filetime>2024-03-14T22:00:00Z</vt:filetime>
  </property>
  <property fmtid="{D5CDD505-2E9C-101B-9397-08002B2CF9AE}" pid="5" name="ICV">
    <vt:lpwstr>5FF8BCCE96504458AEEF5B99BBD1B59B_13</vt:lpwstr>
  </property>
  <property fmtid="{D5CDD505-2E9C-101B-9397-08002B2CF9AE}" pid="6" name="KSOProductBuildVer">
    <vt:lpwstr>1033-5.7.1.8092</vt:lpwstr>
  </property>
</Properties>
</file>