
<file path=[Content_Types].xml><?xml version="1.0" encoding="utf-8"?>
<Types xmlns="http://schemas.openxmlformats.org/package/2006/content-types">
  <Default Extension="xml" ContentType="application/xml"/>
  <Default Extension="rels" ContentType="application/vnd.openxmlformats-package.relationships+xml"/>
  <Default Extension="xlsx" ContentType="application/vnd.openxmlformats-officedocument.spreadsheetml.sheet"/>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Default Extension="png" ContentType="image/png"/>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1" r:id="rId12"/>
  </p:sldMasterIdLst>
  <p:notesMasterIdLst>
    <p:notesMasterId r:id="rId14"/>
  </p:notesMasterIdLst>
  <p:sldIdLst>
    <p:sldId id="256" r:id="rId16"/>
    <p:sldId id="257" r:id="rId18"/>
  </p:sldIdLst>
  <p:sldSz cx="9144000" cy="51435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showPr>
    <p:present/>
    <p:sldAll/>
    <p:penClr>
      <a:srgbClr val="FF0000"/>
    </p:penClr>
    <p:extLst>
      <p:ext uri="{EC167BDD-8182-4AB7-AECC-EB403E3ABB37}">
        <p14:laserClr xmlns:p14="http://schemas.microsoft.com/office/powerpoint/2010/main">
          <a:srgbClr val="FF0000"/>
        </p14:laserClr>
      </p:ext>
    </p:extLst>
  </p:showPr>
</p:presentationPr>
</file>

<file path=ppt/_rels/presentation.xml.rels><?xml version="1.0" encoding="UTF-8"?>
<Relationships xmlns="http://schemas.openxmlformats.org/package/2006/relationships"><Relationship Id="rId12" Type="http://schemas.openxmlformats.org/officeDocument/2006/relationships/slideMaster" Target="slideMasters/slideMaster1.xml"></Relationship><Relationship Id="rId13" Type="http://schemas.openxmlformats.org/officeDocument/2006/relationships/theme" Target="theme/theme1.xml"></Relationship><Relationship Id="rId14" Type="http://schemas.openxmlformats.org/officeDocument/2006/relationships/notesMaster" Target="notesMasters/notesMaster1.xml"></Relationship><Relationship Id="rId16" Type="http://schemas.openxmlformats.org/officeDocument/2006/relationships/slide" Target="slides/slide1.xml"></Relationship><Relationship Id="rId18" Type="http://schemas.openxmlformats.org/officeDocument/2006/relationships/slide" Target="slides/slide2.xml"></Relationship><Relationship Id="rId20"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xml"></Relationship></Relationships>
</file>

<file path=ppt/notesSlides/_rels/notesSlide2.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xml"></Relationship></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a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ar"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notesSlide" Target="../notesSlides/notesSlide1.xml"></Relationship></Relationships>
</file>

<file path=ppt/slides/_rels/slide2.xml.rels><?xml version="1.0" encoding="UTF-8"?>
<Relationships xmlns="http://schemas.openxmlformats.org/package/2006/relationships"><Relationship Id="rId2" Type="http://schemas.openxmlformats.org/officeDocument/2006/relationships/notesSlide" Target="../notesSlides/notesSlide2.xml"></Relationship><Relationship Id="rId3" Type="http://schemas.openxmlformats.org/officeDocument/2006/relationships/hyperlink" Target="https://www.alnilin.com/%D8%A7%D9%84%D8%B1%D8%A6%D9%8A%D8%B3%D9%8A%D8%A9" TargetMode="External"></Relationship><Relationship Id="rId4" Type="http://schemas.openxmlformats.org/officeDocument/2006/relationships/image" Target="../media/fImage6531061618.png"></Relationship><Relationship Id="rId5" Type="http://schemas.openxmlformats.org/officeDocument/2006/relationships/image" Target="../media/fImage6531088587.png"></Relationship><Relationship Id="rId6" Type="http://schemas.openxmlformats.org/officeDocument/2006/relationships/hyperlink" Target="https://www.alnilin.com/13145576.htm" TargetMode="External"></Relationship><Relationship Id="rId7" Type="http://schemas.openxmlformats.org/officeDocument/2006/relationships/hyperlink" Target="https://www.alnilin.com/13145625.htm" TargetMode="External"></Relationship><Relationship Id="rId8" Type="http://schemas.openxmlformats.org/officeDocument/2006/relationships/hyperlink" Target="https://www.alnilin.com/13145624.htm" TargetMode="External"></Relationship><Relationship Id="rId9" Type="http://schemas.openxmlformats.org/officeDocument/2006/relationships/hyperlink" Target="https://www.alnilin.com/13145581.htm" TargetMode="External"></Relationship><Relationship Id="rId10" Type="http://schemas.openxmlformats.org/officeDocument/2006/relationships/hyperlink" Target="https://www.alnilin.com/13145577.htm" TargetMode="External"></Relationship><Relationship Id="rId11" Type="http://schemas.openxmlformats.org/officeDocument/2006/relationships/hyperlink" Target="https://www.alnilin.com/13145576.htm" TargetMode="External"></Relationship><Relationship Id="rId12" Type="http://schemas.openxmlformats.org/officeDocument/2006/relationships/hyperlink" Target="https://www.alnilin.com/13145625.htm" TargetMode="External"></Relationship><Relationship Id="rId13" Type="http://schemas.openxmlformats.org/officeDocument/2006/relationships/hyperlink" Target="https://www.alnilin.com/13145579.htm" TargetMode="External"></Relationship><Relationship Id="rId14" Type="http://schemas.openxmlformats.org/officeDocument/2006/relationships/hyperlink" Target="https://www.alnilin.com/13145579.htm" TargetMode="External"></Relationship><Relationship Id="rId15" Type="http://schemas.openxmlformats.org/officeDocument/2006/relationships/hyperlink" Target="https://www.alnilin.com/13145568.htm" TargetMode="External"></Relationship><Relationship Id="rId16" Type="http://schemas.openxmlformats.org/officeDocument/2006/relationships/hyperlink" Target="https://www.alnilin.com/13145564.htm" TargetMode="External"></Relationship><Relationship Id="rId17" Type="http://schemas.openxmlformats.org/officeDocument/2006/relationships/hyperlink" Target="https://www.alnilin.com/13145528.htm" TargetMode="External"></Relationship><Relationship Id="rId18" Type="http://schemas.openxmlformats.org/officeDocument/2006/relationships/hyperlink" Target="https://www.alnilin.com/13145395.htm" TargetMode="External"></Relationship><Relationship Id="rId19" Type="http://schemas.openxmlformats.org/officeDocument/2006/relationships/hyperlink" Target="https://www.alnilin.com/13145304.htm" TargetMode="External"></Relationship><Relationship Id="rId20" Type="http://schemas.openxmlformats.org/officeDocument/2006/relationships/hyperlink" Target="https://www.alnilin.com/13145297.htm" TargetMode="External"></Relationship><Relationship Id="rId21" Type="http://schemas.openxmlformats.org/officeDocument/2006/relationships/hyperlink" Target="https://www.alnilin.com/13145288.htm" TargetMode="External"></Relationship><Relationship Id="rId22" Type="http://schemas.openxmlformats.org/officeDocument/2006/relationships/hyperlink" Target="https://www.alnilin.com/13145259.htm" TargetMode="External"></Relationship><Relationship Id="rId23" Type="http://schemas.openxmlformats.org/officeDocument/2006/relationships/hyperlink" Target="https://www.alnilin.com/13145157.htm" TargetMode="External"></Relationship><Relationship Id="rId24" Type="http://schemas.openxmlformats.org/officeDocument/2006/relationships/image" Target="../media/fImage6531173491.png"></Relationship><Relationship Id="rId25" Type="http://schemas.openxmlformats.org/officeDocument/2006/relationships/image" Target="../media/fImage653118623.png"></Relationship><Relationship Id="rId26" Type="http://schemas.openxmlformats.org/officeDocument/2006/relationships/image" Target="../media/fImage6531197517.png"></Relationship><Relationship Id="rId27" Type="http://schemas.openxmlformats.org/officeDocument/2006/relationships/image" Target="../media/fImage653120565.png"></Relationship><Relationship Id="rId28" Type="http://schemas.openxmlformats.org/officeDocument/2006/relationships/image" Target="../media/fImage6531213914.png"></Relationship><Relationship Id="rId29" Type="http://schemas.openxmlformats.org/officeDocument/2006/relationships/image" Target="../media/fImage6531224197.png"></Relationship><Relationship Id="rId30" Type="http://schemas.openxmlformats.org/officeDocument/2006/relationships/image" Target="../media/fImage6531231519.png"></Relationship><Relationship Id="rId31" Type="http://schemas.openxmlformats.org/officeDocument/2006/relationships/image" Target="../media/fImage6531243566.png"></Relationship><Relationship Id="rId32" Type="http://schemas.openxmlformats.org/officeDocument/2006/relationships/image" Target="../media/fImage653125592.png"></Relationship><Relationship Id="rId33" Type="http://schemas.openxmlformats.org/officeDocument/2006/relationships/image" Target="../media/fImage6531268554.png"></Relationship><Relationship Id="rId34" Type="http://schemas.openxmlformats.org/officeDocument/2006/relationships/hyperlink" Target="https://www.alnilin.com/13145798.htm" TargetMode="External"></Relationship><Relationship Id="rId35" Type="http://schemas.openxmlformats.org/officeDocument/2006/relationships/hyperlink" Target="https://www.alnilin.com/13145797.htm" TargetMode="External"></Relationship><Relationship Id="rId36" Type="http://schemas.openxmlformats.org/officeDocument/2006/relationships/hyperlink" Target="https://www.alnilin.com/13145796.htm" TargetMode="External"></Relationship><Relationship Id="rId37" Type="http://schemas.openxmlformats.org/officeDocument/2006/relationships/hyperlink" Target="https://www.alnilin.com/13145794.htm" TargetMode="External"></Relationship><Relationship Id="rId38" Type="http://schemas.openxmlformats.org/officeDocument/2006/relationships/hyperlink" Target="https://www.alnilin.com/13145793.htm" TargetMode="External"></Relationship><Relationship Id="rId39" Type="http://schemas.openxmlformats.org/officeDocument/2006/relationships/hyperlink" Target="https://www.alnilin.com/13145792.htm" TargetMode="External"></Relationship><Relationship Id="rId40" Type="http://schemas.openxmlformats.org/officeDocument/2006/relationships/hyperlink" Target="https://www.alnilin.com/13145791.htm" TargetMode="External"></Relationship><Relationship Id="rId41" Type="http://schemas.openxmlformats.org/officeDocument/2006/relationships/hyperlink" Target="https://www.alnilin.com/13145790.htm" TargetMode="External"></Relationship><Relationship Id="rId42" Type="http://schemas.openxmlformats.org/officeDocument/2006/relationships/hyperlink" Target="https://www.alnilin.com/13145788.htm" TargetMode="External"></Relationship><Relationship Id="rId43" Type="http://schemas.openxmlformats.org/officeDocument/2006/relationships/hyperlink" Target="https://www.alnilin.com/13145789.htm" TargetMode="External"></Relationship><Relationship Id="rId44" Type="http://schemas.openxmlformats.org/officeDocument/2006/relationships/hyperlink" Target="https://www.alnilin.com/13145786.htm" TargetMode="External"></Relationship><Relationship Id="rId45" Type="http://schemas.openxmlformats.org/officeDocument/2006/relationships/hyperlink" Target="https://www.alnilin.com/13145785.htm" TargetMode="External"></Relationship><Relationship Id="rId46" Type="http://schemas.openxmlformats.org/officeDocument/2006/relationships/hyperlink" Target="https://www.alnilin.com/13145783.htm" TargetMode="External"></Relationship><Relationship Id="rId47" Type="http://schemas.openxmlformats.org/officeDocument/2006/relationships/hyperlink" Target="https://www.alnilin.com/13145781.htm" TargetMode="External"></Relationship><Relationship Id="rId48" Type="http://schemas.openxmlformats.org/officeDocument/2006/relationships/hyperlink" Target="https://www.alnilin.com/13145782.htm" TargetMode="External"></Relationship><Relationship Id="rId49" Type="http://schemas.openxmlformats.org/officeDocument/2006/relationships/hyperlink" Target="https://www.alnilin.com/13145780.htm" TargetMode="External"></Relationship><Relationship Id="rId50" Type="http://schemas.openxmlformats.org/officeDocument/2006/relationships/hyperlink" Target="https://www.alnilin.com/13145779.htm" TargetMode="External"></Relationship><Relationship Id="rId51" Type="http://schemas.openxmlformats.org/officeDocument/2006/relationships/hyperlink" Target="https://www.alnilin.com/13145778.htm" TargetMode="External"></Relationship><Relationship Id="rId52" Type="http://schemas.openxmlformats.org/officeDocument/2006/relationships/hyperlink" Target="https://www.alnilin.com/13145777.htm" TargetMode="External"></Relationship><Relationship Id="rId53" Type="http://schemas.openxmlformats.org/officeDocument/2006/relationships/hyperlink" Target="https://www.alnilin.com/13145776.htm" TargetMode="External"></Relationship><Relationship Id="rId54" Type="http://schemas.openxmlformats.org/officeDocument/2006/relationships/hyperlink" Target="https://www.alnilin.com/13145774.htm" TargetMode="External"></Relationship><Relationship Id="rId55" Type="http://schemas.openxmlformats.org/officeDocument/2006/relationships/hyperlink" Target="https://www.alnilin.com/13145772.htm" TargetMode="External"></Relationship><Relationship Id="rId56" Type="http://schemas.openxmlformats.org/officeDocument/2006/relationships/hyperlink" Target="https://www.alnilin.com/13145761.htm" TargetMode="External"></Relationship><Relationship Id="rId57" Type="http://schemas.openxmlformats.org/officeDocument/2006/relationships/hyperlink" Target="https://www.alnilin.com/13145771.htm" TargetMode="External"></Relationship><Relationship Id="rId58" Type="http://schemas.openxmlformats.org/officeDocument/2006/relationships/hyperlink" Target="https://www.alnilin.com/13145770.htm" TargetMode="External"></Relationship><Relationship Id="rId59" Type="http://schemas.openxmlformats.org/officeDocument/2006/relationships/hyperlink" Target="https://www.alnilin.com/13145769.htm" TargetMode="External"></Relationship><Relationship Id="rId60" Type="http://schemas.openxmlformats.org/officeDocument/2006/relationships/hyperlink" Target="https://www.alnilin.com/13145768.htm" TargetMode="External"></Relationship><Relationship Id="rId61" Type="http://schemas.openxmlformats.org/officeDocument/2006/relationships/hyperlink" Target="https://www.alnilin.com/13145767.htm" TargetMode="External"></Relationship><Relationship Id="rId62" Type="http://schemas.openxmlformats.org/officeDocument/2006/relationships/hyperlink" Target="https://www.alnilin.com/13145766.htm" TargetMode="External"></Relationship><Relationship Id="rId63" Type="http://schemas.openxmlformats.org/officeDocument/2006/relationships/hyperlink" Target="https://www.alnilin.com/13145765.htm" TargetMode="External"></Relationship><Relationship Id="rId64" Type="http://schemas.openxmlformats.org/officeDocument/2006/relationships/hyperlink" Target="https://www.alnilin.com/13145764.htm" TargetMode="External"></Relationship><Relationship Id="rId65" Type="http://schemas.openxmlformats.org/officeDocument/2006/relationships/hyperlink" Target="https://www.alnilin.com/13145763.htm" TargetMode="External"></Relationship><Relationship Id="rId66" Type="http://schemas.openxmlformats.org/officeDocument/2006/relationships/hyperlink" Target="https://www.alnilin.com/13145762.htm" TargetMode="External"></Relationship><Relationship Id="rId67" Type="http://schemas.openxmlformats.org/officeDocument/2006/relationships/hyperlink" Target="https://www.alnilin.com/13145759.htm" TargetMode="External"></Relationship><Relationship Id="rId68" Type="http://schemas.openxmlformats.org/officeDocument/2006/relationships/hyperlink" Target="https://www.alnilin.com/13145756.htm" TargetMode="External"></Relationship><Relationship Id="rId69" Type="http://schemas.openxmlformats.org/officeDocument/2006/relationships/hyperlink" Target="https://www.alnilin.com/13145751.htm" TargetMode="External"></Relationship><Relationship Id="rId70" Type="http://schemas.openxmlformats.org/officeDocument/2006/relationships/hyperlink" Target="https://www.alnilin.com/13145755.htm" TargetMode="External"></Relationship><Relationship Id="rId71" Type="http://schemas.openxmlformats.org/officeDocument/2006/relationships/hyperlink" Target="https://www.alnilin.com/13145754.htm" TargetMode="External"></Relationship><Relationship Id="rId72" Type="http://schemas.openxmlformats.org/officeDocument/2006/relationships/hyperlink" Target="https://www.alnilin.com/13145753.htm" TargetMode="External"></Relationship><Relationship Id="rId73" Type="http://schemas.openxmlformats.org/officeDocument/2006/relationships/hyperlink" Target="https://www.alnilin.com/13145750.htm" TargetMode="External"></Relationship><Relationship Id="rId74" Type="http://schemas.openxmlformats.org/officeDocument/2006/relationships/hyperlink" Target="https://www.alnilin.com/13145749.htm" TargetMode="External"></Relationship><Relationship Id="rId75" Type="http://schemas.openxmlformats.org/officeDocument/2006/relationships/hyperlink" Target="https://www.alnilin.com/13145748.htm" TargetMode="External"></Relationship><Relationship Id="rId76" Type="http://schemas.openxmlformats.org/officeDocument/2006/relationships/hyperlink" Target="https://www.alnilin.com/13145747.htm" TargetMode="External"></Relationship><Relationship Id="rId77" Type="http://schemas.openxmlformats.org/officeDocument/2006/relationships/hyperlink" Target="https://www.alnilin.com/13145744.htm" TargetMode="External"></Relationship><Relationship Id="rId78" Type="http://schemas.openxmlformats.org/officeDocument/2006/relationships/hyperlink" Target="https://www.alnilin.com/13145741.htm" TargetMode="External"></Relationship><Relationship Id="rId79" Type="http://schemas.openxmlformats.org/officeDocument/2006/relationships/hyperlink" Target="https://www.alnilin.com/13145742.htm" TargetMode="External"></Relationship><Relationship Id="rId80" Type="http://schemas.openxmlformats.org/officeDocument/2006/relationships/hyperlink" Target="https://www.alnilin.com/13145736.htm" TargetMode="External"></Relationship><Relationship Id="rId81" Type="http://schemas.openxmlformats.org/officeDocument/2006/relationships/hyperlink" Target="https://www.alnilin.com/13145735.htm" TargetMode="External"></Relationship><Relationship Id="rId82" Type="http://schemas.openxmlformats.org/officeDocument/2006/relationships/hyperlink" Target="https://www.alnilin.com/13145731.htm" TargetMode="External"></Relationship><Relationship Id="rId83" Type="http://schemas.openxmlformats.org/officeDocument/2006/relationships/hyperlink" Target="https://www.alnilin.com/13145734.htm" TargetMode="External"></Relationship><Relationship Id="rId84" Type="http://schemas.openxmlformats.org/officeDocument/2006/relationships/image" Target="../media/fImage6531292408.png"></Relationship><Relationship Id="rId85" Type="http://schemas.openxmlformats.org/officeDocument/2006/relationships/image" Target="../media/fImage6531302254.png"></Relationship><Relationship Id="rId86" Type="http://schemas.openxmlformats.org/officeDocument/2006/relationships/image" Target="../media/fImage6531313450.png"></Relationship><Relationship Id="rId87" Type="http://schemas.openxmlformats.org/officeDocument/2006/relationships/image" Target="../media/fImage6531327756.png"></Relationship><Relationship Id="rId88" Type="http://schemas.openxmlformats.org/officeDocument/2006/relationships/image" Target="../media/fImage6531339768.png"></Relationship><Relationship Id="rId89" Type="http://schemas.openxmlformats.org/officeDocument/2006/relationships/image" Target="../media/fImage6531346619.png"></Relationship><Relationship Id="rId90" Type="http://schemas.openxmlformats.org/officeDocument/2006/relationships/image" Target="../media/fImage6531358561.png"></Relationship><Relationship Id="rId91" Type="http://schemas.openxmlformats.org/officeDocument/2006/relationships/image" Target="../media/fImage6531365539.png"></Relationship><Relationship Id="rId92" Type="http://schemas.openxmlformats.org/officeDocument/2006/relationships/image" Target="../media/fImage6531372926.png"></Relationship><Relationship Id="rId93" Type="http://schemas.openxmlformats.org/officeDocument/2006/relationships/image" Target="../media/fImage6531383340.png"></Relationship><Relationship Id="rId94" Type="http://schemas.openxmlformats.org/officeDocument/2006/relationships/image" Target="../media/fImage6531398858.png"></Relationship><Relationship Id="rId95" Type="http://schemas.openxmlformats.org/officeDocument/2006/relationships/image" Target="../media/fImage6531406788.png"></Relationship><Relationship Id="rId96" Type="http://schemas.openxmlformats.org/officeDocument/2006/relationships/image" Target="../media/fImage6531413583.png"></Relationship><Relationship Id="rId97" Type="http://schemas.openxmlformats.org/officeDocument/2006/relationships/image" Target="../media/fImage6531425112.png"></Relationship><Relationship Id="rId98" Type="http://schemas.openxmlformats.org/officeDocument/2006/relationships/image" Target="../media/fImage6531431571.png"></Relationship><Relationship Id="rId99" Type="http://schemas.openxmlformats.org/officeDocument/2006/relationships/image" Target="../media/fImage6531448003.png"></Relationship><Relationship Id="rId100" Type="http://schemas.openxmlformats.org/officeDocument/2006/relationships/image" Target="../media/fImage6531452895.png"></Relationship><Relationship Id="rId101" Type="http://schemas.openxmlformats.org/officeDocument/2006/relationships/image" Target="../media/fImage6531466492.png"></Relationship><Relationship Id="rId102" Type="http://schemas.openxmlformats.org/officeDocument/2006/relationships/image" Target="../media/fImage6531471867.png"></Relationship><Relationship Id="rId103" Type="http://schemas.openxmlformats.org/officeDocument/2006/relationships/image" Target="../media/fImage6531481253.png"></Relationship><Relationship Id="rId104" Type="http://schemas.openxmlformats.org/officeDocument/2006/relationships/image" Target="../media/fImage6531492160.png"></Relationship><Relationship Id="rId105" Type="http://schemas.openxmlformats.org/officeDocument/2006/relationships/image" Target="../media/fImage6531507931.png"></Relationship><Relationship Id="rId106" Type="http://schemas.openxmlformats.org/officeDocument/2006/relationships/image" Target="../media/fImage6531514415.png"></Relationship><Relationship Id="rId107" Type="http://schemas.openxmlformats.org/officeDocument/2006/relationships/image" Target="../media/fImage6531526051.png"></Relationship><Relationship Id="rId108" Type="http://schemas.openxmlformats.org/officeDocument/2006/relationships/image" Target="../media/fImage6531536580.png"></Relationship><Relationship Id="rId109" Type="http://schemas.openxmlformats.org/officeDocument/2006/relationships/image" Target="../media/fImage6531546911.png"></Relationship><Relationship Id="rId110" Type="http://schemas.openxmlformats.org/officeDocument/2006/relationships/image" Target="../media/fImage6531558845.png"></Relationship><Relationship Id="rId111" Type="http://schemas.openxmlformats.org/officeDocument/2006/relationships/image" Target="../media/fImage6531565306.png"></Relationship><Relationship Id="rId112" Type="http://schemas.openxmlformats.org/officeDocument/2006/relationships/image" Target="../media/fImage6531576144.png"></Relationship><Relationship Id="rId113" Type="http://schemas.openxmlformats.org/officeDocument/2006/relationships/image" Target="../media/fImage6531586574.png"></Relationship><Relationship Id="rId114" Type="http://schemas.openxmlformats.org/officeDocument/2006/relationships/image" Target="../media/fImage6531593414.png"></Relationship><Relationship Id="rId115" Type="http://schemas.openxmlformats.org/officeDocument/2006/relationships/image" Target="../media/fImage653160416.png"></Relationship><Relationship Id="rId116" Type="http://schemas.openxmlformats.org/officeDocument/2006/relationships/image" Target="../media/fImage6531611583.png"></Relationship><Relationship Id="rId117" Type="http://schemas.openxmlformats.org/officeDocument/2006/relationships/image" Target="../media/fImage6531623337.png"></Relationship><Relationship Id="rId118" Type="http://schemas.openxmlformats.org/officeDocument/2006/relationships/image" Target="../media/fImage6531635701.png"></Relationship><Relationship Id="rId119" Type="http://schemas.openxmlformats.org/officeDocument/2006/relationships/image" Target="../media/fImage6531642977.png"></Relationship><Relationship Id="rId120" Type="http://schemas.openxmlformats.org/officeDocument/2006/relationships/image" Target="../media/fImage6531658767.png"></Relationship><Relationship Id="rId121" Type="http://schemas.openxmlformats.org/officeDocument/2006/relationships/image" Target="../media/fImage6531668270.png"></Relationship><Relationship Id="rId122" Type="http://schemas.openxmlformats.org/officeDocument/2006/relationships/image" Target="../media/fImage6531676199.png"></Relationship><Relationship Id="rId123" Type="http://schemas.openxmlformats.org/officeDocument/2006/relationships/image" Target="../media/fImage6531685143.png"></Relationship><Relationship Id="rId124" Type="http://schemas.openxmlformats.org/officeDocument/2006/relationships/image" Target="../media/fImage6531699597.png"></Relationship><Relationship Id="rId125" Type="http://schemas.openxmlformats.org/officeDocument/2006/relationships/image" Target="../media/fImage6531709069.png"></Relationship><Relationship Id="rId126" Type="http://schemas.openxmlformats.org/officeDocument/2006/relationships/image" Target="../media/fImage6531712070.png"></Relationship><Relationship Id="rId127" Type="http://schemas.openxmlformats.org/officeDocument/2006/relationships/image" Target="../media/fImage6531729944.png"></Relationship><Relationship Id="rId128" Type="http://schemas.openxmlformats.org/officeDocument/2006/relationships/image" Target="../media/fImage6531731160.png"></Relationship><Relationship Id="rId129" Type="http://schemas.openxmlformats.org/officeDocument/2006/relationships/image" Target="../media/fImage6531742039.png"></Relationship><Relationship Id="rId130" Type="http://schemas.openxmlformats.org/officeDocument/2006/relationships/image" Target="../media/fImage6531752614.png"></Relationship><Relationship Id="rId131" Type="http://schemas.openxmlformats.org/officeDocument/2006/relationships/image" Target="../media/fImage6531765785.png"></Relationship><Relationship Id="rId132" Type="http://schemas.openxmlformats.org/officeDocument/2006/relationships/image" Target="../media/fImage6531772116.png"></Relationship><Relationship Id="rId133" Type="http://schemas.openxmlformats.org/officeDocument/2006/relationships/image" Target="../media/fImage6531783298.png"></Relationship><Relationship Id="rId134" Type="http://schemas.openxmlformats.org/officeDocument/2006/relationships/hyperlink" Target="https://www.alnilin.com/13145792.htm" TargetMode="External"></Relationship><Relationship Id="rId135" Type="http://schemas.openxmlformats.org/officeDocument/2006/relationships/hyperlink" Target="https://www.alnilin.com/13145736.htm" TargetMode="External"></Relationship><Relationship Id="rId136" Type="http://schemas.openxmlformats.org/officeDocument/2006/relationships/hyperlink" Target="https://www.alnilin.com/13145710.htm" TargetMode="External"></Relationship><Relationship Id="rId137" Type="http://schemas.openxmlformats.org/officeDocument/2006/relationships/hyperlink" Target="https://www.alnilin.com/13145685.htm" TargetMode="External"></Relationship><Relationship Id="rId138" Type="http://schemas.openxmlformats.org/officeDocument/2006/relationships/hyperlink" Target="https://www.alnilin.com/13145524.htm" TargetMode="External"></Relationship><Relationship Id="rId139" Type="http://schemas.openxmlformats.org/officeDocument/2006/relationships/hyperlink" Target="https://www.alnilin.com/13145523.htm" TargetMode="External"></Relationship><Relationship Id="rId140" Type="http://schemas.openxmlformats.org/officeDocument/2006/relationships/hyperlink" Target="https://www.alnilin.com/vb.php" TargetMode="External"></Relationship><Relationship Id="rId141" Type="http://schemas.openxmlformats.org/officeDocument/2006/relationships/hyperlink" Target="https://www.alnilin.com/secur.php" TargetMode="External"></Relationship><Relationship Id="rId142" Type="http://schemas.openxmlformats.org/officeDocument/2006/relationships/hyperlink" Target="https://www.alnilin.com/#" TargetMode="External"></Relationship><Relationship Id="rId143" Type="http://schemas.openxmlformats.org/officeDocument/2006/relationships/slideLayout" Target="../slideLayouts/slideLayout3.xml"></Relationship></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ar"/>
              <a:t>wagasffwg</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1" name="Shape 61"/>
          <p:cNvSpPr txBox="1"/>
          <p:nvPr>
            <p:ph idx="1" type="body"/>
          </p:nvPr>
        </p:nvSpPr>
        <p:spPr>
          <a:xfrm>
            <a:off x="311785" y="1152525"/>
            <a:ext cx="8521065" cy="3416935"/>
          </a:xfrm>
          <a:prstGeom prst="rect">
            <a:avLst/>
          </a:prstGeom>
        </p:spPr>
        <p:txBody>
          <a:bodyPr wrap="square" lIns="91440" tIns="91440" rIns="91440" bIns="91440" numCol="1" vert="horz" anchor="t">
            <a:noAutofit/>
          </a:bodyPr>
          <a:lstStyle/>
          <a:p>
            <a:pPr marL="0" indent="0" algn="l" defTabSz="508000">
              <a:lnSpc>
                <a:spcPct val="114999"/>
              </a:lnSpc>
              <a:spcBef>
                <a:spcPts val="0"/>
              </a:spcBef>
              <a:spcAft>
                <a:spcPts val="0"/>
              </a:spcAft>
              <a:buFontTx/>
              <a:buNone/>
            </a:pPr>
            <a:endParaRPr lang="ko-KR" altLang="en-US" sz="975" cap="none" i="0" b="0" strike="noStrike">
              <a:solidFill>
                <a:srgbClr val="2C2F34"/>
              </a:solidFill>
              <a:latin typeface="Tahoma" charset="0"/>
              <a:ea typeface="Tahoma" charset="0"/>
              <a:cs typeface="Tahoma" charset="0"/>
            </a:endParaRPr>
          </a:p>
          <a:p>
            <a:pPr marL="0" indent="0" algn="l" defTabSz="508000">
              <a:lnSpc>
                <a:spcPct val="114999"/>
              </a:lnSpc>
              <a:spcBef>
                <a:spcPts val="0"/>
              </a:spcBef>
              <a:spcAft>
                <a:spcPts val="0"/>
              </a:spcAft>
              <a:buFontTx/>
              <a:buNone/>
            </a:pPr>
            <a:endParaRPr lang="ko-KR" altLang="en-US" sz="975" cap="none" i="0" b="0" strike="noStrike">
              <a:solidFill>
                <a:srgbClr val="2C2F34"/>
              </a:solidFill>
              <a:latin typeface="Tahoma" charset="0"/>
              <a:ea typeface="Tahoma" charset="0"/>
              <a:cs typeface="Tahoma" charset="0"/>
            </a:endParaRPr>
          </a:p>
          <a:p>
            <a:pPr marL="0" indent="0" algn="l" defTabSz="508000">
              <a:lnSpc>
                <a:spcPct val="114999"/>
              </a:lnSpc>
              <a:spcBef>
                <a:spcPts val="0"/>
              </a:spcBef>
              <a:spcAft>
                <a:spcPts val="0"/>
              </a:spcAft>
              <a:buFontTx/>
              <a:buNone/>
            </a:pPr>
            <a:endParaRPr lang="ko-KR" altLang="en-US" sz="975" cap="none" i="0" b="0" strike="noStrike">
              <a:solidFill>
                <a:srgbClr val="2C2F34"/>
              </a:solidFill>
              <a:latin typeface="Tahoma" charset="0"/>
              <a:ea typeface="Tahoma" charset="0"/>
              <a:cs typeface="Tahoma" charset="0"/>
            </a:endParaRPr>
          </a:p>
          <a:p>
            <a:pPr marL="0" indent="0" algn="l" defTabSz="508000">
              <a:lnSpc>
                <a:spcPct val="114999"/>
              </a:lnSpc>
              <a:spcBef>
                <a:spcPts val="0"/>
              </a:spcBef>
              <a:spcAft>
                <a:spcPts val="0"/>
              </a:spcAft>
              <a:buFontTx/>
              <a:buNone/>
            </a:pPr>
            <a:endParaRPr lang="ko-KR" altLang="en-US" sz="975" cap="none" i="0" b="0" strike="noStrike">
              <a:solidFill>
                <a:srgbClr val="2C2F34"/>
              </a:solidFill>
              <a:latin typeface="Tahoma" charset="0"/>
              <a:ea typeface="Tahoma" charset="0"/>
              <a:cs typeface="Tahoma" charset="0"/>
            </a:endParaRPr>
          </a:p>
          <a:p>
            <a:pPr marL="0" indent="0" algn="l" defTabSz="508000">
              <a:lnSpc>
                <a:spcPct val="114999"/>
              </a:lnSpc>
              <a:spcBef>
                <a:spcPts val="0"/>
              </a:spcBef>
              <a:spcAft>
                <a:spcPts val="0"/>
              </a:spcAft>
              <a:buFontTx/>
              <a:buNone/>
            </a:pPr>
            <a:endParaRPr lang="ko-KR" altLang="en-US" sz="975" cap="none" i="0" b="0" strike="noStrike">
              <a:solidFill>
                <a:srgbClr val="2C2F34"/>
              </a:solidFill>
              <a:latin typeface="Tahoma" charset="0"/>
              <a:ea typeface="Tahoma" charset="0"/>
              <a:cs typeface="Tahoma" charset="0"/>
            </a:endParaRPr>
          </a:p>
          <a:p>
            <a:pPr marL="0" indent="0" algn="l" defTabSz="508000">
              <a:lnSpc>
                <a:spcPct val="114999"/>
              </a:lnSpc>
              <a:spcBef>
                <a:spcPts val="0"/>
              </a:spcBef>
              <a:spcAft>
                <a:spcPts val="0"/>
              </a:spcAft>
              <a:buFontTx/>
              <a:buNone/>
            </a:pPr>
            <a:endParaRPr lang="ko-KR" altLang="en-US" sz="975" cap="none" i="0" b="0" strike="noStrike">
              <a:solidFill>
                <a:srgbClr val="AAAAAA"/>
              </a:solidFill>
              <a:latin typeface="Tahoma" charset="0"/>
              <a:ea typeface="Tahoma" charset="0"/>
              <a:cs typeface="Tahoma" charset="0"/>
            </a:endParaRPr>
          </a:p>
          <a:p>
            <a:pPr marL="0" indent="0" algn="l" defTabSz="508000">
              <a:lnSpc>
                <a:spcPct val="114999"/>
              </a:lnSpc>
              <a:spcBef>
                <a:spcPts val="0"/>
              </a:spcBef>
              <a:spcAft>
                <a:spcPts val="0"/>
              </a:spcAft>
              <a:buFontTx/>
              <a:buNone/>
            </a:pPr>
            <a:endParaRPr lang="ko-KR" altLang="en-US" sz="1800" cap="none" i="0" b="0" strike="noStrike">
              <a:latin typeface="NanumGothic" charset="0"/>
              <a:ea typeface="Arial" charset="0"/>
            </a:endParaRPr>
          </a:p>
        </p:txBody>
      </p:sp>
      <p:sp>
        <p:nvSpPr>
          <p:cNvPr id="62" name="Text Box 61"/>
          <p:cNvSpPr txBox="1">
            <a:spLocks noChangeAspect="1"/>
          </p:cNvSpPr>
          <p:nvPr/>
        </p:nvSpPr>
        <p:spPr>
          <a:xfrm rot="0">
            <a:off x="0" y="0"/>
            <a:ext cx="18415" cy="9525"/>
          </a:xfrm>
          <a:prstGeom prst="rect"/>
          <a:solidFill>
            <a:srgbClr val="FFFFFF"/>
          </a:solidFill>
          <a:ln w="0" cap="flat" cmpd="sng">
            <a:solidFill>
              <a:srgbClr val="FCFCFC">
                <a:alpha val="100000"/>
              </a:srgbClr>
            </a:solidFill>
            <a:prstDash val="solid"/>
          </a:ln>
        </p:spPr>
        <p:txBody>
          <a:bodyPr wrap="square" lIns="0" tIns="0" rIns="0" bIns="0" vert="horz" anchor="t">
            <a:noAutofit/>
          </a:bodyPr>
          <a:lstStyle/>
          <a:p>
            <a:pPr marL="0" indent="0" algn="r" defTabSz="508000">
              <a:lnSpc>
                <a:spcPct val="140000"/>
              </a:lnSpc>
              <a:spcBef>
                <a:spcPts val="0"/>
              </a:spcBef>
              <a:spcAft>
                <a:spcPts val="0"/>
              </a:spcAft>
              <a:buFontTx/>
              <a:buNone/>
            </a:pPr>
            <a:r>
              <a:rPr lang="en-US" altLang="ko-KR" sz="3075" cap="none" i="0" b="0" strike="noStrike">
                <a:solidFill>
                  <a:srgbClr val="333333"/>
                </a:solidFill>
                <a:latin typeface="flat-jooza" charset="0"/>
                <a:ea typeface="flat-jooza" charset="0"/>
                <a:hlinkClick r:id="rId3"/>
              </a:rPr>
              <a:t>النيلين</a:t>
            </a:r>
            <a:endParaRPr lang="ko-KR" altLang="en-US" sz="975" cap="none" i="0" b="0" strike="noStrike">
              <a:solidFill>
                <a:srgbClr val="2C2F34"/>
              </a:solidFill>
              <a:latin typeface="Tahoma" charset="0"/>
              <a:ea typeface="Tahoma" charset="0"/>
              <a:cs typeface="Tahoma" charset="0"/>
            </a:endParaRPr>
          </a:p>
        </p:txBody>
      </p:sp>
      <p:pic>
        <p:nvPicPr>
          <p:cNvPr id="63" name="Picture 62" descr="/storage/emulated/0/fImage6531061618.png"/>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0" y="0"/>
            <a:ext cx="1333500" cy="1333500"/>
          </a:xfrm>
          <a:prstGeom prst="rect"/>
          <a:noFill/>
        </p:spPr>
      </p:pic>
      <p:sp>
        <p:nvSpPr>
          <p:cNvPr id="64" name="Text Box 63"/>
          <p:cNvSpPr txBox="1">
            <a:spLocks noChangeAspect="1"/>
          </p:cNvSpPr>
          <p:nvPr/>
        </p:nvSpPr>
        <p:spPr>
          <a:xfrm rot="0">
            <a:off x="71755" y="71755"/>
            <a:ext cx="18415" cy="9525"/>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00000"/>
              </a:lnSpc>
              <a:spcBef>
                <a:spcPts val="0"/>
              </a:spcBef>
              <a:spcAft>
                <a:spcPts val="0"/>
              </a:spcAft>
              <a:buFontTx/>
              <a:buNone/>
            </a:pPr>
            <a:endParaRPr lang="ko-KR" altLang="en-US" sz="975" cap="none" i="0" b="0" strike="noStrike">
              <a:solidFill>
                <a:srgbClr val="2C2F34"/>
              </a:solidFill>
              <a:latin typeface="Tahoma" charset="0"/>
              <a:ea typeface="Tahoma" charset="0"/>
              <a:cs typeface="Tahoma" charset="0"/>
            </a:endParaRPr>
          </a:p>
        </p:txBody>
      </p:sp>
      <p:pic>
        <p:nvPicPr>
          <p:cNvPr id="65" name="Picture 64" descr="/storage/emulated/0/fImage6531088587.png"/>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rot="0">
            <a:off x="0" y="0"/>
            <a:ext cx="857250" cy="857250"/>
          </a:xfrm>
          <a:prstGeom prst="rect"/>
          <a:noFill/>
        </p:spPr>
      </p:pic>
      <p:sp>
        <p:nvSpPr>
          <p:cNvPr id="66" name="Text Box 65"/>
          <p:cNvSpPr txBox="1">
            <a:spLocks noChangeAspect="1"/>
          </p:cNvSpPr>
          <p:nvPr/>
        </p:nvSpPr>
        <p:spPr>
          <a:xfrm rot="0">
            <a:off x="0" y="0"/>
            <a:ext cx="3638550" cy="2095499"/>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20000"/>
              </a:lnSpc>
              <a:spcBef>
                <a:spcPts val="0"/>
              </a:spcBef>
              <a:spcAft>
                <a:spcPts val="0"/>
              </a:spcAft>
              <a:buFontTx/>
              <a:buNone/>
            </a:pPr>
            <a:r>
              <a:rPr lang="en-US" altLang="ko-KR" sz="1875" cap="none" i="0" b="0" strike="noStrike">
                <a:solidFill>
                  <a:srgbClr val="FFFFFF"/>
                </a:solidFill>
                <a:latin typeface="flat-jooza" charset="0"/>
                <a:ea typeface="flat-jooza" charset="0"/>
                <a:hlinkClick r:id="rId6"/>
              </a:rPr>
              <a:t>مروة بابكر: “وديتو القروش وين؟”</a:t>
            </a:r>
            <a:endParaRPr lang="ko-KR" altLang="en-US" sz="975" cap="none" i="0" b="0" strike="noStrike">
              <a:solidFill>
                <a:srgbClr val="2C2F34"/>
              </a:solidFill>
              <a:latin typeface="Tahoma" charset="0"/>
              <a:ea typeface="Tahoma" charset="0"/>
              <a:cs typeface="Tahoma" charset="0"/>
            </a:endParaRPr>
          </a:p>
        </p:txBody>
      </p:sp>
      <p:sp>
        <p:nvSpPr>
          <p:cNvPr id="67" name="Text Box 66"/>
          <p:cNvSpPr txBox="1">
            <a:spLocks noChangeAspect="1"/>
          </p:cNvSpPr>
          <p:nvPr/>
        </p:nvSpPr>
        <p:spPr>
          <a:xfrm rot="0">
            <a:off x="71755" y="71755"/>
            <a:ext cx="3638550" cy="2095499"/>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20000"/>
              </a:lnSpc>
              <a:spcBef>
                <a:spcPts val="0"/>
              </a:spcBef>
              <a:spcAft>
                <a:spcPts val="0"/>
              </a:spcAft>
              <a:buFontTx/>
              <a:buNone/>
            </a:pPr>
            <a:r>
              <a:rPr lang="en-US" altLang="ko-KR" sz="1875" cap="none" i="0" b="0" strike="noStrike">
                <a:solidFill>
                  <a:srgbClr val="FFFFFF"/>
                </a:solidFill>
                <a:latin typeface="flat-jooza" charset="0"/>
                <a:ea typeface="flat-jooza" charset="0"/>
                <a:hlinkClick r:id="rId7"/>
              </a:rPr>
              <a:t>إسرائيل تصبح عقبة جديدة أمام مسعى السودان لرفع اسمه من قائمة أمريكا للإرهاب</a:t>
            </a:r>
            <a:endParaRPr lang="ko-KR" altLang="en-US" sz="975" cap="none" i="0" b="0" strike="noStrike">
              <a:solidFill>
                <a:srgbClr val="2C2F34"/>
              </a:solidFill>
              <a:latin typeface="Tahoma" charset="0"/>
              <a:ea typeface="Tahoma" charset="0"/>
              <a:cs typeface="Tahoma" charset="0"/>
            </a:endParaRPr>
          </a:p>
        </p:txBody>
      </p:sp>
      <p:sp>
        <p:nvSpPr>
          <p:cNvPr id="68" name="Text Box 67"/>
          <p:cNvSpPr txBox="1">
            <a:spLocks noChangeAspect="1"/>
          </p:cNvSpPr>
          <p:nvPr/>
        </p:nvSpPr>
        <p:spPr>
          <a:xfrm rot="0">
            <a:off x="143510" y="143510"/>
            <a:ext cx="3638550" cy="2095499"/>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20000"/>
              </a:lnSpc>
              <a:spcBef>
                <a:spcPts val="0"/>
              </a:spcBef>
              <a:spcAft>
                <a:spcPts val="0"/>
              </a:spcAft>
              <a:buFontTx/>
              <a:buNone/>
            </a:pPr>
            <a:r>
              <a:rPr lang="en-US" altLang="ko-KR" sz="1875" cap="none" i="0" b="0" strike="noStrike">
                <a:solidFill>
                  <a:srgbClr val="FFFFFF"/>
                </a:solidFill>
                <a:latin typeface="flat-jooza" charset="0"/>
                <a:ea typeface="flat-jooza" charset="0"/>
                <a:hlinkClick r:id="rId8"/>
              </a:rPr>
              <a:t>محلل سياسي: البرهان سيكون له مستقبل في حكم السودان إذا أتم التطبيع مع إسرائيل</a:t>
            </a:r>
            <a:endParaRPr lang="ko-KR" altLang="en-US" sz="975" cap="none" i="0" b="0" strike="noStrike">
              <a:solidFill>
                <a:srgbClr val="2C2F34"/>
              </a:solidFill>
              <a:latin typeface="Tahoma" charset="0"/>
              <a:ea typeface="Tahoma" charset="0"/>
              <a:cs typeface="Tahoma" charset="0"/>
            </a:endParaRPr>
          </a:p>
        </p:txBody>
      </p:sp>
      <p:sp>
        <p:nvSpPr>
          <p:cNvPr id="69" name="Text Box 68"/>
          <p:cNvSpPr txBox="1">
            <a:spLocks noChangeAspect="1"/>
          </p:cNvSpPr>
          <p:nvPr/>
        </p:nvSpPr>
        <p:spPr>
          <a:xfrm rot="0">
            <a:off x="215265" y="215265"/>
            <a:ext cx="3638550" cy="2095499"/>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20000"/>
              </a:lnSpc>
              <a:spcBef>
                <a:spcPts val="0"/>
              </a:spcBef>
              <a:spcAft>
                <a:spcPts val="0"/>
              </a:spcAft>
              <a:buFontTx/>
              <a:buNone/>
            </a:pPr>
            <a:r>
              <a:rPr lang="en-US" altLang="ko-KR" sz="1875" cap="none" i="0" b="0" strike="noStrike">
                <a:solidFill>
                  <a:srgbClr val="FFFFFF"/>
                </a:solidFill>
                <a:latin typeface="flat-jooza" charset="0"/>
                <a:ea typeface="flat-jooza" charset="0"/>
                <a:hlinkClick r:id="rId9"/>
              </a:rPr>
              <a:t>الحزب الشيوعي:” المكون العسكري يتفاوض لرفع السودان من قائمة الدول الراعية للإرهاب، وهذه صفقة خبيثة</a:t>
            </a:r>
            <a:endParaRPr lang="ko-KR" altLang="en-US" sz="975" cap="none" i="0" b="0" strike="noStrike">
              <a:solidFill>
                <a:srgbClr val="2C2F34"/>
              </a:solidFill>
              <a:latin typeface="Tahoma" charset="0"/>
              <a:ea typeface="Tahoma" charset="0"/>
              <a:cs typeface="Tahoma" charset="0"/>
            </a:endParaRPr>
          </a:p>
        </p:txBody>
      </p:sp>
      <p:sp>
        <p:nvSpPr>
          <p:cNvPr id="70" name="Text Box 69"/>
          <p:cNvSpPr txBox="1">
            <a:spLocks noChangeAspect="1"/>
          </p:cNvSpPr>
          <p:nvPr/>
        </p:nvSpPr>
        <p:spPr>
          <a:xfrm rot="0">
            <a:off x="287020" y="287020"/>
            <a:ext cx="3638550" cy="2095499"/>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20000"/>
              </a:lnSpc>
              <a:spcBef>
                <a:spcPts val="0"/>
              </a:spcBef>
              <a:spcAft>
                <a:spcPts val="0"/>
              </a:spcAft>
              <a:buFontTx/>
              <a:buNone/>
            </a:pPr>
            <a:r>
              <a:rPr lang="en-US" altLang="ko-KR" sz="1875" cap="none" i="0" b="0" strike="noStrike">
                <a:solidFill>
                  <a:srgbClr val="FFFFFF"/>
                </a:solidFill>
                <a:latin typeface="flat-jooza" charset="0"/>
                <a:ea typeface="flat-jooza" charset="0"/>
                <a:hlinkClick r:id="rId10"/>
              </a:rPr>
              <a:t>بالفيديو.. والي النيل الأبيض يثور في وجه طفل شاكياً له غلاء “سعر الرغيفة”</a:t>
            </a:r>
            <a:endParaRPr lang="ko-KR" altLang="en-US" sz="975" cap="none" i="0" b="0" strike="noStrike">
              <a:solidFill>
                <a:srgbClr val="2C2F34"/>
              </a:solidFill>
              <a:latin typeface="Tahoma" charset="0"/>
              <a:ea typeface="Tahoma" charset="0"/>
              <a:cs typeface="Tahoma" charset="0"/>
            </a:endParaRPr>
          </a:p>
        </p:txBody>
      </p:sp>
      <p:sp>
        <p:nvSpPr>
          <p:cNvPr id="71" name="Text Box 70"/>
          <p:cNvSpPr txBox="1">
            <a:spLocks noChangeAspect="1"/>
          </p:cNvSpPr>
          <p:nvPr/>
        </p:nvSpPr>
        <p:spPr>
          <a:xfrm rot="0">
            <a:off x="358775" y="358775"/>
            <a:ext cx="3638550" cy="2095499"/>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20000"/>
              </a:lnSpc>
              <a:spcBef>
                <a:spcPts val="0"/>
              </a:spcBef>
              <a:spcAft>
                <a:spcPts val="0"/>
              </a:spcAft>
              <a:buFontTx/>
              <a:buNone/>
            </a:pPr>
            <a:r>
              <a:rPr lang="en-US" altLang="ko-KR" sz="1875" cap="none" i="0" b="0" strike="noStrike">
                <a:solidFill>
                  <a:srgbClr val="FFFFFF"/>
                </a:solidFill>
                <a:latin typeface="flat-jooza" charset="0"/>
                <a:ea typeface="flat-jooza" charset="0"/>
                <a:hlinkClick r:id="rId11"/>
              </a:rPr>
              <a:t>مروة بابكر: “وديتو القروش وين؟”</a:t>
            </a:r>
            <a:endParaRPr lang="ko-KR" altLang="en-US" sz="975" cap="none" i="0" b="0" strike="noStrike">
              <a:solidFill>
                <a:srgbClr val="2C2F34"/>
              </a:solidFill>
              <a:latin typeface="Tahoma" charset="0"/>
              <a:ea typeface="Tahoma" charset="0"/>
              <a:cs typeface="Tahoma" charset="0"/>
            </a:endParaRPr>
          </a:p>
        </p:txBody>
      </p:sp>
      <p:sp>
        <p:nvSpPr>
          <p:cNvPr id="72" name="Text Box 71"/>
          <p:cNvSpPr txBox="1">
            <a:spLocks noChangeAspect="1"/>
          </p:cNvSpPr>
          <p:nvPr/>
        </p:nvSpPr>
        <p:spPr>
          <a:xfrm rot="0">
            <a:off x="430530" y="430530"/>
            <a:ext cx="3638550" cy="2095499"/>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20000"/>
              </a:lnSpc>
              <a:spcBef>
                <a:spcPts val="0"/>
              </a:spcBef>
              <a:spcAft>
                <a:spcPts val="0"/>
              </a:spcAft>
              <a:buFontTx/>
              <a:buNone/>
            </a:pPr>
            <a:r>
              <a:rPr lang="en-US" altLang="ko-KR" sz="1875" cap="none" i="0" b="0" strike="noStrike">
                <a:solidFill>
                  <a:srgbClr val="FFFFFF"/>
                </a:solidFill>
                <a:latin typeface="flat-jooza" charset="0"/>
                <a:ea typeface="flat-jooza" charset="0"/>
                <a:hlinkClick r:id="rId12"/>
              </a:rPr>
              <a:t>إسرائيل تصبح عقبة جديدة أمام مسعى السودان لرفع اسمه من قائمة أمريكا للإرهاب</a:t>
            </a:r>
            <a:endParaRPr lang="ko-KR" altLang="en-US" sz="975" cap="none" i="0" b="0" strike="noStrike">
              <a:solidFill>
                <a:srgbClr val="2C2F34"/>
              </a:solidFill>
              <a:latin typeface="Tahoma" charset="0"/>
              <a:ea typeface="Tahoma" charset="0"/>
              <a:cs typeface="Tahoma" charset="0"/>
            </a:endParaRPr>
          </a:p>
        </p:txBody>
      </p:sp>
      <p:sp>
        <p:nvSpPr>
          <p:cNvPr id="73" name="Text Box 72"/>
          <p:cNvSpPr txBox="1">
            <a:spLocks noChangeAspect="1"/>
          </p:cNvSpPr>
          <p:nvPr/>
        </p:nvSpPr>
        <p:spPr>
          <a:xfrm rot="0">
            <a:off x="0" y="0"/>
            <a:ext cx="18415" cy="635"/>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40000"/>
              </a:lnSpc>
              <a:spcBef>
                <a:spcPts val="0"/>
              </a:spcBef>
              <a:spcAft>
                <a:spcPts val="0"/>
              </a:spcAft>
              <a:buFontTx/>
              <a:buNone/>
            </a:pPr>
            <a:r>
              <a:rPr lang="en-US" altLang="ko-KR" sz="1350" cap="none" i="0" b="0" strike="noStrike">
                <a:solidFill>
                  <a:srgbClr val="1B98E0"/>
                </a:solidFill>
                <a:latin typeface="flat-jooza" charset="0"/>
                <a:ea typeface="flat-jooza" charset="0"/>
              </a:rPr>
              <a:t>مدارات</a:t>
            </a:r>
            <a:endParaRPr lang="ko-KR" altLang="en-US" sz="1350" cap="none" i="0" b="0" strike="noStrike">
              <a:solidFill>
                <a:srgbClr val="1B98E0"/>
              </a:solidFill>
              <a:latin typeface="flat-jooza" charset="0"/>
              <a:ea typeface="flat-jooz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FFFFFF"/>
                </a:solidFill>
                <a:latin typeface="inherit !important" charset="0"/>
                <a:ea typeface="inherit !important" charset="0"/>
                <a:hlinkClick r:id="rId13"/>
              </a:rPr>
              <a:t>سياسية</a:t>
            </a:r>
            <a:endParaRPr lang="ko-KR" altLang="en-US" sz="975" i="0" b="0">
              <a:solidFill>
                <a:srgbClr val="2C2F34"/>
              </a:solidFill>
              <a:latin typeface="Tahoma" charset="0"/>
              <a:ea typeface="Tahoma" charset="0"/>
              <a:cs typeface="Tahoma" charset="0"/>
            </a:endParaRPr>
          </a:p>
          <a:p>
            <a:pPr marL="381000" indent="0" algn="l" defTabSz="508000">
              <a:lnSpc>
                <a:spcPct val="100000"/>
              </a:lnSpc>
              <a:spcBef>
                <a:spcPts val="0"/>
              </a:spcBef>
              <a:spcAft>
                <a:spcPts val="0"/>
              </a:spcAft>
              <a:buFontTx/>
              <a:buNone/>
            </a:pPr>
            <a:r>
              <a:rPr lang="en-US" altLang="ko-KR" sz="900" i="0" b="0">
                <a:solidFill>
                  <a:srgbClr val="767676"/>
                </a:solidFill>
                <a:latin typeface="Tahoma" charset="0"/>
                <a:ea typeface="Tahoma" charset="0"/>
              </a:rPr>
              <a:t>2020/09/25</a:t>
            </a:r>
            <a:endParaRPr lang="ko-KR" altLang="en-US" sz="900" i="0" b="0">
              <a:solidFill>
                <a:srgbClr val="76767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00" i="0" b="0">
                <a:solidFill>
                  <a:srgbClr val="767676"/>
                </a:solidFill>
                <a:latin typeface="Tahoma" charset="0"/>
                <a:ea typeface="Tahoma" charset="0"/>
              </a:rPr>
              <a:t>3</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500" i="0" b="0">
                <a:solidFill>
                  <a:srgbClr val="333333"/>
                </a:solidFill>
                <a:latin typeface="flat-jooza" charset="0"/>
                <a:ea typeface="flat-jooza" charset="0"/>
                <a:hlinkClick r:id="rId14"/>
              </a:rPr>
              <a:t>أوضاع معيشية متردية بمدينة بورتسودان وغلاء للأسعار لم تشهده المدينة منذ تاريخ تأسيسها في العام 1905م</a:t>
            </a:r>
            <a:endParaRPr lang="ko-KR" altLang="en-US" sz="975" i="0" b="0">
              <a:solidFill>
                <a:srgbClr val="666666"/>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بيان توضيحي ومذكرة مطلبيه حول الازمات والحلول خاصه بولاية البحر الأحمر الأخ الكريم مواطن ولايه البحر الأحمر المحترم انت ترى وتحس بالاوضاع المعيشية الصعبة بالمدينة من غلاء للأسعار حتي وصل سعر رطل اللبن إلى 100ج…</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9</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4</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050" i="0" b="0">
                <a:solidFill>
                  <a:srgbClr val="333333"/>
                </a:solidFill>
                <a:latin typeface="flat-jooza" charset="0"/>
                <a:ea typeface="flat-jooza" charset="0"/>
                <a:hlinkClick r:id="rId15"/>
              </a:rPr>
              <a:t>شاهد بالفيديو: الفنانة ريان الساتة تثير الجدل بوصلة رقص جديدة</a:t>
            </a:r>
            <a:endParaRPr lang="ko-KR" altLang="en-US" sz="975" i="0" b="0">
              <a:solidFill>
                <a:srgbClr val="2C2F34"/>
              </a:solidFill>
              <a:latin typeface="Tahoma" charset="0"/>
              <a:ea typeface="Tahoma" charset="0"/>
              <a:cs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Tahoma" charset="0"/>
                <a:ea typeface="Tahoma" charset="0"/>
              </a:rPr>
              <a:t> </a:t>
            </a:r>
            <a:endParaRPr lang="ko-KR" altLang="en-US" sz="975" i="0" b="0">
              <a:solidFill>
                <a:srgbClr val="2C2F34"/>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9</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4</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050" i="0" b="0">
                <a:solidFill>
                  <a:srgbClr val="333333"/>
                </a:solidFill>
                <a:latin typeface="flat-jooza" charset="0"/>
                <a:ea typeface="flat-jooza" charset="0"/>
                <a:hlinkClick r:id="rId16"/>
              </a:rPr>
              <a:t>بالصورة.. حسناوات اسرائيليات: قلوبنا مع السودان</a:t>
            </a:r>
            <a:endParaRPr lang="ko-KR" altLang="en-US" sz="975" i="0" b="0">
              <a:solidFill>
                <a:srgbClr val="2C2F34"/>
              </a:solidFill>
              <a:latin typeface="Tahoma" charset="0"/>
              <a:ea typeface="Tahoma" charset="0"/>
              <a:cs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Tahoma" charset="0"/>
                <a:ea typeface="Tahoma" charset="0"/>
              </a:rPr>
              <a:t> </a:t>
            </a:r>
            <a:endParaRPr lang="ko-KR" altLang="en-US" sz="975" i="0" b="0">
              <a:solidFill>
                <a:srgbClr val="2C2F34"/>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9</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4</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050" i="0" b="0">
                <a:solidFill>
                  <a:srgbClr val="333333"/>
                </a:solidFill>
                <a:latin typeface="flat-jooza" charset="0"/>
                <a:ea typeface="flat-jooza" charset="0"/>
                <a:hlinkClick r:id="rId17"/>
              </a:rPr>
              <a:t>اسعار صرف الدولار والعملات مقابل الجنيه في السودان</a:t>
            </a:r>
            <a:endParaRPr lang="ko-KR" altLang="en-US" sz="975" i="0" b="0">
              <a:solidFill>
                <a:srgbClr val="2C2F34"/>
              </a:solidFill>
              <a:latin typeface="Tahoma" charset="0"/>
              <a:ea typeface="Tahoma" charset="0"/>
              <a:cs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Tahoma" charset="0"/>
                <a:ea typeface="Tahoma" charset="0"/>
              </a:rPr>
              <a:t> </a:t>
            </a:r>
            <a:endParaRPr lang="ko-KR" altLang="en-US" sz="975" i="0" b="0">
              <a:solidFill>
                <a:srgbClr val="2C2F34"/>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9</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3</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050" i="0" b="0">
                <a:solidFill>
                  <a:srgbClr val="333333"/>
                </a:solidFill>
                <a:latin typeface="flat-jooza" charset="0"/>
                <a:ea typeface="flat-jooza" charset="0"/>
                <a:hlinkClick r:id="rId18"/>
              </a:rPr>
              <a:t>اسعار صرف الدولار والعملات مقابل الجنيه في السودان</a:t>
            </a:r>
            <a:endParaRPr lang="ko-KR" altLang="en-US" sz="975" i="0" b="0">
              <a:solidFill>
                <a:srgbClr val="2C2F34"/>
              </a:solidFill>
              <a:latin typeface="Tahoma" charset="0"/>
              <a:ea typeface="Tahoma" charset="0"/>
              <a:cs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Tahoma" charset="0"/>
                <a:ea typeface="Tahoma" charset="0"/>
              </a:rPr>
              <a:t> </a:t>
            </a:r>
            <a:endParaRPr lang="ko-KR" altLang="en-US" sz="975" i="0" b="0">
              <a:solidFill>
                <a:srgbClr val="2C2F34"/>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9</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3</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050" i="0" b="0">
                <a:solidFill>
                  <a:srgbClr val="333333"/>
                </a:solidFill>
                <a:latin typeface="flat-jooza" charset="0"/>
                <a:ea typeface="flat-jooza" charset="0"/>
                <a:hlinkClick r:id="rId19"/>
              </a:rPr>
              <a:t>شاهد بالصور.. حسناء الإعلام السوداني (لوشي) تعود لإشعال واكتساح السوشيال ميديا بــ(بنطال) الجينز (الضيق) والجمهور يطلق عليها لقب (المدمرة)</a:t>
            </a:r>
            <a:endParaRPr lang="ko-KR" altLang="en-US" sz="975" i="0" b="0">
              <a:solidFill>
                <a:srgbClr val="2C2F34"/>
              </a:solidFill>
              <a:latin typeface="Tahoma" charset="0"/>
              <a:ea typeface="Tahoma" charset="0"/>
              <a:cs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Tahoma" charset="0"/>
                <a:ea typeface="Tahoma" charset="0"/>
              </a:rPr>
              <a:t> </a:t>
            </a:r>
            <a:endParaRPr lang="ko-KR" altLang="en-US" sz="975" i="0" b="0">
              <a:solidFill>
                <a:srgbClr val="2C2F34"/>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9</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3</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050" i="0" b="0">
                <a:solidFill>
                  <a:srgbClr val="333333"/>
                </a:solidFill>
                <a:latin typeface="flat-jooza" charset="0"/>
                <a:ea typeface="flat-jooza" charset="0"/>
                <a:hlinkClick r:id="rId20"/>
              </a:rPr>
              <a:t>شاهد بالصورة.. الناشطة الشهيرة أميرة علي تثير ضجة واسعة لحظة وصولها السودان بتبادلها (القبلات) مع أحد الشباب</a:t>
            </a:r>
            <a:endParaRPr lang="ko-KR" altLang="en-US" sz="975" i="0" b="0">
              <a:solidFill>
                <a:srgbClr val="2C2F34"/>
              </a:solidFill>
              <a:latin typeface="Tahoma" charset="0"/>
              <a:ea typeface="Tahoma" charset="0"/>
              <a:cs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Tahoma" charset="0"/>
                <a:ea typeface="Tahoma" charset="0"/>
              </a:rPr>
              <a:t> </a:t>
            </a:r>
            <a:endParaRPr lang="ko-KR" altLang="en-US" sz="975" i="0" b="0">
              <a:solidFill>
                <a:srgbClr val="2C2F34"/>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9</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3</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050" i="0" b="0">
                <a:solidFill>
                  <a:srgbClr val="333333"/>
                </a:solidFill>
                <a:latin typeface="flat-jooza" charset="0"/>
                <a:ea typeface="flat-jooza" charset="0"/>
                <a:hlinkClick r:id="rId21"/>
              </a:rPr>
              <a:t>شاهد بالفيديو: الفنانة فاطمة عمر ترقص على أنغام أغنية (ارح ارح)مع الفنان ميمي</a:t>
            </a:r>
            <a:endParaRPr lang="ko-KR" altLang="en-US" sz="975" i="0" b="0">
              <a:solidFill>
                <a:srgbClr val="2C2F34"/>
              </a:solidFill>
              <a:latin typeface="Tahoma" charset="0"/>
              <a:ea typeface="Tahoma" charset="0"/>
              <a:cs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Tahoma" charset="0"/>
                <a:ea typeface="Tahoma" charset="0"/>
              </a:rPr>
              <a:t> </a:t>
            </a:r>
            <a:endParaRPr lang="ko-KR" altLang="en-US" sz="975" i="0" b="0">
              <a:solidFill>
                <a:srgbClr val="2C2F34"/>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9</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2</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050" i="0" b="0">
                <a:solidFill>
                  <a:srgbClr val="333333"/>
                </a:solidFill>
                <a:latin typeface="flat-jooza" charset="0"/>
                <a:ea typeface="flat-jooza" charset="0"/>
                <a:hlinkClick r:id="rId22"/>
              </a:rPr>
              <a:t>اسعار صرف الدولار والعملات مقابل الجنيه في السودان</a:t>
            </a:r>
            <a:endParaRPr lang="ko-KR" altLang="en-US" sz="975" i="0" b="0">
              <a:solidFill>
                <a:srgbClr val="2C2F34"/>
              </a:solidFill>
              <a:latin typeface="Tahoma" charset="0"/>
              <a:ea typeface="Tahoma" charset="0"/>
              <a:cs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Tahoma" charset="0"/>
                <a:ea typeface="Tahoma" charset="0"/>
              </a:rPr>
              <a:t> </a:t>
            </a:r>
            <a:endParaRPr lang="ko-KR" altLang="en-US" sz="975" i="0" b="0">
              <a:solidFill>
                <a:srgbClr val="2C2F34"/>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0</a:t>
            </a:r>
            <a:r>
              <a:rPr lang="en-US" altLang="ko-KR" sz="900" i="0" b="0">
                <a:solidFill>
                  <a:srgbClr val="767676"/>
                </a:solidFill>
                <a:latin typeface="Tahoma" charset="0"/>
                <a:ea typeface="Tahoma" charset="0"/>
              </a:rPr>
              <a:t>9</a:t>
            </a:r>
            <a:r>
              <a:rPr lang="en-US" altLang="ko-KR" sz="900" i="0" b="0">
                <a:solidFill>
                  <a:srgbClr val="767676"/>
                </a:solidFill>
                <a:latin typeface="Tahoma" charset="0"/>
                <a:ea typeface="Tahoma" charset="0"/>
              </a:rPr>
              <a:t>/</a:t>
            </a:r>
            <a:r>
              <a:rPr lang="en-US" altLang="ko-KR" sz="900" i="0" b="0">
                <a:solidFill>
                  <a:srgbClr val="767676"/>
                </a:solidFill>
                <a:latin typeface="Tahoma" charset="0"/>
                <a:ea typeface="Tahoma" charset="0"/>
              </a:rPr>
              <a:t>2</a:t>
            </a:r>
            <a:r>
              <a:rPr lang="en-US" altLang="ko-KR" sz="900" i="0" b="0">
                <a:solidFill>
                  <a:srgbClr val="767676"/>
                </a:solidFill>
                <a:latin typeface="Tahoma" charset="0"/>
                <a:ea typeface="Tahoma" charset="0"/>
              </a:rPr>
              <a:t>2</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050" i="0" b="0">
                <a:solidFill>
                  <a:srgbClr val="333333"/>
                </a:solidFill>
                <a:latin typeface="flat-jooza" charset="0"/>
                <a:ea typeface="flat-jooza" charset="0"/>
                <a:hlinkClick r:id="rId23"/>
              </a:rPr>
              <a:t>“الأصم” يكشف لأول مرة عن موقفه تجاه التطبيع مع إسرائيل</a:t>
            </a:r>
            <a:endParaRPr lang="ko-KR" altLang="en-US" sz="975" i="0" b="0">
              <a:solidFill>
                <a:srgbClr val="2C2F34"/>
              </a:solidFill>
              <a:latin typeface="Tahoma" charset="0"/>
              <a:ea typeface="Tahoma" charset="0"/>
              <a:cs typeface="Tahoma" charset="0"/>
            </a:endParaRPr>
          </a:p>
          <a:p>
            <a:pPr marL="0" indent="0" algn="l" defTabSz="508000">
              <a:lnSpc>
                <a:spcPct val="114999"/>
              </a:lnSpc>
              <a:spcBef>
                <a:spcPts val="0"/>
              </a:spcBef>
              <a:spcAft>
                <a:spcPts val="0"/>
              </a:spcAft>
              <a:buFontTx/>
              <a:buNone/>
            </a:pPr>
            <a:endParaRPr lang="ko-KR" altLang="en-US" sz="975" i="0" b="0">
              <a:solidFill>
                <a:srgbClr val="2C2F34"/>
              </a:solidFill>
              <a:latin typeface="Tahoma" charset="0"/>
              <a:ea typeface="Tahoma" charset="0"/>
              <a:cs typeface="Tahoma" charset="0"/>
            </a:endParaRPr>
          </a:p>
        </p:txBody>
      </p:sp>
      <p:pic>
        <p:nvPicPr>
          <p:cNvPr id="74" name="Picture 73" descr="/storage/emulated/0/fImage6531173491.png"/>
          <p:cNvPicPr>
            <a:picLocks noChangeAspect="1"/>
          </p:cNvPicPr>
          <p:nvPr/>
        </p:nvPicPr>
        <p:blipFill rotWithShape="1">
          <a:blip r:embed="rId24" cstate="print">
            <a:extLst>
              <a:ext uri="{28A0092B-C50C-407E-A947-70E740481C1C}">
                <a14:useLocalDpi xmlns:a14="http://schemas.microsoft.com/office/drawing/2010/main" val="0"/>
              </a:ext>
            </a:extLst>
          </a:blip>
          <a:stretch>
            <a:fillRect/>
          </a:stretch>
        </p:blipFill>
        <p:spPr>
          <a:xfrm rot="0">
            <a:off x="0" y="0"/>
            <a:ext cx="3423920" cy="3423920"/>
          </a:xfrm>
          <a:prstGeom prst="rect"/>
          <a:noFill/>
        </p:spPr>
      </p:pic>
      <p:pic>
        <p:nvPicPr>
          <p:cNvPr id="75" name="Picture 74" descr="/storage/emulated/0/fImage653118623.png"/>
          <p:cNvPicPr>
            <a:picLocks noChangeAspect="1"/>
          </p:cNvPicPr>
          <p:nvPr/>
        </p:nvPicPr>
        <p:blipFill rotWithShape="1">
          <a:blip r:embed="rId25" cstate="print">
            <a:extLst>
              <a:ext uri="{28A0092B-C50C-407E-A947-70E740481C1C}">
                <a14:useLocalDpi xmlns:a14="http://schemas.microsoft.com/office/drawing/2010/main" val="0"/>
              </a:ext>
            </a:extLst>
          </a:blip>
          <a:stretch>
            <a:fillRect/>
          </a:stretch>
        </p:blipFill>
        <p:spPr>
          <a:xfrm rot="0">
            <a:off x="0" y="0"/>
            <a:ext cx="1047749" cy="1047749"/>
          </a:xfrm>
          <a:prstGeom prst="rect"/>
          <a:noFill/>
        </p:spPr>
      </p:pic>
      <p:pic>
        <p:nvPicPr>
          <p:cNvPr id="76" name="Picture 75" descr="/storage/emulated/0/fImage6531197517.png"/>
          <p:cNvPicPr>
            <a:picLocks noChangeAspect="1"/>
          </p:cNvPicPr>
          <p:nvPr/>
        </p:nvPicPr>
        <p:blipFill rotWithShape="1">
          <a:blip r:embed="rId26" cstate="print">
            <a:extLst>
              <a:ext uri="{28A0092B-C50C-407E-A947-70E740481C1C}">
                <a14:useLocalDpi xmlns:a14="http://schemas.microsoft.com/office/drawing/2010/main" val="0"/>
              </a:ext>
            </a:extLst>
          </a:blip>
          <a:stretch>
            <a:fillRect/>
          </a:stretch>
        </p:blipFill>
        <p:spPr>
          <a:xfrm rot="0">
            <a:off x="71755" y="71755"/>
            <a:ext cx="1047749" cy="1047749"/>
          </a:xfrm>
          <a:prstGeom prst="rect"/>
          <a:noFill/>
        </p:spPr>
      </p:pic>
      <p:pic>
        <p:nvPicPr>
          <p:cNvPr id="77" name="Picture 76" descr="/storage/emulated/0/fImage653120565.png"/>
          <p:cNvPicPr>
            <a:picLocks noChangeAspect="1"/>
          </p:cNvPicPr>
          <p:nvPr/>
        </p:nvPicPr>
        <p:blipFill rotWithShape="1">
          <a:blip r:embed="rId27" cstate="print">
            <a:extLst>
              <a:ext uri="{28A0092B-C50C-407E-A947-70E740481C1C}">
                <a14:useLocalDpi xmlns:a14="http://schemas.microsoft.com/office/drawing/2010/main" val="0"/>
              </a:ext>
            </a:extLst>
          </a:blip>
          <a:stretch>
            <a:fillRect/>
          </a:stretch>
        </p:blipFill>
        <p:spPr>
          <a:xfrm rot="0">
            <a:off x="143510" y="143510"/>
            <a:ext cx="1047749" cy="1047749"/>
          </a:xfrm>
          <a:prstGeom prst="rect"/>
          <a:noFill/>
        </p:spPr>
      </p:pic>
      <p:pic>
        <p:nvPicPr>
          <p:cNvPr id="78" name="Picture 77" descr="/storage/emulated/0/fImage6531213914.png"/>
          <p:cNvPicPr>
            <a:picLocks noChangeAspect="1"/>
          </p:cNvPicPr>
          <p:nvPr/>
        </p:nvPicPr>
        <p:blipFill rotWithShape="1">
          <a:blip r:embed="rId28" cstate="print">
            <a:extLst>
              <a:ext uri="{28A0092B-C50C-407E-A947-70E740481C1C}">
                <a14:useLocalDpi xmlns:a14="http://schemas.microsoft.com/office/drawing/2010/main" val="0"/>
              </a:ext>
            </a:extLst>
          </a:blip>
          <a:stretch>
            <a:fillRect/>
          </a:stretch>
        </p:blipFill>
        <p:spPr>
          <a:xfrm rot="0">
            <a:off x="215265" y="215265"/>
            <a:ext cx="1047749" cy="1047749"/>
          </a:xfrm>
          <a:prstGeom prst="rect"/>
          <a:noFill/>
        </p:spPr>
      </p:pic>
      <p:pic>
        <p:nvPicPr>
          <p:cNvPr id="79" name="Picture 78" descr="/storage/emulated/0/fImage6531224197.png"/>
          <p:cNvPicPr>
            <a:picLocks noChangeAspect="1"/>
          </p:cNvPicPr>
          <p:nvPr/>
        </p:nvPicPr>
        <p:blipFill rotWithShape="1">
          <a:blip r:embed="rId29" cstate="print">
            <a:extLst>
              <a:ext uri="{28A0092B-C50C-407E-A947-70E740481C1C}">
                <a14:useLocalDpi xmlns:a14="http://schemas.microsoft.com/office/drawing/2010/main" val="0"/>
              </a:ext>
            </a:extLst>
          </a:blip>
          <a:stretch>
            <a:fillRect/>
          </a:stretch>
        </p:blipFill>
        <p:spPr>
          <a:xfrm rot="0">
            <a:off x="287020" y="287020"/>
            <a:ext cx="1047749" cy="1047749"/>
          </a:xfrm>
          <a:prstGeom prst="rect"/>
          <a:noFill/>
        </p:spPr>
      </p:pic>
      <p:pic>
        <p:nvPicPr>
          <p:cNvPr id="80" name="Picture 79" descr="/storage/emulated/0/fImage6531231519.png"/>
          <p:cNvPicPr>
            <a:picLocks noChangeAspect="1"/>
          </p:cNvPicPr>
          <p:nvPr/>
        </p:nvPicPr>
        <p:blipFill rotWithShape="1">
          <a:blip r:embed="rId30" cstate="print">
            <a:extLst>
              <a:ext uri="{28A0092B-C50C-407E-A947-70E740481C1C}">
                <a14:useLocalDpi xmlns:a14="http://schemas.microsoft.com/office/drawing/2010/main" val="0"/>
              </a:ext>
            </a:extLst>
          </a:blip>
          <a:stretch>
            <a:fillRect/>
          </a:stretch>
        </p:blipFill>
        <p:spPr>
          <a:xfrm rot="0">
            <a:off x="358775" y="358775"/>
            <a:ext cx="1047749" cy="1047749"/>
          </a:xfrm>
          <a:prstGeom prst="rect"/>
          <a:noFill/>
        </p:spPr>
      </p:pic>
      <p:pic>
        <p:nvPicPr>
          <p:cNvPr id="81" name="Picture 80" descr="/storage/emulated/0/fImage6531243566.png"/>
          <p:cNvPicPr>
            <a:picLocks noChangeAspect="1"/>
          </p:cNvPicPr>
          <p:nvPr/>
        </p:nvPicPr>
        <p:blipFill rotWithShape="1">
          <a:blip r:embed="rId31" cstate="print">
            <a:extLst>
              <a:ext uri="{28A0092B-C50C-407E-A947-70E740481C1C}">
                <a14:useLocalDpi xmlns:a14="http://schemas.microsoft.com/office/drawing/2010/main" val="0"/>
              </a:ext>
            </a:extLst>
          </a:blip>
          <a:stretch>
            <a:fillRect/>
          </a:stretch>
        </p:blipFill>
        <p:spPr>
          <a:xfrm rot="0">
            <a:off x="430530" y="430530"/>
            <a:ext cx="1047749" cy="1047749"/>
          </a:xfrm>
          <a:prstGeom prst="rect"/>
          <a:noFill/>
        </p:spPr>
      </p:pic>
      <p:pic>
        <p:nvPicPr>
          <p:cNvPr id="82" name="Picture 81" descr="/storage/emulated/0/fImage653125592.png"/>
          <p:cNvPicPr>
            <a:picLocks noChangeAspect="1"/>
          </p:cNvPicPr>
          <p:nvPr/>
        </p:nvPicPr>
        <p:blipFill rotWithShape="1">
          <a:blip r:embed="rId32" cstate="print">
            <a:extLst>
              <a:ext uri="{28A0092B-C50C-407E-A947-70E740481C1C}">
                <a14:useLocalDpi xmlns:a14="http://schemas.microsoft.com/office/drawing/2010/main" val="0"/>
              </a:ext>
            </a:extLst>
          </a:blip>
          <a:stretch>
            <a:fillRect/>
          </a:stretch>
        </p:blipFill>
        <p:spPr>
          <a:xfrm rot="0">
            <a:off x="502285" y="502285"/>
            <a:ext cx="1047749" cy="1047749"/>
          </a:xfrm>
          <a:prstGeom prst="rect"/>
          <a:noFill/>
        </p:spPr>
      </p:pic>
      <p:pic>
        <p:nvPicPr>
          <p:cNvPr id="83" name="Picture 82" descr="/storage/emulated/0/fImage6531268554.png"/>
          <p:cNvPicPr>
            <a:picLocks noChangeAspect="1"/>
          </p:cNvPicPr>
          <p:nvPr/>
        </p:nvPicPr>
        <p:blipFill rotWithShape="1">
          <a:blip r:embed="rId33" cstate="print">
            <a:extLst>
              <a:ext uri="{28A0092B-C50C-407E-A947-70E740481C1C}">
                <a14:useLocalDpi xmlns:a14="http://schemas.microsoft.com/office/drawing/2010/main" val="0"/>
              </a:ext>
            </a:extLst>
          </a:blip>
          <a:stretch>
            <a:fillRect/>
          </a:stretch>
        </p:blipFill>
        <p:spPr>
          <a:xfrm rot="0">
            <a:off x="574040" y="574040"/>
            <a:ext cx="1047749" cy="1047749"/>
          </a:xfrm>
          <a:prstGeom prst="rect"/>
          <a:noFill/>
        </p:spPr>
      </p:pic>
      <p:sp>
        <p:nvSpPr>
          <p:cNvPr id="84" name="Text Box 83"/>
          <p:cNvSpPr txBox="1">
            <a:spLocks noChangeAspect="1"/>
          </p:cNvSpPr>
          <p:nvPr/>
        </p:nvSpPr>
        <p:spPr>
          <a:xfrm rot="0">
            <a:off x="0" y="0"/>
            <a:ext cx="3924300" cy="635"/>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00000"/>
              </a:lnSpc>
              <a:spcBef>
                <a:spcPts val="0"/>
              </a:spcBef>
              <a:spcAft>
                <a:spcPts val="0"/>
              </a:spcAft>
              <a:buFontTx/>
              <a:buNone/>
            </a:pPr>
            <a:endParaRPr lang="ko-KR" altLang="en-US" sz="975" cap="none" i="0" b="0" strike="noStrike">
              <a:solidFill>
                <a:srgbClr val="2C2F34"/>
              </a:solidFill>
              <a:latin typeface="Tahoma" charset="0"/>
              <a:ea typeface="Tahoma" charset="0"/>
              <a:cs typeface="Tahoma" charset="0"/>
            </a:endParaRPr>
          </a:p>
        </p:txBody>
      </p:sp>
      <p:sp>
        <p:nvSpPr>
          <p:cNvPr id="85" name="Text Box 84"/>
          <p:cNvSpPr txBox="1">
            <a:spLocks noChangeAspect="1"/>
          </p:cNvSpPr>
          <p:nvPr/>
        </p:nvSpPr>
        <p:spPr>
          <a:xfrm rot="0">
            <a:off x="0" y="0"/>
            <a:ext cx="3924300" cy="10287635"/>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40000"/>
              </a:lnSpc>
              <a:spcBef>
                <a:spcPts val="0"/>
              </a:spcBef>
              <a:spcAft>
                <a:spcPts val="0"/>
              </a:spcAft>
              <a:buFontTx/>
              <a:buNone/>
            </a:pPr>
            <a:r>
              <a:rPr lang="en-US" altLang="ko-KR" sz="1350" cap="none" i="0" b="0" strike="noStrike">
                <a:solidFill>
                  <a:srgbClr val="1B98E0"/>
                </a:solidFill>
                <a:latin typeface="flat-jooza" charset="0"/>
                <a:ea typeface="flat-jooza" charset="0"/>
              </a:rPr>
              <a:t>الأخبار</a:t>
            </a:r>
            <a:endParaRPr lang="ko-KR" altLang="en-US" sz="1350" cap="none" i="0" b="0" strike="noStrike">
              <a:solidFill>
                <a:srgbClr val="1B98E0"/>
              </a:solidFill>
              <a:latin typeface="flat-jooza" charset="0"/>
              <a:ea typeface="flat-jooz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34"/>
              </a:rPr>
              <a:t>حليم عباس: أمريكا تتعامل مع السودان كدولة مهزومة تجثو على ركبتيها طلبا للرحمة</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أ</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ص</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ض</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أ</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ى</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ف</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ض</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ف</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ه</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ش</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خاطئ.…</a:t>
            </a:r>
            <a:endParaRPr lang="ko-KR" altLang="en-US" sz="975" cap="none" i="0" b="0" strike="noStrike">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35"/>
              </a:rPr>
              <a:t>بايتون كنوبف وجيفري فيلتمان: تطبيع العلاقات بين السودان وإسرائيل الآن لعبة خطيرة</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ط</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ه</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ـ</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ف</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ح</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ص</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 بايتون كنوبف…</a:t>
            </a:r>
            <a:endParaRPr lang="ko-KR" altLang="en-US" sz="975" cap="none" i="0" b="0" strike="noStrike">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36"/>
              </a:rPr>
              <a:t>تموضُع جديد لحميدتي.. يبدو أنه قنع من الشراكة مع الحرية والتغيير</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ض</a:t>
            </a:r>
            <a:r>
              <a:rPr lang="en-US" altLang="ko-KR" sz="975" cap="none" i="0" b="0" strike="noStrike">
                <a:solidFill>
                  <a:srgbClr val="666666"/>
                </a:solidFill>
                <a:latin typeface="Tahoma" charset="0"/>
                <a:ea typeface="Tahoma" charset="0"/>
              </a:rPr>
              <a:t>ُ</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ج</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ح</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ج</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ئ</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ف</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ج</a:t>
            </a:r>
            <a:r>
              <a:rPr lang="en-US" altLang="ko-KR" sz="975" cap="none" i="0" b="0" strike="noStrike">
                <a:solidFill>
                  <a:srgbClr val="666666"/>
                </a:solidFill>
                <a:latin typeface="Tahoma" charset="0"/>
                <a:ea typeface="Tahoma" charset="0"/>
              </a:rPr>
              <a:t>ح</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أ</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ه</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a:t>
            </a:r>
            <a:endParaRPr lang="ko-KR" altLang="en-US" sz="975" cap="none" i="0" b="0" strike="noStrike">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37"/>
              </a:rPr>
              <a:t>ترامب مازحا: أعتزم البقاء في الحكم لمدة 12 عاما</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ئ</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أ</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ز</a:t>
            </a:r>
            <a:r>
              <a:rPr lang="en-US" altLang="ko-KR" sz="975" cap="none" i="0" b="0" strike="noStrike">
                <a:solidFill>
                  <a:srgbClr val="666666"/>
                </a:solidFill>
                <a:latin typeface="Tahoma" charset="0"/>
                <a:ea typeface="Tahoma" charset="0"/>
              </a:rPr>
              <a:t>ح</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إ</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ه</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ز</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ء</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ف</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a:t>
            </a:r>
            <a:endParaRPr lang="ko-KR" altLang="en-US" sz="975" cap="none" i="0" b="0" strike="noStrike">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38"/>
              </a:rPr>
              <a:t>حمدوك يتحدث عن “تركة البشير” والعلاقة مع إسرائيل</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ئ</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ز</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ء</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ه</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ح</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إ</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ظ</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ئ</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ق…</a:t>
            </a:r>
            <a:endParaRPr lang="ko-KR" altLang="en-US" sz="975" cap="none" i="0" b="0" strike="noStrike">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39"/>
              </a:rPr>
              <a:t>كومان يكشف المسؤول عن “طرد سواريز”: لست أنا</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ز</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ح</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ز</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ش</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ش</a:t>
            </a:r>
            <a:r>
              <a:rPr lang="en-US" altLang="ko-KR" sz="975" cap="none" i="0" b="0" strike="noStrike">
                <a:solidFill>
                  <a:srgbClr val="666666"/>
                </a:solidFill>
                <a:latin typeface="Tahoma" charset="0"/>
                <a:ea typeface="Tahoma" charset="0"/>
              </a:rPr>
              <a:t>غ</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ص</a:t>
            </a:r>
            <a:r>
              <a:rPr lang="en-US" altLang="ko-KR" sz="975" cap="none" i="0" b="0" strike="noStrike">
                <a:solidFill>
                  <a:srgbClr val="666666"/>
                </a:solidFill>
                <a:latin typeface="Tahoma" charset="0"/>
                <a:ea typeface="Tahoma" charset="0"/>
              </a:rPr>
              <a:t>ح</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ف</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إ</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ط</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ت…</a:t>
            </a:r>
            <a:endParaRPr lang="ko-KR" altLang="en-US" sz="975" cap="none" i="0" b="0" strike="noStrike">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40"/>
              </a:rPr>
              <a:t>خيري: النظام البائد انتهج اسلوب تدميري لقطاع الطاقة</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ز</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ط</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ف</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خ</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ح</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إ</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ظ</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ئ</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ظ</a:t>
            </a:r>
            <a:r>
              <a:rPr lang="en-US" altLang="ko-KR" sz="975" cap="none" i="0" b="0" strike="noStrike">
                <a:solidFill>
                  <a:srgbClr val="666666"/>
                </a:solidFill>
                <a:latin typeface="Tahoma" charset="0"/>
                <a:ea typeface="Tahoma" charset="0"/>
              </a:rPr>
              <a:t>ف</a:t>
            </a:r>
            <a:r>
              <a:rPr lang="en-US" altLang="ko-KR" sz="975" cap="none" i="0" b="0" strike="noStrike">
                <a:solidFill>
                  <a:srgbClr val="666666"/>
                </a:solidFill>
                <a:latin typeface="Tahoma" charset="0"/>
                <a:ea typeface="Tahoma" charset="0"/>
              </a:rPr>
              <a:t>…</a:t>
            </a:r>
            <a:endParaRPr lang="ko-KR" altLang="en-US" sz="975" cap="none" i="0" b="0" strike="noStrike">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41"/>
              </a:rPr>
              <a:t>حمدوك يستعرض إنجازات الحكومة الانتقالية فى المجال الاقتصادي</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ض</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ه</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ح</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إ</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ج</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ز</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ح</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ف</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ج</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الاقتصادي…</a:t>
            </a:r>
            <a:endParaRPr lang="ko-KR" altLang="en-US" sz="975" cap="none" i="0" b="0" strike="noStrike">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42"/>
              </a:rPr>
              <a:t>الدومة: المؤتمر الاقتصادي سيسهم في تطوير الاقتصاد القومي</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س</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ذ</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ح</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ه</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غ</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ب</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ف</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خ</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ج</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ؤ</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ص</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ي…</a:t>
            </a:r>
            <a:endParaRPr lang="ko-KR" altLang="en-US" sz="975" cap="none" i="0" b="0" strike="noStrike">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43"/>
              </a:rPr>
              <a:t>أغرب جريمة.. يحاكم بسبب ادعاء كاذب بالانتماء لـ”داعش”</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ه</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إ</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ى</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إ</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ك</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ه</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ج</a:t>
            </a:r>
            <a:r>
              <a:rPr lang="en-US" altLang="ko-KR" sz="975" cap="none" i="0" b="0" strike="noStrike">
                <a:solidFill>
                  <a:srgbClr val="666666"/>
                </a:solidFill>
                <a:latin typeface="Tahoma" charset="0"/>
                <a:ea typeface="Tahoma" charset="0"/>
              </a:rPr>
              <a:t>ه</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إ</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ه</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أ</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ى</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أ</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ف</a:t>
            </a:r>
            <a:r>
              <a:rPr lang="en-US" altLang="ko-KR" sz="975" cap="none" i="0" b="0" strike="noStrike">
                <a:solidFill>
                  <a:srgbClr val="666666"/>
                </a:solidFill>
                <a:latin typeface="Tahoma" charset="0"/>
                <a:ea typeface="Tahoma" charset="0"/>
              </a:rPr>
              <a:t>…</a:t>
            </a:r>
            <a:endParaRPr lang="ko-KR" altLang="en-US" sz="975" cap="none" i="0" b="0" strike="noStrike">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44"/>
              </a:rPr>
              <a:t>ورش مجال الاتصالات توصي بأيلولة جهاز الاتصالات والبريد لمجلس الوزراء</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cap="none" i="0" b="0" strike="noStrike">
                <a:solidFill>
                  <a:srgbClr val="666666"/>
                </a:solidFill>
                <a:latin typeface="Tahoma" charset="0"/>
                <a:ea typeface="Tahoma" charset="0"/>
              </a:rPr>
              <a:t>أ</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ص</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ش</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ط</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ج</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ص</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ن</a:t>
            </a:r>
            <a:r>
              <a:rPr lang="en-US" altLang="ko-KR" sz="975" cap="none" i="0" b="0" strike="noStrike">
                <a:solidFill>
                  <a:srgbClr val="666666"/>
                </a:solidFill>
                <a:latin typeface="Tahoma" charset="0"/>
                <a:ea typeface="Tahoma" charset="0"/>
              </a:rPr>
              <a:t>ة</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ع</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ؤ</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ر</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ت</a:t>
            </a:r>
            <a:r>
              <a:rPr lang="en-US" altLang="ko-KR" sz="975" cap="none" i="0" b="0" strike="noStrike">
                <a:solidFill>
                  <a:srgbClr val="666666"/>
                </a:solidFill>
                <a:latin typeface="Tahoma" charset="0"/>
                <a:ea typeface="Tahoma" charset="0"/>
              </a:rPr>
              <a:t>ص</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د</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 </a:t>
            </a:r>
            <a:r>
              <a:rPr lang="en-US" altLang="ko-KR" sz="975" cap="none" i="0" b="0" strike="noStrike">
                <a:solidFill>
                  <a:srgbClr val="666666"/>
                </a:solidFill>
                <a:latin typeface="Tahoma" charset="0"/>
                <a:ea typeface="Tahoma" charset="0"/>
              </a:rPr>
              <a:t>ا</a:t>
            </a:r>
            <a:r>
              <a:rPr lang="en-US" altLang="ko-KR" sz="975" cap="none" i="0" b="0" strike="noStrike">
                <a:solidFill>
                  <a:srgbClr val="666666"/>
                </a:solidFill>
                <a:latin typeface="Tahoma" charset="0"/>
                <a:ea typeface="Tahoma" charset="0"/>
              </a:rPr>
              <a:t>ل</a:t>
            </a:r>
            <a:r>
              <a:rPr lang="en-US" altLang="ko-KR" sz="975" cap="none" i="0" b="0" strike="noStrike">
                <a:solidFill>
                  <a:srgbClr val="666666"/>
                </a:solidFill>
                <a:latin typeface="Tahoma" charset="0"/>
                <a:ea typeface="Tahoma" charset="0"/>
              </a:rPr>
              <a:t>ق</a:t>
            </a:r>
            <a:r>
              <a:rPr lang="en-US" altLang="ko-KR" sz="975" cap="none" i="0" b="0" strike="noStrike">
                <a:solidFill>
                  <a:srgbClr val="666666"/>
                </a:solidFill>
                <a:latin typeface="Tahoma" charset="0"/>
                <a:ea typeface="Tahoma" charset="0"/>
              </a:rPr>
              <a:t>و</a:t>
            </a:r>
            <a:r>
              <a:rPr lang="en-US" altLang="ko-KR" sz="975" cap="none" i="0" b="0" strike="noStrike">
                <a:solidFill>
                  <a:srgbClr val="666666"/>
                </a:solidFill>
                <a:latin typeface="Tahoma" charset="0"/>
                <a:ea typeface="Tahoma" charset="0"/>
              </a:rPr>
              <a:t>م</a:t>
            </a:r>
            <a:r>
              <a:rPr lang="en-US" altLang="ko-KR" sz="975" cap="none" i="0" b="0" strike="noStrike">
                <a:solidFill>
                  <a:srgbClr val="666666"/>
                </a:solidFill>
                <a:latin typeface="Tahoma" charset="0"/>
                <a:ea typeface="Tahoma" charset="0"/>
              </a:rPr>
              <a:t>ي</a:t>
            </a:r>
            <a:r>
              <a:rPr lang="en-US" altLang="ko-KR" sz="975" cap="none" i="0" b="0" strike="noStrike">
                <a:solidFill>
                  <a:srgbClr val="666666"/>
                </a:solidFill>
                <a:latin typeface="Tahoma" charset="0"/>
                <a:ea typeface="Tahoma" charset="0"/>
              </a:rPr>
              <a:t> بأيلولة جهاز…</a:t>
            </a:r>
            <a:endParaRPr lang="ko-KR" altLang="en-US" sz="975" cap="none" i="0" b="0" strike="noStrike">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cap="none" i="0" b="0" strike="noStrike">
                <a:solidFill>
                  <a:srgbClr val="2C2F34"/>
                </a:solidFill>
                <a:latin typeface="Wingdings" charset="0"/>
                <a:ea typeface="Tahoma" charset="0"/>
              </a:rPr>
              <a:t></a:t>
            </a:r>
            <a:r>
              <a:rPr lang="en-US" altLang="ko-KR" sz="975" cap="none" i="0" b="0" strike="noStrike">
                <a:solidFill>
                  <a:srgbClr val="2C2F34"/>
                </a:solidFill>
                <a:latin typeface="Tahoma" charset="0"/>
                <a:ea typeface="Tahoma" charset="0"/>
              </a:rPr>
              <a:t>  </a:t>
            </a:r>
            <a:r>
              <a:rPr lang="en-US" altLang="ko-KR" sz="900" cap="none" i="0" b="0" strike="noStrike">
                <a:solidFill>
                  <a:srgbClr val="767676"/>
                </a:solidFill>
                <a:latin typeface="Tahoma" charset="0"/>
                <a:ea typeface="Tahoma" charset="0"/>
              </a:rPr>
              <a:t>2020/09/26</a:t>
            </a:r>
            <a:endParaRPr lang="ko-KR" altLang="en-US" sz="900" cap="none" i="0" b="0" strike="noStrike">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cap="none" i="0" b="0" strike="noStrike">
                <a:solidFill>
                  <a:srgbClr val="333333"/>
                </a:solidFill>
                <a:latin typeface="flat-jooza" charset="0"/>
                <a:ea typeface="flat-jooza" charset="0"/>
                <a:hlinkClick r:id="rId45"/>
              </a:rPr>
              <a:t>قرار وزاري بتكوين مجلس إدارة لرياضة الهجن</a:t>
            </a:r>
            <a:endParaRPr lang="ko-KR" altLang="en-US" sz="975" cap="none" i="0" b="0" strike="noStrike">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ء</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إ</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46"/>
              </a:rPr>
              <a:t>السودان يشارك في فعاليات المؤتمر العام للوكالة الدولية للطاقة الذرية</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ؤ</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ذ</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47"/>
              </a:rPr>
              <a:t>أحمد الفيشاوي يسدد “الضربة القاضية” لمحمد رمضان</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ظ</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48"/>
              </a:rPr>
              <a:t>نيروبي تحتضن الاجتماعات التشاورية بين الهلال الاحمر السوداني ومكتب افريقيا</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49"/>
              </a:rPr>
              <a:t>“فيسبوك ماسنجر” قد يصبح تطبيق المراسلة الافتراضي على “آيفون”</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50"/>
              </a:rPr>
              <a:t>وصول الطائرة الثالثة ضمن الجسر الجوي القطري</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ظ</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ث</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ث</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إ</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51"/>
              </a:rPr>
              <a:t>وصول ادوية بقيمة 6 ملايين جنيه لمستشفيات ولاية سنار</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52"/>
              </a:rPr>
              <a:t>المؤتمر الإقتصادى يستعرض توصيات الورش القطاعية</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ؤ</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53"/>
              </a:rPr>
              <a:t>76.1 نسبة النجاح فى شهادة الاساس بولاية الخرطوم</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2</a:t>
            </a:r>
            <a:r>
              <a:rPr lang="en-US" altLang="ko-KR" sz="975" i="0" b="0">
                <a:solidFill>
                  <a:srgbClr val="666666"/>
                </a:solidFill>
                <a:latin typeface="Tahoma" charset="0"/>
                <a:ea typeface="Tahoma" charset="0"/>
              </a:rPr>
              <a:t>0</a:t>
            </a:r>
            <a:r>
              <a:rPr lang="en-US" altLang="ko-KR" sz="975" i="0" b="0">
                <a:solidFill>
                  <a:srgbClr val="666666"/>
                </a:solidFill>
                <a:latin typeface="Tahoma" charset="0"/>
                <a:ea typeface="Tahoma" charset="0"/>
              </a:rPr>
              <a:t>1</a:t>
            </a:r>
            <a:r>
              <a:rPr lang="en-US" altLang="ko-KR" sz="975" i="0" b="0">
                <a:solidFill>
                  <a:srgbClr val="666666"/>
                </a:solidFill>
                <a:latin typeface="Tahoma" charset="0"/>
                <a:ea typeface="Tahoma" charset="0"/>
              </a:rPr>
              <a:t>9</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2</a:t>
            </a:r>
            <a:r>
              <a:rPr lang="en-US" altLang="ko-KR" sz="975" i="0" b="0">
                <a:solidFill>
                  <a:srgbClr val="666666"/>
                </a:solidFill>
                <a:latin typeface="Tahoma" charset="0"/>
                <a:ea typeface="Tahoma" charset="0"/>
              </a:rPr>
              <a:t>0</a:t>
            </a:r>
            <a:r>
              <a:rPr lang="en-US" altLang="ko-KR" sz="975" i="0" b="0">
                <a:solidFill>
                  <a:srgbClr val="666666"/>
                </a:solidFill>
                <a:latin typeface="Tahoma" charset="0"/>
                <a:ea typeface="Tahoma" charset="0"/>
              </a:rPr>
              <a:t>2</a:t>
            </a:r>
            <a:r>
              <a:rPr lang="en-US" altLang="ko-KR" sz="975" i="0" b="0">
                <a:solidFill>
                  <a:srgbClr val="666666"/>
                </a:solidFill>
                <a:latin typeface="Tahoma" charset="0"/>
                <a:ea typeface="Tahoma" charset="0"/>
              </a:rPr>
              <a:t>0</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54"/>
              </a:rPr>
              <a:t>كم يوما يستطيع الإنسان العيش من دون شرب الماء؟</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ء</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55"/>
              </a:rPr>
              <a:t>اكتشاف أثري فريد… كلب “سلوقي” ينام بجانب إنسان منذ 8 آلاف عام… فيديو</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ء</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آ</a:t>
            </a:r>
            <a:r>
              <a:rPr lang="en-US" altLang="ko-KR" sz="975" i="0" b="0">
                <a:solidFill>
                  <a:srgbClr val="666666"/>
                </a:solidFill>
                <a:latin typeface="Tahoma" charset="0"/>
                <a:ea typeface="Tahoma" charset="0"/>
              </a:rPr>
              <a:t>ث</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8</a:t>
            </a:r>
            <a:r>
              <a:rPr lang="en-US" altLang="ko-KR" sz="975" i="0" b="0">
                <a:solidFill>
                  <a:srgbClr val="666666"/>
                </a:solidFill>
                <a:latin typeface="Tahoma" charset="0"/>
                <a:ea typeface="Tahoma" charset="0"/>
              </a:rPr>
              <a:t>4</a:t>
            </a:r>
            <a:r>
              <a:rPr lang="en-US" altLang="ko-KR" sz="975" i="0" b="0">
                <a:solidFill>
                  <a:srgbClr val="666666"/>
                </a:solidFill>
                <a:latin typeface="Tahoma" charset="0"/>
                <a:ea typeface="Tahoma" charset="0"/>
              </a:rPr>
              <a:t>0</a:t>
            </a:r>
            <a:r>
              <a:rPr lang="en-US" altLang="ko-KR" sz="975" i="0" b="0">
                <a:solidFill>
                  <a:srgbClr val="666666"/>
                </a:solidFill>
                <a:latin typeface="Tahoma" charset="0"/>
                <a:ea typeface="Tahoma" charset="0"/>
              </a:rPr>
              <a:t>0</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56"/>
              </a:rPr>
              <a:t>عادل إمام ينفعل بعد أنباء اعتزاله… ماذا قال للجمهور منزعجا</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إ</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ء</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57"/>
              </a:rPr>
              <a:t>اديب يؤكد إستقرار الأوضاع الامنية بمحلية غرب جبل مرة</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إ</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58"/>
              </a:rPr>
              <a:t>وصول الطائرة الأولى لقافلة “تواصل” َمطار جوبا الدولي</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59"/>
              </a:rPr>
              <a:t>والي الخرطوم:نسبة القبول للثانوي لن تقل عن 70% لهذا العام</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60"/>
              </a:rPr>
              <a:t>والى الخرطوم يعلن نتيجة الاساس ويهنئ الناجحين واسرهم</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ذ</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61"/>
              </a:rPr>
              <a:t>دعم صيني للسودان لمواجهة آثار الفيضانات</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62"/>
              </a:rPr>
              <a:t>جدل و نقاش فى جلسة لجنة الطوارئ الاقتصادية</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63"/>
              </a:rPr>
              <a:t>لجنة السلع الاستراتيجية واعباء المعيشة تقف على موقف الوقود</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ء</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64"/>
              </a:rPr>
              <a:t>لجنة الطوارى الاقتصادية تستعرض انجازاتها</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ؤ</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ذ</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65"/>
              </a:rPr>
              <a:t>وزير الخارجية المكلف يؤكد التزام الحكومة بتعزيزحقوق الإنسان بالبلاد</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إ</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ء</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66"/>
              </a:rPr>
              <a:t>حمدوك: النظام البائد أسهم فى تفاقم الأزمة الاقتصادية</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ء</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67"/>
              </a:rPr>
              <a:t>بنجاح… أول طائرة تجارية في العالم تعمل بالهيدروجين تكمل رحلتها التجريبية… فيديو</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ذ</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68"/>
              </a:rPr>
              <a:t>كندة علوش تكشف ما فعلته بوجهها بعد أحدث ظهور أثار الجدل حولها</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ث</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ث</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ظ</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69"/>
              </a:rPr>
              <a:t>مشاكل في خوادم “غوغل” تعطل بريد “جيميل” وخدمات أخرى</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ث</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غ</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غ</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70"/>
              </a:rPr>
              <a:t>حمدوك:انشاء المحفظة التمويلية التجارية اهم انجازات اللجنة الاقتصادية</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ء</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71"/>
              </a:rPr>
              <a:t>إنعقاد مؤتمر الحكم المحلى لولايات الشرق سبتمبرالجارى</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ﻻ</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ؤ</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ﻻ</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ث</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ث</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72"/>
              </a:rPr>
              <a:t>العدل والمساواة نسعي الي سودان موحد يسع الجميع</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ث</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73"/>
              </a:rPr>
              <a:t>قبل يوم واحد… عمرو دياب يشارك بيانا هاما مع جمهوره</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ـ</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74"/>
              </a:rPr>
              <a:t>فيتامين يحمي الجنين من التشوهات الخلقية وهام جدا للراغبات بالحمل</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75"/>
              </a:rPr>
              <a:t>تحويل الجزء الثاني من مسلسل “بـ100 وش” إلى فيلم سينمائي</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غ</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خ</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ـ</a:t>
            </a:r>
            <a:r>
              <a:rPr lang="en-US" altLang="ko-KR" sz="975" i="0" b="0">
                <a:solidFill>
                  <a:srgbClr val="666666"/>
                </a:solidFill>
                <a:latin typeface="Tahoma" charset="0"/>
                <a:ea typeface="Tahoma" charset="0"/>
              </a:rPr>
              <a:t>1</a:t>
            </a:r>
            <a:r>
              <a:rPr lang="en-US" altLang="ko-KR" sz="975" i="0" b="0">
                <a:solidFill>
                  <a:srgbClr val="666666"/>
                </a:solidFill>
                <a:latin typeface="Tahoma" charset="0"/>
                <a:ea typeface="Tahoma" charset="0"/>
              </a:rPr>
              <a:t>0</a:t>
            </a:r>
            <a:r>
              <a:rPr lang="en-US" altLang="ko-KR" sz="975" i="0" b="0">
                <a:solidFill>
                  <a:srgbClr val="666666"/>
                </a:solidFill>
                <a:latin typeface="Tahoma" charset="0"/>
                <a:ea typeface="Tahoma" charset="0"/>
              </a:rPr>
              <a:t>0</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76"/>
              </a:rPr>
              <a:t>محمد حماقي يحيي حفلا بمناسبة اليوم الوطني السعودي</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غ</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ظ</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77"/>
              </a:rPr>
              <a:t>خطر شديد يهدد حياتك بسبب “دهون البطن”</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ء</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78"/>
              </a:rPr>
              <a:t>“أمازون” تقتحم عالم ألعاب الفيديو بإطلاق “لونا”… فيديو</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إ</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79"/>
              </a:rPr>
              <a:t>هل يجوز للبنت أن تعرض نفسها للزواج عبر مواقع التواصل الاجتماعي؟.</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ؤ</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80"/>
              </a:rPr>
              <a:t>إصابة حارس يوفنتوس السابق بفيروس كورونا</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إ</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ط</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ذ</a:t>
            </a:r>
            <a:r>
              <a:rPr lang="en-US" altLang="ko-KR" sz="975" i="0" b="0">
                <a:solidFill>
                  <a:srgbClr val="666666"/>
                </a:solidFill>
                <a:latin typeface="Tahoma" charset="0"/>
                <a:ea typeface="Tahoma" charset="0"/>
              </a:rPr>
              <a:t>ى</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81"/>
              </a:rPr>
              <a:t>مصدر رسمي: إدارة ترامب لن تنتظر الكونغرس لرفع السودان من الإرهاب</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إ</a:t>
            </a:r>
            <a:r>
              <a:rPr lang="en-US" altLang="ko-KR" sz="975" i="0" b="0">
                <a:solidFill>
                  <a:srgbClr val="666666"/>
                </a:solidFill>
                <a:latin typeface="Tahoma" charset="0"/>
                <a:ea typeface="Tahoma" charset="0"/>
              </a:rPr>
              <a:t>ز</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ئ</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82"/>
              </a:rPr>
              <a:t>اكتشاف مرض يشكل مناعة ضد فيروس كورونا</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غ</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ش</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ذ</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غ</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ك</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381000" indent="0" algn="l" defTabSz="508000">
              <a:lnSpc>
                <a:spcPct val="100000"/>
              </a:lnSpc>
              <a:spcBef>
                <a:spcPts val="0"/>
              </a:spcBef>
              <a:spcAft>
                <a:spcPts val="0"/>
              </a:spcAft>
              <a:buFontTx/>
              <a:buNone/>
            </a:pPr>
            <a:r>
              <a:rPr lang="en-US" altLang="ko-KR" sz="975" i="0" b="0">
                <a:solidFill>
                  <a:srgbClr val="2C2F34"/>
                </a:solidFill>
                <a:latin typeface="Wingdings" charset="0"/>
                <a:ea typeface="Tahoma" charset="0"/>
              </a:rPr>
              <a:t></a:t>
            </a:r>
            <a:r>
              <a:rPr lang="en-US" altLang="ko-KR" sz="975" i="0" b="0">
                <a:solidFill>
                  <a:srgbClr val="2C2F34"/>
                </a:solidFill>
                <a:latin typeface="Tahoma" charset="0"/>
                <a:ea typeface="Tahoma" charset="0"/>
              </a:rPr>
              <a:t>  </a:t>
            </a:r>
            <a:r>
              <a:rPr lang="en-US" altLang="ko-KR" sz="900" i="0" b="0">
                <a:solidFill>
                  <a:srgbClr val="767676"/>
                </a:solidFill>
                <a:latin typeface="Tahoma" charset="0"/>
                <a:ea typeface="Tahoma" charset="0"/>
              </a:rPr>
              <a:t>2020/09/26</a:t>
            </a:r>
            <a:endParaRPr lang="ko-KR" altLang="en-US" sz="900" i="0" b="0">
              <a:solidFill>
                <a:srgbClr val="767676"/>
              </a:solidFill>
              <a:latin typeface="Tahoma" charset="0"/>
              <a:ea typeface="Tahoma" charset="0"/>
            </a:endParaRPr>
          </a:p>
          <a:p>
            <a:pPr marL="381000" indent="0" algn="l" defTabSz="508000">
              <a:lnSpc>
                <a:spcPct val="140000"/>
              </a:lnSpc>
              <a:spcBef>
                <a:spcPts val="0"/>
              </a:spcBef>
              <a:spcAft>
                <a:spcPts val="0"/>
              </a:spcAft>
              <a:buFontTx/>
              <a:buNone/>
            </a:pPr>
            <a:r>
              <a:rPr lang="en-US" altLang="ko-KR" sz="1350" i="0" b="0">
                <a:solidFill>
                  <a:srgbClr val="333333"/>
                </a:solidFill>
                <a:latin typeface="flat-jooza" charset="0"/>
                <a:ea typeface="flat-jooza" charset="0"/>
                <a:hlinkClick r:id="rId83"/>
              </a:rPr>
              <a:t>أوامر قبض في مواجهة متهمي لجنة تعويضات حرب الخليج</a:t>
            </a:r>
            <a:endParaRPr lang="ko-KR" altLang="en-US" sz="975" i="0" b="0">
              <a:solidFill>
                <a:srgbClr val="333333"/>
              </a:solidFill>
              <a:latin typeface="Tahoma" charset="0"/>
              <a:ea typeface="Tahoma" charset="0"/>
              <a:cs typeface="Tahoma" charset="0"/>
            </a:endParaRPr>
          </a:p>
          <a:p>
            <a:pPr marL="0" indent="0" algn="l" defTabSz="508000">
              <a:lnSpc>
                <a:spcPct val="100000"/>
              </a:lnSpc>
              <a:spcBef>
                <a:spcPts val="400"/>
              </a:spcBef>
              <a:spcAft>
                <a:spcPts val="0"/>
              </a:spcAft>
              <a:buFontTx/>
              <a:buNone/>
            </a:pP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ص</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س</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د</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ح</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ر</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ق</a:t>
            </a:r>
            <a:r>
              <a:rPr lang="en-US" altLang="ko-KR" sz="975" i="0" b="0">
                <a:solidFill>
                  <a:srgbClr val="666666"/>
                </a:solidFill>
                <a:latin typeface="Tahoma" charset="0"/>
                <a:ea typeface="Tahoma" charset="0"/>
              </a:rPr>
              <a:t>ب</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ف</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و</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ج</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ة</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ل</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ت</a:t>
            </a:r>
            <a:r>
              <a:rPr lang="en-US" altLang="ko-KR" sz="975" i="0" b="0">
                <a:solidFill>
                  <a:srgbClr val="666666"/>
                </a:solidFill>
                <a:latin typeface="Tahoma" charset="0"/>
                <a:ea typeface="Tahoma" charset="0"/>
              </a:rPr>
              <a:t>ه</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ي</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م</a:t>
            </a:r>
            <a:r>
              <a:rPr lang="en-US" altLang="ko-KR" sz="975" i="0" b="0">
                <a:solidFill>
                  <a:srgbClr val="666666"/>
                </a:solidFill>
                <a:latin typeface="Tahoma" charset="0"/>
                <a:ea typeface="Tahoma" charset="0"/>
              </a:rPr>
              <a:t>ن</a:t>
            </a:r>
            <a:r>
              <a:rPr lang="en-US" altLang="ko-KR" sz="975" i="0" b="0">
                <a:solidFill>
                  <a:srgbClr val="666666"/>
                </a:solidFill>
                <a:latin typeface="Tahoma" charset="0"/>
                <a:ea typeface="Tahoma" charset="0"/>
              </a:rPr>
              <a:t> </a:t>
            </a:r>
            <a:r>
              <a:rPr lang="en-US" altLang="ko-KR" sz="975" i="0" b="0">
                <a:solidFill>
                  <a:srgbClr val="666666"/>
                </a:solidFill>
                <a:latin typeface="Tahoma" charset="0"/>
                <a:ea typeface="Tahoma" charset="0"/>
              </a:rPr>
              <a:t>أ</a:t>
            </a:r>
            <a:r>
              <a:rPr lang="en-US" altLang="ko-KR" sz="975" i="0" b="0">
                <a:solidFill>
                  <a:srgbClr val="666666"/>
                </a:solidFill>
                <a:latin typeface="Tahoma" charset="0"/>
                <a:ea typeface="Tahoma" charset="0"/>
              </a:rPr>
              <a:t>ع</a:t>
            </a:r>
            <a:r>
              <a:rPr lang="en-US" altLang="ko-KR" sz="975" i="0" b="0">
                <a:solidFill>
                  <a:srgbClr val="666666"/>
                </a:solidFill>
                <a:latin typeface="Tahoma" charset="0"/>
                <a:ea typeface="Tahoma" charset="0"/>
              </a:rPr>
              <a:t>ض</a:t>
            </a:r>
            <a:r>
              <a:rPr lang="en-US" altLang="ko-KR" sz="975" i="0" b="0">
                <a:solidFill>
                  <a:srgbClr val="666666"/>
                </a:solidFill>
                <a:latin typeface="Tahoma" charset="0"/>
                <a:ea typeface="Tahoma" charset="0"/>
              </a:rPr>
              <a:t>ا</a:t>
            </a:r>
            <a:r>
              <a:rPr lang="en-US" altLang="ko-KR" sz="975" i="0" b="0">
                <a:solidFill>
                  <a:srgbClr val="666666"/>
                </a:solidFill>
                <a:latin typeface="Tahoma" charset="0"/>
                <a:ea typeface="Tahoma" charset="0"/>
              </a:rPr>
              <a:t>ء</a:t>
            </a:r>
            <a:r>
              <a:rPr lang="en-US" altLang="ko-KR" sz="975" i="0" b="0">
                <a:solidFill>
                  <a:srgbClr val="666666"/>
                </a:solidFill>
                <a:latin typeface="Tahoma" charset="0"/>
                <a:ea typeface="Tahoma" charset="0"/>
              </a:rPr>
              <a:t>…</a:t>
            </a:r>
            <a:endParaRPr lang="ko-KR" altLang="en-US" sz="975" i="0" b="0">
              <a:solidFill>
                <a:srgbClr val="666666"/>
              </a:solidFill>
              <a:latin typeface="Tahoma" charset="0"/>
              <a:ea typeface="Tahoma" charset="0"/>
            </a:endParaRPr>
          </a:p>
          <a:p>
            <a:pPr marL="0" indent="0" algn="l" defTabSz="508000">
              <a:lnSpc>
                <a:spcPct val="114999"/>
              </a:lnSpc>
              <a:spcBef>
                <a:spcPts val="0"/>
              </a:spcBef>
              <a:spcAft>
                <a:spcPts val="0"/>
              </a:spcAft>
              <a:buFontTx/>
              <a:buNone/>
            </a:pPr>
            <a:r>
              <a:rPr lang="en-US" altLang="ko-KR" sz="975" i="0" b="0">
                <a:solidFill>
                  <a:srgbClr val="333333"/>
                </a:solidFill>
                <a:latin typeface="Tahoma" charset="0"/>
                <a:ea typeface="Tahoma" charset="0"/>
              </a:rPr>
              <a:t>تحميل المزيد</a:t>
            </a:r>
            <a:endParaRPr lang="ko-KR" altLang="en-US" sz="975" i="0" b="0">
              <a:solidFill>
                <a:srgbClr val="333333"/>
              </a:solidFill>
              <a:latin typeface="Tahoma" charset="0"/>
              <a:ea typeface="Tahoma" charset="0"/>
            </a:endParaRPr>
          </a:p>
        </p:txBody>
      </p:sp>
      <p:pic>
        <p:nvPicPr>
          <p:cNvPr id="86" name="Picture 85" descr="/storage/emulated/0/fImage6531292408.png"/>
          <p:cNvPicPr>
            <a:picLocks noChangeAspect="1"/>
          </p:cNvPicPr>
          <p:nvPr/>
        </p:nvPicPr>
        <p:blipFill rotWithShape="1">
          <a:blip r:embed="rId84" cstate="print">
            <a:extLst>
              <a:ext uri="{28A0092B-C50C-407E-A947-70E740481C1C}">
                <a14:useLocalDpi xmlns:a14="http://schemas.microsoft.com/office/drawing/2010/main" val="0"/>
              </a:ext>
            </a:extLst>
          </a:blip>
          <a:stretch>
            <a:fillRect/>
          </a:stretch>
        </p:blipFill>
        <p:spPr>
          <a:xfrm rot="0">
            <a:off x="645795" y="645795"/>
            <a:ext cx="1047749" cy="1047749"/>
          </a:xfrm>
          <a:prstGeom prst="rect"/>
          <a:noFill/>
        </p:spPr>
      </p:pic>
      <p:pic>
        <p:nvPicPr>
          <p:cNvPr id="87" name="Picture 86" descr="/storage/emulated/0/fImage6531302254.png"/>
          <p:cNvPicPr>
            <a:picLocks noChangeAspect="1"/>
          </p:cNvPicPr>
          <p:nvPr/>
        </p:nvPicPr>
        <p:blipFill rotWithShape="1">
          <a:blip r:embed="rId85" cstate="print">
            <a:extLst>
              <a:ext uri="{28A0092B-C50C-407E-A947-70E740481C1C}">
                <a14:useLocalDpi xmlns:a14="http://schemas.microsoft.com/office/drawing/2010/main" val="0"/>
              </a:ext>
            </a:extLst>
          </a:blip>
          <a:stretch>
            <a:fillRect/>
          </a:stretch>
        </p:blipFill>
        <p:spPr>
          <a:xfrm rot="0">
            <a:off x="717550" y="717550"/>
            <a:ext cx="1047749" cy="1047749"/>
          </a:xfrm>
          <a:prstGeom prst="rect"/>
          <a:noFill/>
        </p:spPr>
      </p:pic>
      <p:pic>
        <p:nvPicPr>
          <p:cNvPr id="88" name="Picture 87" descr="/storage/emulated/0/fImage6531313450.png"/>
          <p:cNvPicPr>
            <a:picLocks noChangeAspect="1"/>
          </p:cNvPicPr>
          <p:nvPr/>
        </p:nvPicPr>
        <p:blipFill rotWithShape="1">
          <a:blip r:embed="rId86" cstate="print">
            <a:extLst>
              <a:ext uri="{28A0092B-C50C-407E-A947-70E740481C1C}">
                <a14:useLocalDpi xmlns:a14="http://schemas.microsoft.com/office/drawing/2010/main" val="0"/>
              </a:ext>
            </a:extLst>
          </a:blip>
          <a:stretch>
            <a:fillRect/>
          </a:stretch>
        </p:blipFill>
        <p:spPr>
          <a:xfrm rot="0">
            <a:off x="789305" y="789305"/>
            <a:ext cx="1047749" cy="1047749"/>
          </a:xfrm>
          <a:prstGeom prst="rect"/>
          <a:noFill/>
        </p:spPr>
      </p:pic>
      <p:pic>
        <p:nvPicPr>
          <p:cNvPr id="89" name="Picture 88" descr="/storage/emulated/0/fImage6531327756.png"/>
          <p:cNvPicPr>
            <a:picLocks noChangeAspect="1"/>
          </p:cNvPicPr>
          <p:nvPr/>
        </p:nvPicPr>
        <p:blipFill rotWithShape="1">
          <a:blip r:embed="rId87" cstate="print">
            <a:extLst>
              <a:ext uri="{28A0092B-C50C-407E-A947-70E740481C1C}">
                <a14:useLocalDpi xmlns:a14="http://schemas.microsoft.com/office/drawing/2010/main" val="0"/>
              </a:ext>
            </a:extLst>
          </a:blip>
          <a:stretch>
            <a:fillRect/>
          </a:stretch>
        </p:blipFill>
        <p:spPr>
          <a:xfrm rot="0">
            <a:off x="861060" y="861060"/>
            <a:ext cx="1047749" cy="1047749"/>
          </a:xfrm>
          <a:prstGeom prst="rect"/>
          <a:noFill/>
        </p:spPr>
      </p:pic>
      <p:pic>
        <p:nvPicPr>
          <p:cNvPr id="90" name="Picture 89" descr="/storage/emulated/0/fImage6531339768.png"/>
          <p:cNvPicPr>
            <a:picLocks noChangeAspect="1"/>
          </p:cNvPicPr>
          <p:nvPr/>
        </p:nvPicPr>
        <p:blipFill rotWithShape="1">
          <a:blip r:embed="rId88" cstate="print">
            <a:extLst>
              <a:ext uri="{28A0092B-C50C-407E-A947-70E740481C1C}">
                <a14:useLocalDpi xmlns:a14="http://schemas.microsoft.com/office/drawing/2010/main" val="0"/>
              </a:ext>
            </a:extLst>
          </a:blip>
          <a:stretch>
            <a:fillRect/>
          </a:stretch>
        </p:blipFill>
        <p:spPr>
          <a:xfrm rot="0">
            <a:off x="932815" y="932815"/>
            <a:ext cx="1047749" cy="1047749"/>
          </a:xfrm>
          <a:prstGeom prst="rect"/>
          <a:noFill/>
        </p:spPr>
      </p:pic>
      <p:pic>
        <p:nvPicPr>
          <p:cNvPr id="91" name="Picture 90" descr="/storage/emulated/0/fImage6531346619.png"/>
          <p:cNvPicPr>
            <a:picLocks noChangeAspect="1"/>
          </p:cNvPicPr>
          <p:nvPr/>
        </p:nvPicPr>
        <p:blipFill rotWithShape="1">
          <a:blip r:embed="rId89" cstate="print">
            <a:extLst>
              <a:ext uri="{28A0092B-C50C-407E-A947-70E740481C1C}">
                <a14:useLocalDpi xmlns:a14="http://schemas.microsoft.com/office/drawing/2010/main" val="0"/>
              </a:ext>
            </a:extLst>
          </a:blip>
          <a:stretch>
            <a:fillRect/>
          </a:stretch>
        </p:blipFill>
        <p:spPr>
          <a:xfrm rot="0">
            <a:off x="1004570" y="1004570"/>
            <a:ext cx="1047749" cy="1047749"/>
          </a:xfrm>
          <a:prstGeom prst="rect"/>
          <a:noFill/>
        </p:spPr>
      </p:pic>
      <p:pic>
        <p:nvPicPr>
          <p:cNvPr id="92" name="Picture 91" descr="/storage/emulated/0/fImage6531358561.png"/>
          <p:cNvPicPr>
            <a:picLocks noChangeAspect="1"/>
          </p:cNvPicPr>
          <p:nvPr/>
        </p:nvPicPr>
        <p:blipFill rotWithShape="1">
          <a:blip r:embed="rId90" cstate="print">
            <a:extLst>
              <a:ext uri="{28A0092B-C50C-407E-A947-70E740481C1C}">
                <a14:useLocalDpi xmlns:a14="http://schemas.microsoft.com/office/drawing/2010/main" val="0"/>
              </a:ext>
            </a:extLst>
          </a:blip>
          <a:stretch>
            <a:fillRect/>
          </a:stretch>
        </p:blipFill>
        <p:spPr>
          <a:xfrm rot="0">
            <a:off x="1076325" y="1076325"/>
            <a:ext cx="1047749" cy="1047749"/>
          </a:xfrm>
          <a:prstGeom prst="rect"/>
          <a:noFill/>
        </p:spPr>
      </p:pic>
      <p:pic>
        <p:nvPicPr>
          <p:cNvPr id="93" name="Picture 92" descr="/storage/emulated/0/fImage6531365539.png"/>
          <p:cNvPicPr>
            <a:picLocks noChangeAspect="1"/>
          </p:cNvPicPr>
          <p:nvPr/>
        </p:nvPicPr>
        <p:blipFill rotWithShape="1">
          <a:blip r:embed="rId91" cstate="print">
            <a:extLst>
              <a:ext uri="{28A0092B-C50C-407E-A947-70E740481C1C}">
                <a14:useLocalDpi xmlns:a14="http://schemas.microsoft.com/office/drawing/2010/main" val="0"/>
              </a:ext>
            </a:extLst>
          </a:blip>
          <a:stretch>
            <a:fillRect/>
          </a:stretch>
        </p:blipFill>
        <p:spPr>
          <a:xfrm rot="0">
            <a:off x="1148080" y="1148080"/>
            <a:ext cx="1047749" cy="1047749"/>
          </a:xfrm>
          <a:prstGeom prst="rect"/>
          <a:noFill/>
        </p:spPr>
      </p:pic>
      <p:pic>
        <p:nvPicPr>
          <p:cNvPr id="94" name="Picture 93" descr="/storage/emulated/0/fImage6531372926.png"/>
          <p:cNvPicPr>
            <a:picLocks noChangeAspect="1"/>
          </p:cNvPicPr>
          <p:nvPr/>
        </p:nvPicPr>
        <p:blipFill rotWithShape="1">
          <a:blip r:embed="rId92" cstate="print">
            <a:extLst>
              <a:ext uri="{28A0092B-C50C-407E-A947-70E740481C1C}">
                <a14:useLocalDpi xmlns:a14="http://schemas.microsoft.com/office/drawing/2010/main" val="0"/>
              </a:ext>
            </a:extLst>
          </a:blip>
          <a:stretch>
            <a:fillRect/>
          </a:stretch>
        </p:blipFill>
        <p:spPr>
          <a:xfrm rot="0">
            <a:off x="1219835" y="1219835"/>
            <a:ext cx="1047749" cy="1047749"/>
          </a:xfrm>
          <a:prstGeom prst="rect"/>
          <a:noFill/>
        </p:spPr>
      </p:pic>
      <p:pic>
        <p:nvPicPr>
          <p:cNvPr id="95" name="Picture 94" descr="/storage/emulated/0/fImage6531383340.png"/>
          <p:cNvPicPr>
            <a:picLocks noChangeAspect="1"/>
          </p:cNvPicPr>
          <p:nvPr/>
        </p:nvPicPr>
        <p:blipFill rotWithShape="1">
          <a:blip r:embed="rId93" cstate="print">
            <a:extLst>
              <a:ext uri="{28A0092B-C50C-407E-A947-70E740481C1C}">
                <a14:useLocalDpi xmlns:a14="http://schemas.microsoft.com/office/drawing/2010/main" val="0"/>
              </a:ext>
            </a:extLst>
          </a:blip>
          <a:stretch>
            <a:fillRect/>
          </a:stretch>
        </p:blipFill>
        <p:spPr>
          <a:xfrm rot="0">
            <a:off x="1291590" y="1291590"/>
            <a:ext cx="1047749" cy="1047749"/>
          </a:xfrm>
          <a:prstGeom prst="rect"/>
          <a:noFill/>
        </p:spPr>
      </p:pic>
      <p:pic>
        <p:nvPicPr>
          <p:cNvPr id="96" name="Picture 95" descr="/storage/emulated/0/fImage6531398858.png"/>
          <p:cNvPicPr>
            <a:picLocks noChangeAspect="1"/>
          </p:cNvPicPr>
          <p:nvPr/>
        </p:nvPicPr>
        <p:blipFill rotWithShape="1">
          <a:blip r:embed="rId94" cstate="print">
            <a:extLst>
              <a:ext uri="{28A0092B-C50C-407E-A947-70E740481C1C}">
                <a14:useLocalDpi xmlns:a14="http://schemas.microsoft.com/office/drawing/2010/main" val="0"/>
              </a:ext>
            </a:extLst>
          </a:blip>
          <a:stretch>
            <a:fillRect/>
          </a:stretch>
        </p:blipFill>
        <p:spPr>
          <a:xfrm rot="0">
            <a:off x="1363345" y="1363345"/>
            <a:ext cx="1047749" cy="1047749"/>
          </a:xfrm>
          <a:prstGeom prst="rect"/>
          <a:noFill/>
        </p:spPr>
      </p:pic>
      <p:pic>
        <p:nvPicPr>
          <p:cNvPr id="97" name="Picture 96" descr="/storage/emulated/0/fImage6531406788.png"/>
          <p:cNvPicPr>
            <a:picLocks noChangeAspect="1"/>
          </p:cNvPicPr>
          <p:nvPr/>
        </p:nvPicPr>
        <p:blipFill rotWithShape="1">
          <a:blip r:embed="rId95" cstate="print">
            <a:extLst>
              <a:ext uri="{28A0092B-C50C-407E-A947-70E740481C1C}">
                <a14:useLocalDpi xmlns:a14="http://schemas.microsoft.com/office/drawing/2010/main" val="0"/>
              </a:ext>
            </a:extLst>
          </a:blip>
          <a:stretch>
            <a:fillRect/>
          </a:stretch>
        </p:blipFill>
        <p:spPr>
          <a:xfrm rot="0">
            <a:off x="1435100" y="1435100"/>
            <a:ext cx="1047749" cy="1047749"/>
          </a:xfrm>
          <a:prstGeom prst="rect"/>
          <a:noFill/>
        </p:spPr>
      </p:pic>
      <p:pic>
        <p:nvPicPr>
          <p:cNvPr id="98" name="Picture 97" descr="/storage/emulated/0/fImage6531413583.png"/>
          <p:cNvPicPr>
            <a:picLocks noChangeAspect="1"/>
          </p:cNvPicPr>
          <p:nvPr/>
        </p:nvPicPr>
        <p:blipFill rotWithShape="1">
          <a:blip r:embed="rId96" cstate="print">
            <a:extLst>
              <a:ext uri="{28A0092B-C50C-407E-A947-70E740481C1C}">
                <a14:useLocalDpi xmlns:a14="http://schemas.microsoft.com/office/drawing/2010/main" val="0"/>
              </a:ext>
            </a:extLst>
          </a:blip>
          <a:stretch>
            <a:fillRect/>
          </a:stretch>
        </p:blipFill>
        <p:spPr>
          <a:xfrm rot="0">
            <a:off x="1506855" y="1506855"/>
            <a:ext cx="1047749" cy="1047749"/>
          </a:xfrm>
          <a:prstGeom prst="rect"/>
          <a:noFill/>
        </p:spPr>
      </p:pic>
      <p:pic>
        <p:nvPicPr>
          <p:cNvPr id="99" name="Picture 98" descr="/storage/emulated/0/fImage6531425112.png"/>
          <p:cNvPicPr>
            <a:picLocks noChangeAspect="1"/>
          </p:cNvPicPr>
          <p:nvPr/>
        </p:nvPicPr>
        <p:blipFill rotWithShape="1">
          <a:blip r:embed="rId97" cstate="print">
            <a:extLst>
              <a:ext uri="{28A0092B-C50C-407E-A947-70E740481C1C}">
                <a14:useLocalDpi xmlns:a14="http://schemas.microsoft.com/office/drawing/2010/main" val="0"/>
              </a:ext>
            </a:extLst>
          </a:blip>
          <a:stretch>
            <a:fillRect/>
          </a:stretch>
        </p:blipFill>
        <p:spPr>
          <a:xfrm rot="0">
            <a:off x="1578610" y="1578610"/>
            <a:ext cx="1047749" cy="1047749"/>
          </a:xfrm>
          <a:prstGeom prst="rect"/>
          <a:noFill/>
        </p:spPr>
      </p:pic>
      <p:pic>
        <p:nvPicPr>
          <p:cNvPr id="100" name="Picture 99" descr="/storage/emulated/0/fImage6531431571.png"/>
          <p:cNvPicPr>
            <a:picLocks noChangeAspect="1"/>
          </p:cNvPicPr>
          <p:nvPr/>
        </p:nvPicPr>
        <p:blipFill rotWithShape="1">
          <a:blip r:embed="rId98" cstate="print">
            <a:extLst>
              <a:ext uri="{28A0092B-C50C-407E-A947-70E740481C1C}">
                <a14:useLocalDpi xmlns:a14="http://schemas.microsoft.com/office/drawing/2010/main" val="0"/>
              </a:ext>
            </a:extLst>
          </a:blip>
          <a:stretch>
            <a:fillRect/>
          </a:stretch>
        </p:blipFill>
        <p:spPr>
          <a:xfrm rot="0">
            <a:off x="1650365" y="1650365"/>
            <a:ext cx="1047749" cy="1047749"/>
          </a:xfrm>
          <a:prstGeom prst="rect"/>
          <a:noFill/>
        </p:spPr>
      </p:pic>
      <p:pic>
        <p:nvPicPr>
          <p:cNvPr id="101" name="Picture 100" descr="/storage/emulated/0/fImage6531448003.png"/>
          <p:cNvPicPr>
            <a:picLocks noChangeAspect="1"/>
          </p:cNvPicPr>
          <p:nvPr/>
        </p:nvPicPr>
        <p:blipFill rotWithShape="1">
          <a:blip r:embed="rId99" cstate="print">
            <a:extLst>
              <a:ext uri="{28A0092B-C50C-407E-A947-70E740481C1C}">
                <a14:useLocalDpi xmlns:a14="http://schemas.microsoft.com/office/drawing/2010/main" val="0"/>
              </a:ext>
            </a:extLst>
          </a:blip>
          <a:stretch>
            <a:fillRect/>
          </a:stretch>
        </p:blipFill>
        <p:spPr>
          <a:xfrm rot="0">
            <a:off x="1722120" y="1722120"/>
            <a:ext cx="1047749" cy="1047749"/>
          </a:xfrm>
          <a:prstGeom prst="rect"/>
          <a:noFill/>
        </p:spPr>
      </p:pic>
      <p:pic>
        <p:nvPicPr>
          <p:cNvPr id="102" name="Picture 101" descr="/storage/emulated/0/fImage6531452895.png"/>
          <p:cNvPicPr>
            <a:picLocks noChangeAspect="1"/>
          </p:cNvPicPr>
          <p:nvPr/>
        </p:nvPicPr>
        <p:blipFill rotWithShape="1">
          <a:blip r:embed="rId100" cstate="print">
            <a:extLst>
              <a:ext uri="{28A0092B-C50C-407E-A947-70E740481C1C}">
                <a14:useLocalDpi xmlns:a14="http://schemas.microsoft.com/office/drawing/2010/main" val="0"/>
              </a:ext>
            </a:extLst>
          </a:blip>
          <a:stretch>
            <a:fillRect/>
          </a:stretch>
        </p:blipFill>
        <p:spPr>
          <a:xfrm rot="0">
            <a:off x="1793875" y="1793875"/>
            <a:ext cx="1047749" cy="1047749"/>
          </a:xfrm>
          <a:prstGeom prst="rect"/>
          <a:noFill/>
        </p:spPr>
      </p:pic>
      <p:pic>
        <p:nvPicPr>
          <p:cNvPr id="103" name="Picture 102" descr="/storage/emulated/0/fImage6531466492.png"/>
          <p:cNvPicPr>
            <a:picLocks noChangeAspect="1"/>
          </p:cNvPicPr>
          <p:nvPr/>
        </p:nvPicPr>
        <p:blipFill rotWithShape="1">
          <a:blip r:embed="rId101" cstate="print">
            <a:extLst>
              <a:ext uri="{28A0092B-C50C-407E-A947-70E740481C1C}">
                <a14:useLocalDpi xmlns:a14="http://schemas.microsoft.com/office/drawing/2010/main" val="0"/>
              </a:ext>
            </a:extLst>
          </a:blip>
          <a:stretch>
            <a:fillRect/>
          </a:stretch>
        </p:blipFill>
        <p:spPr>
          <a:xfrm rot="0">
            <a:off x="1865630" y="1865630"/>
            <a:ext cx="1047749" cy="1047749"/>
          </a:xfrm>
          <a:prstGeom prst="rect"/>
          <a:noFill/>
        </p:spPr>
      </p:pic>
      <p:pic>
        <p:nvPicPr>
          <p:cNvPr id="104" name="Picture 103" descr="/storage/emulated/0/fImage6531471867.png"/>
          <p:cNvPicPr>
            <a:picLocks noChangeAspect="1"/>
          </p:cNvPicPr>
          <p:nvPr/>
        </p:nvPicPr>
        <p:blipFill rotWithShape="1">
          <a:blip r:embed="rId102" cstate="print">
            <a:extLst>
              <a:ext uri="{28A0092B-C50C-407E-A947-70E740481C1C}">
                <a14:useLocalDpi xmlns:a14="http://schemas.microsoft.com/office/drawing/2010/main" val="0"/>
              </a:ext>
            </a:extLst>
          </a:blip>
          <a:stretch>
            <a:fillRect/>
          </a:stretch>
        </p:blipFill>
        <p:spPr>
          <a:xfrm rot="0">
            <a:off x="1937385" y="1937385"/>
            <a:ext cx="1047749" cy="1047749"/>
          </a:xfrm>
          <a:prstGeom prst="rect"/>
          <a:noFill/>
        </p:spPr>
      </p:pic>
      <p:pic>
        <p:nvPicPr>
          <p:cNvPr id="105" name="Picture 104" descr="/storage/emulated/0/fImage6531481253.png"/>
          <p:cNvPicPr>
            <a:picLocks noChangeAspect="1"/>
          </p:cNvPicPr>
          <p:nvPr/>
        </p:nvPicPr>
        <p:blipFill rotWithShape="1">
          <a:blip r:embed="rId103" cstate="print">
            <a:extLst>
              <a:ext uri="{28A0092B-C50C-407E-A947-70E740481C1C}">
                <a14:useLocalDpi xmlns:a14="http://schemas.microsoft.com/office/drawing/2010/main" val="0"/>
              </a:ext>
            </a:extLst>
          </a:blip>
          <a:stretch>
            <a:fillRect/>
          </a:stretch>
        </p:blipFill>
        <p:spPr>
          <a:xfrm rot="0">
            <a:off x="2009140" y="2009140"/>
            <a:ext cx="1047749" cy="1047749"/>
          </a:xfrm>
          <a:prstGeom prst="rect"/>
          <a:noFill/>
        </p:spPr>
      </p:pic>
      <p:pic>
        <p:nvPicPr>
          <p:cNvPr id="106" name="Picture 105" descr="/storage/emulated/0/fImage6531492160.png"/>
          <p:cNvPicPr>
            <a:picLocks noChangeAspect="1"/>
          </p:cNvPicPr>
          <p:nvPr/>
        </p:nvPicPr>
        <p:blipFill rotWithShape="1">
          <a:blip r:embed="rId104" cstate="print">
            <a:extLst>
              <a:ext uri="{28A0092B-C50C-407E-A947-70E740481C1C}">
                <a14:useLocalDpi xmlns:a14="http://schemas.microsoft.com/office/drawing/2010/main" val="0"/>
              </a:ext>
            </a:extLst>
          </a:blip>
          <a:stretch>
            <a:fillRect/>
          </a:stretch>
        </p:blipFill>
        <p:spPr>
          <a:xfrm rot="0">
            <a:off x="2080895" y="2080895"/>
            <a:ext cx="1047749" cy="1047749"/>
          </a:xfrm>
          <a:prstGeom prst="rect"/>
          <a:noFill/>
        </p:spPr>
      </p:pic>
      <p:pic>
        <p:nvPicPr>
          <p:cNvPr id="107" name="Picture 106" descr="/storage/emulated/0/fImage6531507931.png"/>
          <p:cNvPicPr>
            <a:picLocks noChangeAspect="1"/>
          </p:cNvPicPr>
          <p:nvPr/>
        </p:nvPicPr>
        <p:blipFill rotWithShape="1">
          <a:blip r:embed="rId105" cstate="print">
            <a:extLst>
              <a:ext uri="{28A0092B-C50C-407E-A947-70E740481C1C}">
                <a14:useLocalDpi xmlns:a14="http://schemas.microsoft.com/office/drawing/2010/main" val="0"/>
              </a:ext>
            </a:extLst>
          </a:blip>
          <a:stretch>
            <a:fillRect/>
          </a:stretch>
        </p:blipFill>
        <p:spPr>
          <a:xfrm rot="0">
            <a:off x="2152650" y="2152650"/>
            <a:ext cx="1047749" cy="1047749"/>
          </a:xfrm>
          <a:prstGeom prst="rect"/>
          <a:noFill/>
        </p:spPr>
      </p:pic>
      <p:pic>
        <p:nvPicPr>
          <p:cNvPr id="108" name="Picture 107" descr="/storage/emulated/0/fImage6531514415.png"/>
          <p:cNvPicPr>
            <a:picLocks noChangeAspect="1"/>
          </p:cNvPicPr>
          <p:nvPr/>
        </p:nvPicPr>
        <p:blipFill rotWithShape="1">
          <a:blip r:embed="rId106" cstate="print">
            <a:extLst>
              <a:ext uri="{28A0092B-C50C-407E-A947-70E740481C1C}">
                <a14:useLocalDpi xmlns:a14="http://schemas.microsoft.com/office/drawing/2010/main" val="0"/>
              </a:ext>
            </a:extLst>
          </a:blip>
          <a:stretch>
            <a:fillRect/>
          </a:stretch>
        </p:blipFill>
        <p:spPr>
          <a:xfrm rot="0">
            <a:off x="2224405" y="2224405"/>
            <a:ext cx="1047749" cy="1047749"/>
          </a:xfrm>
          <a:prstGeom prst="rect"/>
          <a:noFill/>
        </p:spPr>
      </p:pic>
      <p:pic>
        <p:nvPicPr>
          <p:cNvPr id="109" name="Picture 108" descr="/storage/emulated/0/fImage6531526051.png"/>
          <p:cNvPicPr>
            <a:picLocks noChangeAspect="1"/>
          </p:cNvPicPr>
          <p:nvPr/>
        </p:nvPicPr>
        <p:blipFill rotWithShape="1">
          <a:blip r:embed="rId107" cstate="print">
            <a:extLst>
              <a:ext uri="{28A0092B-C50C-407E-A947-70E740481C1C}">
                <a14:useLocalDpi xmlns:a14="http://schemas.microsoft.com/office/drawing/2010/main" val="0"/>
              </a:ext>
            </a:extLst>
          </a:blip>
          <a:stretch>
            <a:fillRect/>
          </a:stretch>
        </p:blipFill>
        <p:spPr>
          <a:xfrm rot="0">
            <a:off x="2296160" y="2296160"/>
            <a:ext cx="1047749" cy="1047749"/>
          </a:xfrm>
          <a:prstGeom prst="rect"/>
          <a:noFill/>
        </p:spPr>
      </p:pic>
      <p:pic>
        <p:nvPicPr>
          <p:cNvPr id="110" name="Picture 109" descr="/storage/emulated/0/fImage6531536580.png"/>
          <p:cNvPicPr>
            <a:picLocks noChangeAspect="1"/>
          </p:cNvPicPr>
          <p:nvPr/>
        </p:nvPicPr>
        <p:blipFill rotWithShape="1">
          <a:blip r:embed="rId108" cstate="print">
            <a:extLst>
              <a:ext uri="{28A0092B-C50C-407E-A947-70E740481C1C}">
                <a14:useLocalDpi xmlns:a14="http://schemas.microsoft.com/office/drawing/2010/main" val="0"/>
              </a:ext>
            </a:extLst>
          </a:blip>
          <a:stretch>
            <a:fillRect/>
          </a:stretch>
        </p:blipFill>
        <p:spPr>
          <a:xfrm rot="0">
            <a:off x="2367915" y="2367915"/>
            <a:ext cx="1047749" cy="1047749"/>
          </a:xfrm>
          <a:prstGeom prst="rect"/>
          <a:noFill/>
        </p:spPr>
      </p:pic>
      <p:pic>
        <p:nvPicPr>
          <p:cNvPr id="111" name="Picture 110" descr="/storage/emulated/0/fImage6531546911.png"/>
          <p:cNvPicPr>
            <a:picLocks noChangeAspect="1"/>
          </p:cNvPicPr>
          <p:nvPr/>
        </p:nvPicPr>
        <p:blipFill rotWithShape="1">
          <a:blip r:embed="rId109" cstate="print">
            <a:extLst>
              <a:ext uri="{28A0092B-C50C-407E-A947-70E740481C1C}">
                <a14:useLocalDpi xmlns:a14="http://schemas.microsoft.com/office/drawing/2010/main" val="0"/>
              </a:ext>
            </a:extLst>
          </a:blip>
          <a:stretch>
            <a:fillRect/>
          </a:stretch>
        </p:blipFill>
        <p:spPr>
          <a:xfrm rot="0">
            <a:off x="2439670" y="2439670"/>
            <a:ext cx="1047749" cy="1047749"/>
          </a:xfrm>
          <a:prstGeom prst="rect"/>
          <a:noFill/>
        </p:spPr>
      </p:pic>
      <p:pic>
        <p:nvPicPr>
          <p:cNvPr id="112" name="Picture 111" descr="/storage/emulated/0/fImage6531558845.png"/>
          <p:cNvPicPr>
            <a:picLocks noChangeAspect="1"/>
          </p:cNvPicPr>
          <p:nvPr/>
        </p:nvPicPr>
        <p:blipFill rotWithShape="1">
          <a:blip r:embed="rId110" cstate="print">
            <a:extLst>
              <a:ext uri="{28A0092B-C50C-407E-A947-70E740481C1C}">
                <a14:useLocalDpi xmlns:a14="http://schemas.microsoft.com/office/drawing/2010/main" val="0"/>
              </a:ext>
            </a:extLst>
          </a:blip>
          <a:stretch>
            <a:fillRect/>
          </a:stretch>
        </p:blipFill>
        <p:spPr>
          <a:xfrm rot="0">
            <a:off x="2511425" y="2511425"/>
            <a:ext cx="1047749" cy="1047749"/>
          </a:xfrm>
          <a:prstGeom prst="rect"/>
          <a:noFill/>
        </p:spPr>
      </p:pic>
      <p:pic>
        <p:nvPicPr>
          <p:cNvPr id="113" name="Picture 112" descr="/storage/emulated/0/fImage6531565306.png"/>
          <p:cNvPicPr>
            <a:picLocks noChangeAspect="1"/>
          </p:cNvPicPr>
          <p:nvPr/>
        </p:nvPicPr>
        <p:blipFill rotWithShape="1">
          <a:blip r:embed="rId111" cstate="print">
            <a:extLst>
              <a:ext uri="{28A0092B-C50C-407E-A947-70E740481C1C}">
                <a14:useLocalDpi xmlns:a14="http://schemas.microsoft.com/office/drawing/2010/main" val="0"/>
              </a:ext>
            </a:extLst>
          </a:blip>
          <a:stretch>
            <a:fillRect/>
          </a:stretch>
        </p:blipFill>
        <p:spPr>
          <a:xfrm rot="0">
            <a:off x="2583180" y="2583180"/>
            <a:ext cx="1047749" cy="1047749"/>
          </a:xfrm>
          <a:prstGeom prst="rect"/>
          <a:noFill/>
        </p:spPr>
      </p:pic>
      <p:pic>
        <p:nvPicPr>
          <p:cNvPr id="114" name="Picture 113" descr="/storage/emulated/0/fImage6531576144.png"/>
          <p:cNvPicPr>
            <a:picLocks noChangeAspect="1"/>
          </p:cNvPicPr>
          <p:nvPr/>
        </p:nvPicPr>
        <p:blipFill rotWithShape="1">
          <a:blip r:embed="rId112" cstate="print">
            <a:extLst>
              <a:ext uri="{28A0092B-C50C-407E-A947-70E740481C1C}">
                <a14:useLocalDpi xmlns:a14="http://schemas.microsoft.com/office/drawing/2010/main" val="0"/>
              </a:ext>
            </a:extLst>
          </a:blip>
          <a:stretch>
            <a:fillRect/>
          </a:stretch>
        </p:blipFill>
        <p:spPr>
          <a:xfrm rot="0">
            <a:off x="2654935" y="2654935"/>
            <a:ext cx="1047749" cy="1047749"/>
          </a:xfrm>
          <a:prstGeom prst="rect"/>
          <a:noFill/>
        </p:spPr>
      </p:pic>
      <p:pic>
        <p:nvPicPr>
          <p:cNvPr id="115" name="Picture 114" descr="/storage/emulated/0/fImage6531586574.png"/>
          <p:cNvPicPr>
            <a:picLocks noChangeAspect="1"/>
          </p:cNvPicPr>
          <p:nvPr/>
        </p:nvPicPr>
        <p:blipFill rotWithShape="1">
          <a:blip r:embed="rId113" cstate="print">
            <a:extLst>
              <a:ext uri="{28A0092B-C50C-407E-A947-70E740481C1C}">
                <a14:useLocalDpi xmlns:a14="http://schemas.microsoft.com/office/drawing/2010/main" val="0"/>
              </a:ext>
            </a:extLst>
          </a:blip>
          <a:stretch>
            <a:fillRect/>
          </a:stretch>
        </p:blipFill>
        <p:spPr>
          <a:xfrm rot="0">
            <a:off x="2726690" y="2726690"/>
            <a:ext cx="1047749" cy="1047749"/>
          </a:xfrm>
          <a:prstGeom prst="rect"/>
          <a:noFill/>
        </p:spPr>
      </p:pic>
      <p:pic>
        <p:nvPicPr>
          <p:cNvPr id="116" name="Picture 115" descr="/storage/emulated/0/fImage6531593414.png"/>
          <p:cNvPicPr>
            <a:picLocks noChangeAspect="1"/>
          </p:cNvPicPr>
          <p:nvPr/>
        </p:nvPicPr>
        <p:blipFill rotWithShape="1">
          <a:blip r:embed="rId114" cstate="print">
            <a:extLst>
              <a:ext uri="{28A0092B-C50C-407E-A947-70E740481C1C}">
                <a14:useLocalDpi xmlns:a14="http://schemas.microsoft.com/office/drawing/2010/main" val="0"/>
              </a:ext>
            </a:extLst>
          </a:blip>
          <a:stretch>
            <a:fillRect/>
          </a:stretch>
        </p:blipFill>
        <p:spPr>
          <a:xfrm rot="0">
            <a:off x="2798445" y="2798445"/>
            <a:ext cx="1047749" cy="1047749"/>
          </a:xfrm>
          <a:prstGeom prst="rect"/>
          <a:noFill/>
        </p:spPr>
      </p:pic>
      <p:pic>
        <p:nvPicPr>
          <p:cNvPr id="117" name="Picture 116" descr="/storage/emulated/0/fImage653160416.png"/>
          <p:cNvPicPr>
            <a:picLocks noChangeAspect="1"/>
          </p:cNvPicPr>
          <p:nvPr/>
        </p:nvPicPr>
        <p:blipFill rotWithShape="1">
          <a:blip r:embed="rId115" cstate="print">
            <a:extLst>
              <a:ext uri="{28A0092B-C50C-407E-A947-70E740481C1C}">
                <a14:useLocalDpi xmlns:a14="http://schemas.microsoft.com/office/drawing/2010/main" val="0"/>
              </a:ext>
            </a:extLst>
          </a:blip>
          <a:stretch>
            <a:fillRect/>
          </a:stretch>
        </p:blipFill>
        <p:spPr>
          <a:xfrm rot="0">
            <a:off x="2870200" y="2870200"/>
            <a:ext cx="1047749" cy="1047749"/>
          </a:xfrm>
          <a:prstGeom prst="rect"/>
          <a:noFill/>
        </p:spPr>
      </p:pic>
      <p:pic>
        <p:nvPicPr>
          <p:cNvPr id="118" name="Picture 117" descr="/storage/emulated/0/fImage6531611583.png"/>
          <p:cNvPicPr>
            <a:picLocks noChangeAspect="1"/>
          </p:cNvPicPr>
          <p:nvPr/>
        </p:nvPicPr>
        <p:blipFill rotWithShape="1">
          <a:blip r:embed="rId116" cstate="print">
            <a:extLst>
              <a:ext uri="{28A0092B-C50C-407E-A947-70E740481C1C}">
                <a14:useLocalDpi xmlns:a14="http://schemas.microsoft.com/office/drawing/2010/main" val="0"/>
              </a:ext>
            </a:extLst>
          </a:blip>
          <a:stretch>
            <a:fillRect/>
          </a:stretch>
        </p:blipFill>
        <p:spPr>
          <a:xfrm rot="0">
            <a:off x="2941955" y="2941955"/>
            <a:ext cx="1047749" cy="1047749"/>
          </a:xfrm>
          <a:prstGeom prst="rect"/>
          <a:noFill/>
        </p:spPr>
      </p:pic>
      <p:pic>
        <p:nvPicPr>
          <p:cNvPr id="119" name="Picture 118" descr="/storage/emulated/0/fImage6531623337.png"/>
          <p:cNvPicPr>
            <a:picLocks noChangeAspect="1"/>
          </p:cNvPicPr>
          <p:nvPr/>
        </p:nvPicPr>
        <p:blipFill rotWithShape="1">
          <a:blip r:embed="rId117" cstate="print">
            <a:extLst>
              <a:ext uri="{28A0092B-C50C-407E-A947-70E740481C1C}">
                <a14:useLocalDpi xmlns:a14="http://schemas.microsoft.com/office/drawing/2010/main" val="0"/>
              </a:ext>
            </a:extLst>
          </a:blip>
          <a:stretch>
            <a:fillRect/>
          </a:stretch>
        </p:blipFill>
        <p:spPr>
          <a:xfrm rot="0">
            <a:off x="3013710" y="3013710"/>
            <a:ext cx="1047749" cy="1047749"/>
          </a:xfrm>
          <a:prstGeom prst="rect"/>
          <a:noFill/>
        </p:spPr>
      </p:pic>
      <p:pic>
        <p:nvPicPr>
          <p:cNvPr id="120" name="Picture 119" descr="/storage/emulated/0/fImage6531635701.png"/>
          <p:cNvPicPr>
            <a:picLocks noChangeAspect="1"/>
          </p:cNvPicPr>
          <p:nvPr/>
        </p:nvPicPr>
        <p:blipFill rotWithShape="1">
          <a:blip r:embed="rId118" cstate="print">
            <a:extLst>
              <a:ext uri="{28A0092B-C50C-407E-A947-70E740481C1C}">
                <a14:useLocalDpi xmlns:a14="http://schemas.microsoft.com/office/drawing/2010/main" val="0"/>
              </a:ext>
            </a:extLst>
          </a:blip>
          <a:stretch>
            <a:fillRect/>
          </a:stretch>
        </p:blipFill>
        <p:spPr>
          <a:xfrm rot="0">
            <a:off x="3085465" y="3085465"/>
            <a:ext cx="1047749" cy="1047749"/>
          </a:xfrm>
          <a:prstGeom prst="rect"/>
          <a:noFill/>
        </p:spPr>
      </p:pic>
      <p:pic>
        <p:nvPicPr>
          <p:cNvPr id="121" name="Picture 120" descr="/storage/emulated/0/fImage6531642977.png"/>
          <p:cNvPicPr>
            <a:picLocks noChangeAspect="1"/>
          </p:cNvPicPr>
          <p:nvPr/>
        </p:nvPicPr>
        <p:blipFill rotWithShape="1">
          <a:blip r:embed="rId119" cstate="print">
            <a:extLst>
              <a:ext uri="{28A0092B-C50C-407E-A947-70E740481C1C}">
                <a14:useLocalDpi xmlns:a14="http://schemas.microsoft.com/office/drawing/2010/main" val="0"/>
              </a:ext>
            </a:extLst>
          </a:blip>
          <a:stretch>
            <a:fillRect/>
          </a:stretch>
        </p:blipFill>
        <p:spPr>
          <a:xfrm rot="0">
            <a:off x="3157220" y="3157220"/>
            <a:ext cx="1047749" cy="1047749"/>
          </a:xfrm>
          <a:prstGeom prst="rect"/>
          <a:noFill/>
        </p:spPr>
      </p:pic>
      <p:pic>
        <p:nvPicPr>
          <p:cNvPr id="122" name="Picture 121" descr="/storage/emulated/0/fImage6531658767.png"/>
          <p:cNvPicPr>
            <a:picLocks noChangeAspect="1"/>
          </p:cNvPicPr>
          <p:nvPr/>
        </p:nvPicPr>
        <p:blipFill rotWithShape="1">
          <a:blip r:embed="rId120" cstate="print">
            <a:extLst>
              <a:ext uri="{28A0092B-C50C-407E-A947-70E740481C1C}">
                <a14:useLocalDpi xmlns:a14="http://schemas.microsoft.com/office/drawing/2010/main" val="0"/>
              </a:ext>
            </a:extLst>
          </a:blip>
          <a:stretch>
            <a:fillRect/>
          </a:stretch>
        </p:blipFill>
        <p:spPr>
          <a:xfrm rot="0">
            <a:off x="3228975" y="3228975"/>
            <a:ext cx="1047749" cy="1047749"/>
          </a:xfrm>
          <a:prstGeom prst="rect"/>
          <a:noFill/>
        </p:spPr>
      </p:pic>
      <p:pic>
        <p:nvPicPr>
          <p:cNvPr id="123" name="Picture 122" descr="/storage/emulated/0/fImage6531668270.png"/>
          <p:cNvPicPr>
            <a:picLocks noChangeAspect="1"/>
          </p:cNvPicPr>
          <p:nvPr/>
        </p:nvPicPr>
        <p:blipFill rotWithShape="1">
          <a:blip r:embed="rId121" cstate="print">
            <a:extLst>
              <a:ext uri="{28A0092B-C50C-407E-A947-70E740481C1C}">
                <a14:useLocalDpi xmlns:a14="http://schemas.microsoft.com/office/drawing/2010/main" val="0"/>
              </a:ext>
            </a:extLst>
          </a:blip>
          <a:stretch>
            <a:fillRect/>
          </a:stretch>
        </p:blipFill>
        <p:spPr>
          <a:xfrm rot="0">
            <a:off x="3300730" y="3300730"/>
            <a:ext cx="1047749" cy="1047749"/>
          </a:xfrm>
          <a:prstGeom prst="rect"/>
          <a:noFill/>
        </p:spPr>
      </p:pic>
      <p:pic>
        <p:nvPicPr>
          <p:cNvPr id="124" name="Picture 123" descr="/storage/emulated/0/fImage6531676199.png"/>
          <p:cNvPicPr>
            <a:picLocks noChangeAspect="1"/>
          </p:cNvPicPr>
          <p:nvPr/>
        </p:nvPicPr>
        <p:blipFill rotWithShape="1">
          <a:blip r:embed="rId122" cstate="print">
            <a:extLst>
              <a:ext uri="{28A0092B-C50C-407E-A947-70E740481C1C}">
                <a14:useLocalDpi xmlns:a14="http://schemas.microsoft.com/office/drawing/2010/main" val="0"/>
              </a:ext>
            </a:extLst>
          </a:blip>
          <a:stretch>
            <a:fillRect/>
          </a:stretch>
        </p:blipFill>
        <p:spPr>
          <a:xfrm rot="0">
            <a:off x="3372485" y="3372485"/>
            <a:ext cx="1047749" cy="1047749"/>
          </a:xfrm>
          <a:prstGeom prst="rect"/>
          <a:noFill/>
        </p:spPr>
      </p:pic>
      <p:pic>
        <p:nvPicPr>
          <p:cNvPr id="125" name="Picture 124" descr="/storage/emulated/0/fImage6531685143.png"/>
          <p:cNvPicPr>
            <a:picLocks noChangeAspect="1"/>
          </p:cNvPicPr>
          <p:nvPr/>
        </p:nvPicPr>
        <p:blipFill rotWithShape="1">
          <a:blip r:embed="rId123" cstate="print">
            <a:extLst>
              <a:ext uri="{28A0092B-C50C-407E-A947-70E740481C1C}">
                <a14:useLocalDpi xmlns:a14="http://schemas.microsoft.com/office/drawing/2010/main" val="0"/>
              </a:ext>
            </a:extLst>
          </a:blip>
          <a:stretch>
            <a:fillRect/>
          </a:stretch>
        </p:blipFill>
        <p:spPr>
          <a:xfrm rot="0">
            <a:off x="3444240" y="3444240"/>
            <a:ext cx="1047749" cy="1047749"/>
          </a:xfrm>
          <a:prstGeom prst="rect"/>
          <a:noFill/>
        </p:spPr>
      </p:pic>
      <p:pic>
        <p:nvPicPr>
          <p:cNvPr id="126" name="Picture 125" descr="/storage/emulated/0/fImage6531699597.png"/>
          <p:cNvPicPr>
            <a:picLocks noChangeAspect="1"/>
          </p:cNvPicPr>
          <p:nvPr/>
        </p:nvPicPr>
        <p:blipFill rotWithShape="1">
          <a:blip r:embed="rId124" cstate="print">
            <a:extLst>
              <a:ext uri="{28A0092B-C50C-407E-A947-70E740481C1C}">
                <a14:useLocalDpi xmlns:a14="http://schemas.microsoft.com/office/drawing/2010/main" val="0"/>
              </a:ext>
            </a:extLst>
          </a:blip>
          <a:stretch>
            <a:fillRect/>
          </a:stretch>
        </p:blipFill>
        <p:spPr>
          <a:xfrm rot="0">
            <a:off x="3515995" y="3515995"/>
            <a:ext cx="1047749" cy="1047749"/>
          </a:xfrm>
          <a:prstGeom prst="rect"/>
          <a:noFill/>
        </p:spPr>
      </p:pic>
      <p:pic>
        <p:nvPicPr>
          <p:cNvPr id="127" name="Picture 126" descr="/storage/emulated/0/fImage6531709069.png"/>
          <p:cNvPicPr>
            <a:picLocks noChangeAspect="1"/>
          </p:cNvPicPr>
          <p:nvPr/>
        </p:nvPicPr>
        <p:blipFill rotWithShape="1">
          <a:blip r:embed="rId125" cstate="print">
            <a:extLst>
              <a:ext uri="{28A0092B-C50C-407E-A947-70E740481C1C}">
                <a14:useLocalDpi xmlns:a14="http://schemas.microsoft.com/office/drawing/2010/main" val="0"/>
              </a:ext>
            </a:extLst>
          </a:blip>
          <a:stretch>
            <a:fillRect/>
          </a:stretch>
        </p:blipFill>
        <p:spPr>
          <a:xfrm rot="0">
            <a:off x="3587750" y="3587750"/>
            <a:ext cx="1047749" cy="1047749"/>
          </a:xfrm>
          <a:prstGeom prst="rect"/>
          <a:noFill/>
        </p:spPr>
      </p:pic>
      <p:pic>
        <p:nvPicPr>
          <p:cNvPr id="128" name="Picture 127" descr="/storage/emulated/0/fImage6531712070.png"/>
          <p:cNvPicPr>
            <a:picLocks noChangeAspect="1"/>
          </p:cNvPicPr>
          <p:nvPr/>
        </p:nvPicPr>
        <p:blipFill rotWithShape="1">
          <a:blip r:embed="rId126" cstate="print">
            <a:extLst>
              <a:ext uri="{28A0092B-C50C-407E-A947-70E740481C1C}">
                <a14:useLocalDpi xmlns:a14="http://schemas.microsoft.com/office/drawing/2010/main" val="0"/>
              </a:ext>
            </a:extLst>
          </a:blip>
          <a:stretch>
            <a:fillRect/>
          </a:stretch>
        </p:blipFill>
        <p:spPr>
          <a:xfrm rot="0">
            <a:off x="3659505" y="3659505"/>
            <a:ext cx="1047749" cy="1047749"/>
          </a:xfrm>
          <a:prstGeom prst="rect"/>
          <a:noFill/>
        </p:spPr>
      </p:pic>
      <p:pic>
        <p:nvPicPr>
          <p:cNvPr id="129" name="Picture 128" descr="/storage/emulated/0/fImage6531729944.png"/>
          <p:cNvPicPr>
            <a:picLocks noChangeAspect="1"/>
          </p:cNvPicPr>
          <p:nvPr/>
        </p:nvPicPr>
        <p:blipFill rotWithShape="1">
          <a:blip r:embed="rId127" cstate="print">
            <a:extLst>
              <a:ext uri="{28A0092B-C50C-407E-A947-70E740481C1C}">
                <a14:useLocalDpi xmlns:a14="http://schemas.microsoft.com/office/drawing/2010/main" val="0"/>
              </a:ext>
            </a:extLst>
          </a:blip>
          <a:stretch>
            <a:fillRect/>
          </a:stretch>
        </p:blipFill>
        <p:spPr>
          <a:xfrm rot="0">
            <a:off x="3731260" y="3731260"/>
            <a:ext cx="1047749" cy="1047749"/>
          </a:xfrm>
          <a:prstGeom prst="rect"/>
          <a:noFill/>
        </p:spPr>
      </p:pic>
      <p:pic>
        <p:nvPicPr>
          <p:cNvPr id="130" name="Picture 129" descr="/storage/emulated/0/fImage6531731160.png"/>
          <p:cNvPicPr>
            <a:picLocks noChangeAspect="1"/>
          </p:cNvPicPr>
          <p:nvPr/>
        </p:nvPicPr>
        <p:blipFill rotWithShape="1">
          <a:blip r:embed="rId128" cstate="print">
            <a:extLst>
              <a:ext uri="{28A0092B-C50C-407E-A947-70E740481C1C}">
                <a14:useLocalDpi xmlns:a14="http://schemas.microsoft.com/office/drawing/2010/main" val="0"/>
              </a:ext>
            </a:extLst>
          </a:blip>
          <a:stretch>
            <a:fillRect/>
          </a:stretch>
        </p:blipFill>
        <p:spPr>
          <a:xfrm rot="0">
            <a:off x="3803015" y="3803015"/>
            <a:ext cx="1047749" cy="1047749"/>
          </a:xfrm>
          <a:prstGeom prst="rect"/>
          <a:noFill/>
        </p:spPr>
      </p:pic>
      <p:pic>
        <p:nvPicPr>
          <p:cNvPr id="131" name="Picture 130" descr="/storage/emulated/0/fImage6531742039.png"/>
          <p:cNvPicPr>
            <a:picLocks noChangeAspect="1"/>
          </p:cNvPicPr>
          <p:nvPr/>
        </p:nvPicPr>
        <p:blipFill rotWithShape="1">
          <a:blip r:embed="rId129" cstate="print">
            <a:extLst>
              <a:ext uri="{28A0092B-C50C-407E-A947-70E740481C1C}">
                <a14:useLocalDpi xmlns:a14="http://schemas.microsoft.com/office/drawing/2010/main" val="0"/>
              </a:ext>
            </a:extLst>
          </a:blip>
          <a:stretch>
            <a:fillRect/>
          </a:stretch>
        </p:blipFill>
        <p:spPr>
          <a:xfrm rot="0">
            <a:off x="3874770" y="3874770"/>
            <a:ext cx="1047749" cy="1047749"/>
          </a:xfrm>
          <a:prstGeom prst="rect"/>
          <a:noFill/>
        </p:spPr>
      </p:pic>
      <p:pic>
        <p:nvPicPr>
          <p:cNvPr id="132" name="Picture 131" descr="/storage/emulated/0/fImage6531752614.png"/>
          <p:cNvPicPr>
            <a:picLocks noChangeAspect="1"/>
          </p:cNvPicPr>
          <p:nvPr/>
        </p:nvPicPr>
        <p:blipFill rotWithShape="1">
          <a:blip r:embed="rId130" cstate="print">
            <a:extLst>
              <a:ext uri="{28A0092B-C50C-407E-A947-70E740481C1C}">
                <a14:useLocalDpi xmlns:a14="http://schemas.microsoft.com/office/drawing/2010/main" val="0"/>
              </a:ext>
            </a:extLst>
          </a:blip>
          <a:stretch>
            <a:fillRect/>
          </a:stretch>
        </p:blipFill>
        <p:spPr>
          <a:xfrm rot="0">
            <a:off x="3946525" y="3946525"/>
            <a:ext cx="1047749" cy="1047749"/>
          </a:xfrm>
          <a:prstGeom prst="rect"/>
          <a:noFill/>
        </p:spPr>
      </p:pic>
      <p:pic>
        <p:nvPicPr>
          <p:cNvPr id="133" name="Picture 132" descr="/storage/emulated/0/fImage6531765785.png"/>
          <p:cNvPicPr>
            <a:picLocks noChangeAspect="1"/>
          </p:cNvPicPr>
          <p:nvPr/>
        </p:nvPicPr>
        <p:blipFill rotWithShape="1">
          <a:blip r:embed="rId131" cstate="print">
            <a:extLst>
              <a:ext uri="{28A0092B-C50C-407E-A947-70E740481C1C}">
                <a14:useLocalDpi xmlns:a14="http://schemas.microsoft.com/office/drawing/2010/main" val="0"/>
              </a:ext>
            </a:extLst>
          </a:blip>
          <a:stretch>
            <a:fillRect/>
          </a:stretch>
        </p:blipFill>
        <p:spPr>
          <a:xfrm rot="0">
            <a:off x="4018280" y="4018280"/>
            <a:ext cx="1047749" cy="1047749"/>
          </a:xfrm>
          <a:prstGeom prst="rect"/>
          <a:noFill/>
        </p:spPr>
      </p:pic>
      <p:pic>
        <p:nvPicPr>
          <p:cNvPr id="134" name="Picture 133" descr="/storage/emulated/0/fImage6531772116.png"/>
          <p:cNvPicPr>
            <a:picLocks noChangeAspect="1"/>
          </p:cNvPicPr>
          <p:nvPr/>
        </p:nvPicPr>
        <p:blipFill rotWithShape="1">
          <a:blip r:embed="rId132" cstate="print">
            <a:extLst>
              <a:ext uri="{28A0092B-C50C-407E-A947-70E740481C1C}">
                <a14:useLocalDpi xmlns:a14="http://schemas.microsoft.com/office/drawing/2010/main" val="0"/>
              </a:ext>
            </a:extLst>
          </a:blip>
          <a:stretch>
            <a:fillRect/>
          </a:stretch>
        </p:blipFill>
        <p:spPr>
          <a:xfrm rot="0">
            <a:off x="4090035" y="4090035"/>
            <a:ext cx="1047749" cy="1047749"/>
          </a:xfrm>
          <a:prstGeom prst="rect"/>
          <a:noFill/>
        </p:spPr>
      </p:pic>
      <p:pic>
        <p:nvPicPr>
          <p:cNvPr id="135" name="Picture 134" descr="/storage/emulated/0/fImage6531783298.png"/>
          <p:cNvPicPr>
            <a:picLocks noChangeAspect="1"/>
          </p:cNvPicPr>
          <p:nvPr/>
        </p:nvPicPr>
        <p:blipFill rotWithShape="1">
          <a:blip r:embed="rId133" cstate="print">
            <a:extLst>
              <a:ext uri="{28A0092B-C50C-407E-A947-70E740481C1C}">
                <a14:useLocalDpi xmlns:a14="http://schemas.microsoft.com/office/drawing/2010/main" val="0"/>
              </a:ext>
            </a:extLst>
          </a:blip>
          <a:stretch>
            <a:fillRect/>
          </a:stretch>
        </p:blipFill>
        <p:spPr>
          <a:xfrm rot="0">
            <a:off x="4161790" y="4018280"/>
            <a:ext cx="1047749" cy="1047749"/>
          </a:xfrm>
          <a:prstGeom prst="rect"/>
          <a:noFill/>
        </p:spPr>
      </p:pic>
      <p:sp>
        <p:nvSpPr>
          <p:cNvPr id="136" name="Text Box 135"/>
          <p:cNvSpPr txBox="1">
            <a:spLocks noChangeAspect="1"/>
          </p:cNvSpPr>
          <p:nvPr/>
        </p:nvSpPr>
        <p:spPr>
          <a:xfrm rot="0">
            <a:off x="71755" y="71755"/>
            <a:ext cx="3924300" cy="1551305"/>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40000"/>
              </a:lnSpc>
              <a:spcBef>
                <a:spcPts val="0"/>
              </a:spcBef>
              <a:spcAft>
                <a:spcPts val="0"/>
              </a:spcAft>
              <a:buFontTx/>
              <a:buNone/>
            </a:pPr>
            <a:r>
              <a:rPr lang="en-US" altLang="ko-KR" sz="1200" cap="none" i="0" b="0" strike="noStrike">
                <a:solidFill>
                  <a:srgbClr val="FFFFFF"/>
                </a:solidFill>
                <a:latin typeface="flat-jooza" charset="0"/>
                <a:ea typeface="flat-jooza" charset="0"/>
                <a:hlinkClick r:id="rId134"/>
              </a:rPr>
              <a:t>كومان يكشف المسؤول عن “طرد سواريز”: لست أنا</a:t>
            </a:r>
            <a:endParaRPr lang="ko-KR" altLang="en-US" sz="975" cap="none" i="0" b="0" strike="noStrike">
              <a:solidFill>
                <a:srgbClr val="2C2F34"/>
              </a:solidFill>
              <a:latin typeface="Tahoma" charset="0"/>
              <a:ea typeface="Tahoma" charset="0"/>
              <a:cs typeface="Tahoma" charset="0"/>
            </a:endParaRPr>
          </a:p>
          <a:p>
            <a:pPr marL="0" indent="0" algn="l" defTabSz="508000">
              <a:lnSpc>
                <a:spcPct val="140000"/>
              </a:lnSpc>
              <a:spcBef>
                <a:spcPts val="0"/>
              </a:spcBef>
              <a:spcAft>
                <a:spcPts val="0"/>
              </a:spcAft>
              <a:buFontTx/>
              <a:buNone/>
            </a:pPr>
            <a:r>
              <a:rPr lang="en-US" altLang="ko-KR" sz="1200" cap="none" i="0" b="0" strike="noStrike">
                <a:solidFill>
                  <a:srgbClr val="FFFFFF"/>
                </a:solidFill>
                <a:latin typeface="flat-jooza" charset="0"/>
                <a:ea typeface="flat-jooza" charset="0"/>
                <a:hlinkClick r:id="rId135"/>
              </a:rPr>
              <a:t>إصابة حارس يوفنتوس السابق بفيروس كورونا</a:t>
            </a:r>
            <a:endParaRPr lang="ko-KR" altLang="en-US" sz="975" cap="none" i="0" b="0" strike="noStrike">
              <a:solidFill>
                <a:srgbClr val="2C2F34"/>
              </a:solidFill>
              <a:latin typeface="Tahoma" charset="0"/>
              <a:ea typeface="Tahoma" charset="0"/>
              <a:cs typeface="Tahoma" charset="0"/>
            </a:endParaRPr>
          </a:p>
          <a:p>
            <a:pPr marL="0" indent="0" algn="l" defTabSz="508000">
              <a:lnSpc>
                <a:spcPct val="140000"/>
              </a:lnSpc>
              <a:spcBef>
                <a:spcPts val="0"/>
              </a:spcBef>
              <a:spcAft>
                <a:spcPts val="0"/>
              </a:spcAft>
              <a:buFontTx/>
              <a:buNone/>
            </a:pPr>
            <a:r>
              <a:rPr lang="en-US" altLang="ko-KR" sz="1200" cap="none" i="0" b="0" strike="noStrike">
                <a:solidFill>
                  <a:srgbClr val="FFFFFF"/>
                </a:solidFill>
                <a:latin typeface="flat-jooza" charset="0"/>
                <a:ea typeface="flat-jooza" charset="0"/>
                <a:hlinkClick r:id="rId136"/>
              </a:rPr>
              <a:t>سوداكال: النادي يدار بنظام ٢٠١٩ وهذه رسالتي للإعلام</a:t>
            </a:r>
            <a:endParaRPr lang="ko-KR" altLang="en-US" sz="975" cap="none" i="0" b="0" strike="noStrike">
              <a:solidFill>
                <a:srgbClr val="2C2F34"/>
              </a:solidFill>
              <a:latin typeface="Tahoma" charset="0"/>
              <a:ea typeface="Tahoma" charset="0"/>
              <a:cs typeface="Tahoma" charset="0"/>
            </a:endParaRPr>
          </a:p>
          <a:p>
            <a:pPr marL="0" indent="0" algn="l" defTabSz="508000">
              <a:lnSpc>
                <a:spcPct val="140000"/>
              </a:lnSpc>
              <a:spcBef>
                <a:spcPts val="0"/>
              </a:spcBef>
              <a:spcAft>
                <a:spcPts val="0"/>
              </a:spcAft>
              <a:buFontTx/>
              <a:buNone/>
            </a:pPr>
            <a:r>
              <a:rPr lang="en-US" altLang="ko-KR" sz="1200" cap="none" i="0" b="0" strike="noStrike">
                <a:solidFill>
                  <a:srgbClr val="FFFFFF"/>
                </a:solidFill>
                <a:latin typeface="flat-jooza" charset="0"/>
                <a:ea typeface="flat-jooza" charset="0"/>
                <a:hlinkClick r:id="rId137"/>
              </a:rPr>
              <a:t>أغنى لاعب في العالم يستعد لمباراته الأولى مع ماريتيمو البرتغالي</a:t>
            </a:r>
            <a:endParaRPr lang="ko-KR" altLang="en-US" sz="975" cap="none" i="0" b="0" strike="noStrike">
              <a:solidFill>
                <a:srgbClr val="2C2F34"/>
              </a:solidFill>
              <a:latin typeface="Tahoma" charset="0"/>
              <a:ea typeface="Tahoma" charset="0"/>
              <a:cs typeface="Tahoma" charset="0"/>
            </a:endParaRPr>
          </a:p>
          <a:p>
            <a:pPr marL="0" indent="0" algn="l" defTabSz="508000">
              <a:lnSpc>
                <a:spcPct val="140000"/>
              </a:lnSpc>
              <a:spcBef>
                <a:spcPts val="0"/>
              </a:spcBef>
              <a:spcAft>
                <a:spcPts val="0"/>
              </a:spcAft>
              <a:buFontTx/>
              <a:buNone/>
            </a:pPr>
            <a:r>
              <a:rPr lang="en-US" altLang="ko-KR" sz="1200" cap="none" i="0" b="0" strike="noStrike">
                <a:solidFill>
                  <a:srgbClr val="FFFFFF"/>
                </a:solidFill>
                <a:latin typeface="flat-jooza" charset="0"/>
                <a:ea typeface="flat-jooza" charset="0"/>
                <a:hlinkClick r:id="rId138"/>
              </a:rPr>
              <a:t>إصابة إبراهيموفيتش بفيروس كورونا</a:t>
            </a:r>
            <a:endParaRPr lang="ko-KR" altLang="en-US" sz="975" cap="none" i="0" b="0" strike="noStrike">
              <a:solidFill>
                <a:srgbClr val="2C2F34"/>
              </a:solidFill>
              <a:latin typeface="Tahoma" charset="0"/>
              <a:ea typeface="Tahoma" charset="0"/>
              <a:cs typeface="Tahoma" charset="0"/>
            </a:endParaRPr>
          </a:p>
          <a:p>
            <a:pPr marL="0" indent="0" algn="l" defTabSz="508000">
              <a:lnSpc>
                <a:spcPct val="140000"/>
              </a:lnSpc>
              <a:spcBef>
                <a:spcPts val="0"/>
              </a:spcBef>
              <a:spcAft>
                <a:spcPts val="0"/>
              </a:spcAft>
              <a:buFontTx/>
              <a:buNone/>
            </a:pPr>
            <a:r>
              <a:rPr lang="en-US" altLang="ko-KR" sz="1200" cap="none" i="0" b="0" strike="noStrike">
                <a:solidFill>
                  <a:srgbClr val="FFFFFF"/>
                </a:solidFill>
                <a:latin typeface="flat-jooza" charset="0"/>
                <a:ea typeface="flat-jooza" charset="0"/>
                <a:hlinkClick r:id="rId139"/>
              </a:rPr>
              <a:t>أتليتيكو مدريد يضم لويس سواريز رسميا من برشلونة… فيديو</a:t>
            </a:r>
            <a:endParaRPr lang="ko-KR" altLang="en-US" sz="975" cap="none" i="0" b="0" strike="noStrike">
              <a:solidFill>
                <a:srgbClr val="2C2F34"/>
              </a:solidFill>
              <a:latin typeface="Tahoma" charset="0"/>
              <a:ea typeface="Tahoma" charset="0"/>
              <a:cs typeface="Tahoma" charset="0"/>
            </a:endParaRPr>
          </a:p>
        </p:txBody>
      </p:sp>
      <p:sp>
        <p:nvSpPr>
          <p:cNvPr id="137" name="Text Box 136"/>
          <p:cNvSpPr txBox="1">
            <a:spLocks noChangeAspect="1"/>
          </p:cNvSpPr>
          <p:nvPr/>
        </p:nvSpPr>
        <p:spPr>
          <a:xfrm rot="0">
            <a:off x="143510" y="143510"/>
            <a:ext cx="18415" cy="9591675"/>
          </a:xfrm>
          <a:prstGeom prst="rect"/>
          <a:ln w="0" cap="flat" cmpd="sng">
            <a:solidFill>
              <a:srgbClr val="FCFCFC">
                <a:alpha val="100000"/>
              </a:srgbClr>
            </a:solidFill>
            <a:prstDash val="solid"/>
          </a:ln>
        </p:spPr>
        <p:txBody>
          <a:bodyPr wrap="square" lIns="0" tIns="0" rIns="0" bIns="0" vert="horz" anchor="t">
            <a:noAutofit/>
          </a:bodyPr>
          <a:lstStyle/>
          <a:p>
            <a:pPr marL="0" indent="0" algn="l" defTabSz="508000">
              <a:lnSpc>
                <a:spcPct val="100000"/>
              </a:lnSpc>
              <a:spcBef>
                <a:spcPts val="0"/>
              </a:spcBef>
              <a:spcAft>
                <a:spcPts val="0"/>
              </a:spcAft>
              <a:buFontTx/>
              <a:buNone/>
            </a:pPr>
            <a:r>
              <a:rPr lang="en-US" altLang="ko-KR" sz="975" cap="none" i="0" b="0" strike="noStrike">
                <a:solidFill>
                  <a:srgbClr val="999999"/>
                </a:solidFill>
                <a:latin typeface="Tahoma" charset="0"/>
                <a:ea typeface="Tahoma" charset="0"/>
              </a:rPr>
              <a:t>الحقوق محفوظة النيلين 2020</a:t>
            </a:r>
            <a:endParaRPr lang="ko-KR" altLang="en-US" sz="975" cap="none" i="0" b="0" strike="noStrike">
              <a:solidFill>
                <a:srgbClr val="999999"/>
              </a:solidFill>
              <a:latin typeface="Tahoma" charset="0"/>
              <a:ea typeface="Tahoma" charset="0"/>
            </a:endParaRPr>
          </a:p>
          <a:p>
            <a:pPr marL="381000" indent="0" algn="ctr" defTabSz="508000">
              <a:lnSpc>
                <a:spcPct val="100000"/>
              </a:lnSpc>
              <a:spcBef>
                <a:spcPts val="0"/>
              </a:spcBef>
              <a:spcAft>
                <a:spcPts val="0"/>
              </a:spcAft>
              <a:buFontTx/>
              <a:buNone/>
            </a:pPr>
            <a:r>
              <a:rPr lang="en-US" altLang="ko-KR" sz="975" cap="none" i="0" b="0" strike="noStrike">
                <a:solidFill>
                  <a:srgbClr val="999999"/>
                </a:solidFill>
                <a:latin typeface="Wingdings" charset="0"/>
                <a:ea typeface="Tahoma" charset="0"/>
              </a:rPr>
              <a:t></a:t>
            </a:r>
            <a:r>
              <a:rPr lang="en-US" altLang="ko-KR" sz="975" cap="none" i="0" b="0" strike="noStrike">
                <a:solidFill>
                  <a:srgbClr val="999999"/>
                </a:solidFill>
                <a:latin typeface="Tahoma" charset="0"/>
                <a:ea typeface="Tahoma" charset="0"/>
              </a:rPr>
              <a:t>  </a:t>
            </a:r>
            <a:r>
              <a:rPr lang="en-US" altLang="ko-KR" sz="975" cap="none" i="0" b="0" strike="noStrike">
                <a:solidFill>
                  <a:srgbClr val="666666"/>
                </a:solidFill>
                <a:latin typeface="Tahoma" charset="0"/>
                <a:ea typeface="Tahoma" charset="0"/>
                <a:hlinkClick r:id="rId140"/>
              </a:rPr>
              <a:t>بنود الاستخدام</a:t>
            </a:r>
            <a:endParaRPr lang="ko-KR" altLang="en-US" sz="975" cap="none" i="0" b="0" strike="noStrike">
              <a:solidFill>
                <a:srgbClr val="999999"/>
              </a:solidFill>
              <a:latin typeface="Tahoma" charset="0"/>
              <a:ea typeface="Tahoma" charset="0"/>
            </a:endParaRPr>
          </a:p>
          <a:p>
            <a:pPr marL="381000" indent="0" algn="ctr" defTabSz="508000">
              <a:lnSpc>
                <a:spcPct val="100000"/>
              </a:lnSpc>
              <a:spcBef>
                <a:spcPts val="0"/>
              </a:spcBef>
              <a:spcAft>
                <a:spcPts val="0"/>
              </a:spcAft>
              <a:buFontTx/>
              <a:buNone/>
            </a:pPr>
            <a:r>
              <a:rPr lang="en-US" altLang="ko-KR" sz="975" cap="none" i="0" b="0" strike="noStrike">
                <a:solidFill>
                  <a:srgbClr val="999999"/>
                </a:solidFill>
                <a:latin typeface="Tahoma" charset="0"/>
                <a:ea typeface="Tahoma" charset="0"/>
              </a:rPr>
              <a:t> </a:t>
            </a:r>
            <a:endParaRPr lang="ko-KR" altLang="en-US" sz="975" cap="none" i="0" b="0" strike="noStrike">
              <a:solidFill>
                <a:srgbClr val="999999"/>
              </a:solidFill>
              <a:latin typeface="Tahoma" charset="0"/>
              <a:ea typeface="Tahoma" charset="0"/>
            </a:endParaRPr>
          </a:p>
          <a:p>
            <a:pPr marL="381000" indent="0" algn="ctr" defTabSz="508000">
              <a:lnSpc>
                <a:spcPct val="100000"/>
              </a:lnSpc>
              <a:spcBef>
                <a:spcPts val="0"/>
              </a:spcBef>
              <a:spcAft>
                <a:spcPts val="0"/>
              </a:spcAft>
              <a:buFontTx/>
              <a:buNone/>
            </a:pPr>
            <a:r>
              <a:rPr lang="en-US" altLang="ko-KR" sz="975" cap="none" i="0" b="0" strike="noStrike">
                <a:solidFill>
                  <a:srgbClr val="999999"/>
                </a:solidFill>
                <a:latin typeface="Wingdings" charset="0"/>
                <a:ea typeface="Tahoma" charset="0"/>
              </a:rPr>
              <a:t></a:t>
            </a:r>
            <a:r>
              <a:rPr lang="en-US" altLang="ko-KR" sz="975" cap="none" i="0" b="0" strike="noStrike">
                <a:solidFill>
                  <a:srgbClr val="999999"/>
                </a:solidFill>
                <a:latin typeface="Tahoma" charset="0"/>
                <a:ea typeface="Tahoma" charset="0"/>
              </a:rPr>
              <a:t>  </a:t>
            </a:r>
            <a:r>
              <a:rPr lang="en-US" altLang="ko-KR" sz="975" cap="none" i="0" b="0" strike="noStrike">
                <a:solidFill>
                  <a:srgbClr val="666666"/>
                </a:solidFill>
                <a:latin typeface="Tahoma" charset="0"/>
                <a:ea typeface="Tahoma" charset="0"/>
                <a:hlinkClick r:id="rId141"/>
              </a:rPr>
              <a:t>سياسة الخصوصية</a:t>
            </a:r>
            <a:endParaRPr lang="ko-KR" altLang="en-US" sz="975" cap="none" i="0" b="0" strike="noStrike">
              <a:solidFill>
                <a:srgbClr val="999999"/>
              </a:solidFill>
              <a:latin typeface="Tahoma" charset="0"/>
              <a:ea typeface="Tahoma" charset="0"/>
            </a:endParaRPr>
          </a:p>
          <a:p>
            <a:pPr marL="381000" indent="0" algn="ctr" defTabSz="508000">
              <a:lnSpc>
                <a:spcPct val="100000"/>
              </a:lnSpc>
              <a:spcBef>
                <a:spcPts val="0"/>
              </a:spcBef>
              <a:spcAft>
                <a:spcPts val="0"/>
              </a:spcAft>
              <a:buFontTx/>
              <a:buNone/>
            </a:pPr>
            <a:r>
              <a:rPr lang="en-US" altLang="ko-KR" sz="975" cap="none" i="0" b="0" strike="noStrike">
                <a:solidFill>
                  <a:srgbClr val="999999"/>
                </a:solidFill>
                <a:latin typeface="Tahoma" charset="0"/>
                <a:ea typeface="Tahoma" charset="0"/>
              </a:rPr>
              <a:t> </a:t>
            </a:r>
            <a:endParaRPr lang="ko-KR" altLang="en-US" sz="975" cap="none" i="0" b="0" strike="noStrike">
              <a:solidFill>
                <a:srgbClr val="999999"/>
              </a:solidFill>
              <a:latin typeface="Tahoma" charset="0"/>
              <a:ea typeface="Tahoma" charset="0"/>
            </a:endParaRPr>
          </a:p>
          <a:p>
            <a:pPr marL="381000" indent="0" algn="ctr" defTabSz="508000">
              <a:lnSpc>
                <a:spcPct val="100000"/>
              </a:lnSpc>
              <a:spcBef>
                <a:spcPts val="0"/>
              </a:spcBef>
              <a:spcAft>
                <a:spcPts val="0"/>
              </a:spcAft>
              <a:buFontTx/>
              <a:buNone/>
            </a:pPr>
            <a:r>
              <a:rPr lang="en-US" altLang="ko-KR" sz="975" cap="none" i="0" b="0" strike="noStrike">
                <a:solidFill>
                  <a:srgbClr val="999999"/>
                </a:solidFill>
                <a:latin typeface="Wingdings" charset="0"/>
                <a:ea typeface="Tahoma" charset="0"/>
              </a:rPr>
              <a:t></a:t>
            </a:r>
            <a:r>
              <a:rPr lang="en-US" altLang="ko-KR" sz="975" cap="none" i="0" b="0" strike="noStrike">
                <a:solidFill>
                  <a:srgbClr val="999999"/>
                </a:solidFill>
                <a:latin typeface="Tahoma" charset="0"/>
                <a:ea typeface="Tahoma" charset="0"/>
              </a:rPr>
              <a:t>  </a:t>
            </a:r>
            <a:r>
              <a:rPr lang="en-US" altLang="ko-KR" sz="975" cap="none" i="0" b="0" strike="noStrike">
                <a:solidFill>
                  <a:srgbClr val="666666"/>
                </a:solidFill>
                <a:latin typeface="Tahoma" charset="0"/>
                <a:ea typeface="Tahoma" charset="0"/>
                <a:hlinkClick r:id="rId142"/>
              </a:rPr>
              <a:t>روابطة مهمة</a:t>
            </a:r>
            <a:endParaRPr lang="ko-KR" altLang="en-US" sz="975" cap="none" i="0" b="0" strike="noStrike">
              <a:solidFill>
                <a:srgbClr val="999999"/>
              </a:solidFill>
              <a:latin typeface="Tahoma" charset="0"/>
              <a:ea typeface="Tahom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2</Pages>
  <Paragraphs>0</Paragraphs>
  <Words>0</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cp:coreProperties>
</file>