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219"/>
    <a:srgbClr val="892B3F"/>
    <a:srgbClr val="FECA0A"/>
    <a:srgbClr val="856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5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812E-C45C-4661-A4A6-4147D6BD3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E883E-D61C-451B-96F5-A971AA12E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1DE7E-63E9-4D12-8529-8BC5D8CB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3BF9-93ED-46AA-932E-2B2C1960F038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F51C5-DA01-4674-9929-8E7DD2CC2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72066-0D0B-4818-A5AC-2A0E6202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0BFD-6959-4B4F-8B5A-A0F66E11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4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6811-D070-42A3-99A9-C9F8DA791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64C37-1B5B-4472-B2D6-0A7242303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CE070-3002-4CAB-95B6-571BDC58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3BF9-93ED-46AA-932E-2B2C1960F038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08A02-6379-43BF-BA35-9B5C26E5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BBB4C-362B-426B-B8B7-2368C29D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0BFD-6959-4B4F-8B5A-A0F66E11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7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F8719B-E957-4143-A63C-DFB2894EB8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1C36E-00A1-4922-B27C-6B3435E8F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911DA-AF79-4F2D-B5F7-9AF953CB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3BF9-93ED-46AA-932E-2B2C1960F038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B916A-73D0-4CF7-9694-AFF9C6A9C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2E89C-53E7-4260-B49F-930256E9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0BFD-6959-4B4F-8B5A-A0F66E11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2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15715-7E21-42AA-9AFA-24E8A2A8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2F546-A427-4E85-B4AF-91C23A5FA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4A606-64D6-470C-8307-174B4EEA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3BF9-93ED-46AA-932E-2B2C1960F038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1D4E6-A976-4D86-BD4C-CF5BE6B1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B3AFE-F60B-408F-8595-B5B5B7B29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0BFD-6959-4B4F-8B5A-A0F66E11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8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2347-A516-4981-9600-EE0BFA568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A32E9-BF3F-49FA-8C0E-78E753F32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E3AF9-2114-46ED-91E3-BF4715165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3BF9-93ED-46AA-932E-2B2C1960F038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E814F-F78F-4672-BAEE-42B1AE90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1A33F-CEC2-4A78-95B5-913145FE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0BFD-6959-4B4F-8B5A-A0F66E11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1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BE24-FEAE-4850-B786-88CA51567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AB6C1-3D6B-478B-ACA9-3F70E4B32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9E51C-AA7A-4453-A879-47D9F867A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C58EA-C085-47D0-BA72-7C7D02B9F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3BF9-93ED-46AA-932E-2B2C1960F038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24B8A-9323-4092-982B-30877A6E6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8E8EA-04FF-4202-952D-7A4A625A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0BFD-6959-4B4F-8B5A-A0F66E11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4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82252-2DFF-4729-972A-CA4CA33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8E32E-09D1-442C-8159-CCDF8394A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86D7F-C4DD-4297-A77E-168B79DB3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D21AC-C39C-4C3E-B9ED-242CAF945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350C4-60E1-4439-8AB6-955F7BCDB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8FB7D0-7D0B-4966-9D80-F3F6A984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3BF9-93ED-46AA-932E-2B2C1960F038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58907D-5AFD-4750-9C41-13F6D68A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0EF9D5-5156-4DAC-8932-FC76498C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0BFD-6959-4B4F-8B5A-A0F66E11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8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3AAB-8ACF-4637-95FE-C7A54D61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71904-F85B-44C3-90E5-4037BBFB5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3BF9-93ED-46AA-932E-2B2C1960F038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C1C6B-BFA3-4140-AF0A-4EECE7A86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561A6-DE30-4859-8ACD-ED8128AA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0BFD-6959-4B4F-8B5A-A0F66E11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9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B3572-5C6B-444F-AFA0-15BCF302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3BF9-93ED-46AA-932E-2B2C1960F038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48DD6-E446-4E54-8E37-98BF205D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8773F-8155-4E1C-81C0-9A3DB4F5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0BFD-6959-4B4F-8B5A-A0F66E11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4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CDD9-16D0-47C8-B256-76FF56AF0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2CC67-D3E5-4650-AC78-D42D481DD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BD988-588B-420C-84E9-F3E485369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7F6D8-B9E3-42A6-AAC5-152E8A87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3BF9-93ED-46AA-932E-2B2C1960F038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EEBF6-D75D-4EB3-AE37-E43C2E4EA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55E71-A6E8-4BA9-9DAD-3FF05504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0BFD-6959-4B4F-8B5A-A0F66E11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1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9621C-80D5-47E2-980B-19417125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FFE5C-66C7-4123-B204-0C104384B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7FD63-8F65-4550-880E-86957BE86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BB31A-A345-4A50-A161-6F2123F1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3BF9-93ED-46AA-932E-2B2C1960F038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715D5-683E-4920-BAA6-A037CBDE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E7547-70C0-42C0-B132-C9E654BD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0BFD-6959-4B4F-8B5A-A0F66E11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3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ADBE0D-01E2-4497-986A-32E662C88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0D943-B400-4C5F-B2E7-BE45987CE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C1495-F365-436C-B90B-8D0DAF197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33BF9-93ED-46AA-932E-2B2C1960F038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35B00-E41B-41D0-B13D-C8A827481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C7F1F-690A-4342-AF46-31850EBB0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E0BFD-6959-4B4F-8B5A-A0F66E11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1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D7C35CB-5AEC-4E5A-A36A-332F534AC61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690090" y="360746"/>
            <a:chExt cx="11317689" cy="48101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402ED14-530E-4BA6-B343-EDC686DA3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090" y="360746"/>
              <a:ext cx="11317689" cy="481012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8A3F89C-BF0E-44DA-A628-8376104DF339}"/>
                </a:ext>
              </a:extLst>
            </p:cNvPr>
            <p:cNvSpPr/>
            <p:nvPr/>
          </p:nvSpPr>
          <p:spPr>
            <a:xfrm>
              <a:off x="2070788" y="1225899"/>
              <a:ext cx="8419691" cy="2964264"/>
            </a:xfrm>
            <a:prstGeom prst="rect">
              <a:avLst/>
            </a:prstGeom>
            <a:solidFill>
              <a:srgbClr val="0B12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094D03E-2664-4AB7-A1A0-122BBA7EA4F3}"/>
              </a:ext>
            </a:extLst>
          </p:cNvPr>
          <p:cNvSpPr txBox="1"/>
          <p:nvPr/>
        </p:nvSpPr>
        <p:spPr>
          <a:xfrm>
            <a:off x="1522969" y="1843950"/>
            <a:ext cx="8998905" cy="3170099"/>
          </a:xfrm>
          <a:prstGeom prst="rect">
            <a:avLst/>
          </a:prstGeom>
          <a:solidFill>
            <a:srgbClr val="0B121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Halal Indo Cuisine</a:t>
            </a:r>
          </a:p>
          <a:p>
            <a:pPr algn="ctr"/>
            <a:r>
              <a:rPr lang="en-US" sz="50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Authentic </a:t>
            </a:r>
          </a:p>
          <a:p>
            <a:pPr algn="ctr"/>
            <a:r>
              <a:rPr lang="en-US" sz="50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Indian . Bangladeshi . Pakistani</a:t>
            </a:r>
          </a:p>
        </p:txBody>
      </p:sp>
    </p:spTree>
    <p:extLst>
      <p:ext uri="{BB962C8B-B14F-4D97-AF65-F5344CB8AC3E}">
        <p14:creationId xmlns:p14="http://schemas.microsoft.com/office/powerpoint/2010/main" val="274220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D7C35CB-5AEC-4E5A-A36A-332F534AC61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690090" y="360746"/>
            <a:chExt cx="11317689" cy="48101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402ED14-530E-4BA6-B343-EDC686DA3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090" y="360746"/>
              <a:ext cx="11317689" cy="481012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8A3F89C-BF0E-44DA-A628-8376104DF339}"/>
                </a:ext>
              </a:extLst>
            </p:cNvPr>
            <p:cNvSpPr/>
            <p:nvPr/>
          </p:nvSpPr>
          <p:spPr>
            <a:xfrm>
              <a:off x="2070788" y="1225899"/>
              <a:ext cx="8419691" cy="2964264"/>
            </a:xfrm>
            <a:prstGeom prst="rect">
              <a:avLst/>
            </a:prstGeom>
            <a:solidFill>
              <a:srgbClr val="0B12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094D03E-2664-4AB7-A1A0-122BBA7EA4F3}"/>
              </a:ext>
            </a:extLst>
          </p:cNvPr>
          <p:cNvSpPr txBox="1"/>
          <p:nvPr/>
        </p:nvSpPr>
        <p:spPr>
          <a:xfrm>
            <a:off x="1522969" y="1843950"/>
            <a:ext cx="8998905" cy="3508653"/>
          </a:xfrm>
          <a:prstGeom prst="rect">
            <a:avLst/>
          </a:prstGeom>
          <a:solidFill>
            <a:srgbClr val="0B121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Daily Lunch Box</a:t>
            </a:r>
          </a:p>
          <a:p>
            <a:pPr algn="ctr"/>
            <a:r>
              <a:rPr lang="en-US" sz="50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Vegetarian $8.99</a:t>
            </a:r>
          </a:p>
          <a:p>
            <a:pPr algn="ctr"/>
            <a:r>
              <a:rPr lang="es-ES" sz="3600" b="1" dirty="0" err="1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Samosa</a:t>
            </a:r>
            <a:r>
              <a:rPr lang="es-ES" sz="36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• </a:t>
            </a:r>
            <a:r>
              <a:rPr lang="es-ES" sz="3600" b="1" dirty="0" err="1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Veg</a:t>
            </a:r>
            <a:r>
              <a:rPr lang="es-ES" sz="36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</a:t>
            </a:r>
            <a:r>
              <a:rPr lang="es-ES" sz="3600" b="1" dirty="0" err="1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Biryani</a:t>
            </a:r>
            <a:r>
              <a:rPr lang="es-ES" sz="36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• Chana </a:t>
            </a:r>
            <a:r>
              <a:rPr lang="es-ES" sz="3600" b="1" dirty="0" err="1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Masala</a:t>
            </a:r>
            <a:r>
              <a:rPr lang="es-ES" sz="36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</a:t>
            </a:r>
            <a:r>
              <a:rPr lang="es-ES" sz="3600" b="1" dirty="0" err="1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Mix</a:t>
            </a:r>
            <a:r>
              <a:rPr lang="es-ES" sz="36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Vegetables • </a:t>
            </a:r>
            <a:r>
              <a:rPr lang="es-ES" sz="3600" b="1" dirty="0" err="1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Daal</a:t>
            </a:r>
            <a:r>
              <a:rPr lang="es-ES" sz="36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</a:t>
            </a:r>
            <a:r>
              <a:rPr lang="es-ES" sz="3600" b="1" dirty="0" err="1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Makhni</a:t>
            </a:r>
            <a:r>
              <a:rPr lang="es-ES" sz="36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• </a:t>
            </a:r>
            <a:r>
              <a:rPr lang="es-ES" sz="3600" b="1" dirty="0" err="1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Naan</a:t>
            </a:r>
            <a:r>
              <a:rPr lang="es-ES" sz="36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Salad + </a:t>
            </a:r>
            <a:r>
              <a:rPr lang="es-ES" sz="3600" b="1" dirty="0" err="1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Raita</a:t>
            </a:r>
            <a:r>
              <a:rPr lang="es-ES" sz="36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• </a:t>
            </a:r>
            <a:r>
              <a:rPr lang="es-ES" sz="3600" b="1" dirty="0" err="1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Gulab</a:t>
            </a:r>
            <a:r>
              <a:rPr lang="es-ES" sz="36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</a:t>
            </a:r>
            <a:r>
              <a:rPr lang="es-ES" sz="3600" b="1" dirty="0" err="1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Jamun</a:t>
            </a:r>
            <a:r>
              <a:rPr lang="es-ES" sz="36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</a:t>
            </a:r>
            <a:endParaRPr lang="en-US" sz="3600" b="1" dirty="0">
              <a:solidFill>
                <a:srgbClr val="FECA0A"/>
              </a:solidFill>
              <a:latin typeface="Pristina" panose="03060402040406080204" pitchFamily="66" charset="0"/>
              <a:cs typeface="Quire Sans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D7C35CB-5AEC-4E5A-A36A-332F534AC61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690090" y="360746"/>
            <a:chExt cx="11317689" cy="48101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402ED14-530E-4BA6-B343-EDC686DA3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090" y="360746"/>
              <a:ext cx="11317689" cy="481012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8A3F89C-BF0E-44DA-A628-8376104DF339}"/>
                </a:ext>
              </a:extLst>
            </p:cNvPr>
            <p:cNvSpPr/>
            <p:nvPr/>
          </p:nvSpPr>
          <p:spPr>
            <a:xfrm>
              <a:off x="2070788" y="1225899"/>
              <a:ext cx="8419691" cy="2964264"/>
            </a:xfrm>
            <a:prstGeom prst="rect">
              <a:avLst/>
            </a:prstGeom>
            <a:solidFill>
              <a:srgbClr val="0B12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094D03E-2664-4AB7-A1A0-122BBA7EA4F3}"/>
              </a:ext>
            </a:extLst>
          </p:cNvPr>
          <p:cNvSpPr txBox="1"/>
          <p:nvPr/>
        </p:nvSpPr>
        <p:spPr>
          <a:xfrm>
            <a:off x="1522969" y="1843950"/>
            <a:ext cx="8998905" cy="3631763"/>
          </a:xfrm>
          <a:prstGeom prst="rect">
            <a:avLst/>
          </a:prstGeom>
          <a:solidFill>
            <a:srgbClr val="0B121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Daily Lunch Box</a:t>
            </a:r>
          </a:p>
          <a:p>
            <a:pPr algn="ctr"/>
            <a:r>
              <a:rPr lang="en-US" sz="50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Non-Vegetarian $10.00</a:t>
            </a:r>
          </a:p>
          <a:p>
            <a:pPr algn="ctr"/>
            <a:r>
              <a:rPr lang="en-US" sz="36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Samosa • Chicken Biryani Tandoori Chicken • </a:t>
            </a:r>
            <a:r>
              <a:rPr lang="en-US" sz="3600" b="1" dirty="0" err="1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Daal</a:t>
            </a:r>
            <a:r>
              <a:rPr lang="en-US" sz="36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</a:t>
            </a:r>
            <a:r>
              <a:rPr lang="en-US" sz="3600" b="1" dirty="0" err="1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Makhni</a:t>
            </a:r>
            <a:r>
              <a:rPr lang="en-US" sz="36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• Naan Salad + Raita • Gulab Jamun</a:t>
            </a:r>
          </a:p>
        </p:txBody>
      </p:sp>
    </p:spTree>
    <p:extLst>
      <p:ext uri="{BB962C8B-B14F-4D97-AF65-F5344CB8AC3E}">
        <p14:creationId xmlns:p14="http://schemas.microsoft.com/office/powerpoint/2010/main" val="211881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D7C35CB-5AEC-4E5A-A36A-332F534AC61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690090" y="360746"/>
            <a:chExt cx="11317689" cy="48101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402ED14-530E-4BA6-B343-EDC686DA3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090" y="360746"/>
              <a:ext cx="11317689" cy="481012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8A3F89C-BF0E-44DA-A628-8376104DF339}"/>
                </a:ext>
              </a:extLst>
            </p:cNvPr>
            <p:cNvSpPr/>
            <p:nvPr/>
          </p:nvSpPr>
          <p:spPr>
            <a:xfrm>
              <a:off x="2070788" y="1225899"/>
              <a:ext cx="8419691" cy="2964264"/>
            </a:xfrm>
            <a:prstGeom prst="rect">
              <a:avLst/>
            </a:prstGeom>
            <a:solidFill>
              <a:srgbClr val="0B12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094D03E-2664-4AB7-A1A0-122BBA7EA4F3}"/>
              </a:ext>
            </a:extLst>
          </p:cNvPr>
          <p:cNvSpPr txBox="1"/>
          <p:nvPr/>
        </p:nvSpPr>
        <p:spPr>
          <a:xfrm>
            <a:off x="1522969" y="1561864"/>
            <a:ext cx="8998905" cy="4062651"/>
          </a:xfrm>
          <a:prstGeom prst="rect">
            <a:avLst/>
          </a:prstGeom>
          <a:solidFill>
            <a:srgbClr val="0B121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Daily Lunch Box</a:t>
            </a:r>
          </a:p>
          <a:p>
            <a:pPr algn="ctr"/>
            <a:r>
              <a:rPr lang="en-US" sz="50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Non-Vegetarian Premium $12.00</a:t>
            </a:r>
          </a:p>
          <a:p>
            <a:pPr algn="ctr"/>
            <a:r>
              <a:rPr lang="en-US" sz="36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• </a:t>
            </a:r>
            <a:r>
              <a:rPr lang="en-US" sz="3600" b="1" dirty="0" err="1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Sheekh</a:t>
            </a:r>
            <a:r>
              <a:rPr lang="en-US" sz="36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Kabab • Butter Chicken</a:t>
            </a:r>
          </a:p>
          <a:p>
            <a:pPr algn="ctr"/>
            <a:r>
              <a:rPr lang="en-US" sz="36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Samosa • Chicken Biryani Tandoori Chicken • </a:t>
            </a:r>
            <a:r>
              <a:rPr lang="en-US" sz="3600" b="1" dirty="0" err="1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Daal</a:t>
            </a:r>
            <a:r>
              <a:rPr lang="en-US" sz="36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</a:t>
            </a:r>
            <a:r>
              <a:rPr lang="en-US" sz="3600" b="1" dirty="0" err="1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Makhni</a:t>
            </a:r>
            <a:r>
              <a:rPr lang="en-US" sz="36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• Naan Salad + Raita • Gulab Jamun</a:t>
            </a:r>
          </a:p>
        </p:txBody>
      </p:sp>
    </p:spTree>
    <p:extLst>
      <p:ext uri="{BB962C8B-B14F-4D97-AF65-F5344CB8AC3E}">
        <p14:creationId xmlns:p14="http://schemas.microsoft.com/office/powerpoint/2010/main" val="64175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02E60B-08F6-4DB3-8DED-E1DF51A28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660" y="1553777"/>
            <a:ext cx="4015599" cy="51881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02ED14-530E-4BA6-B343-EDC686DA3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01" y="3164236"/>
            <a:ext cx="6953250" cy="4810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94D03E-2664-4AB7-A1A0-122BBA7EA4F3}"/>
              </a:ext>
            </a:extLst>
          </p:cNvPr>
          <p:cNvSpPr txBox="1"/>
          <p:nvPr/>
        </p:nvSpPr>
        <p:spPr>
          <a:xfrm>
            <a:off x="1437741" y="4549676"/>
            <a:ext cx="5300919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Halal Indo Cuisine</a:t>
            </a:r>
          </a:p>
        </p:txBody>
      </p:sp>
    </p:spTree>
    <p:extLst>
      <p:ext uri="{BB962C8B-B14F-4D97-AF65-F5344CB8AC3E}">
        <p14:creationId xmlns:p14="http://schemas.microsoft.com/office/powerpoint/2010/main" val="4247361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2503</TotalTime>
  <Words>91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Pristina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Yojna Tank</dc:creator>
  <cp:lastModifiedBy>Yojna Tank</cp:lastModifiedBy>
  <cp:revision>10</cp:revision>
  <dcterms:created xsi:type="dcterms:W3CDTF">2021-07-09T23:49:39Z</dcterms:created>
  <dcterms:modified xsi:type="dcterms:W3CDTF">2021-07-11T17:32:47Z</dcterms:modified>
</cp:coreProperties>
</file>