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219"/>
    <a:srgbClr val="892B3F"/>
    <a:srgbClr val="FECA0A"/>
    <a:srgbClr val="856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812E-C45C-4661-A4A6-4147D6BD3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E883E-D61C-451B-96F5-A971AA12E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DE7E-63E9-4D12-8529-8BC5D8CB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51C5-DA01-4674-9929-8E7DD2CC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2066-0D0B-4818-A5AC-2A0E6202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6811-D070-42A3-99A9-C9F8DA79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64C37-1B5B-4472-B2D6-0A724230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E070-3002-4CAB-95B6-571BDC5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8A02-6379-43BF-BA35-9B5C26E5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BB4C-362B-426B-B8B7-2368C29D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8719B-E957-4143-A63C-DFB2894EB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1C36E-00A1-4922-B27C-6B3435E8F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11DA-AF79-4F2D-B5F7-9AF953CB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916A-73D0-4CF7-9694-AFF9C6A9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E89C-53E7-4260-B49F-930256E9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5715-7E21-42AA-9AFA-24E8A2A8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F546-A427-4E85-B4AF-91C23A5F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A606-64D6-470C-8307-174B4EEA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D4E6-A976-4D86-BD4C-CF5BE6B1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3AFE-F60B-408F-8595-B5B5B7B2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2347-A516-4981-9600-EE0BFA56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32E9-BF3F-49FA-8C0E-78E753F32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3AF9-2114-46ED-91E3-BF471516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814F-F78F-4672-BAEE-42B1AE90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A33F-CEC2-4A78-95B5-913145F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BE24-FEAE-4850-B786-88CA5156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B6C1-3D6B-478B-ACA9-3F70E4B32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9E51C-AA7A-4453-A879-47D9F867A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C58EA-C085-47D0-BA72-7C7D02B9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4B8A-9323-4092-982B-30877A6E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8E8EA-04FF-4202-952D-7A4A625A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2252-2DFF-4729-972A-CA4CA33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E32E-09D1-442C-8159-CCDF8394A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86D7F-C4DD-4297-A77E-168B79DB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21AC-C39C-4C3E-B9ED-242CAF94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350C4-60E1-4439-8AB6-955F7BCDB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FB7D0-7D0B-4966-9D80-F3F6A984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8907D-5AFD-4750-9C41-13F6D68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EF9D5-5156-4DAC-8932-FC76498C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3AAB-8ACF-4637-95FE-C7A54D61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1904-F85B-44C3-90E5-4037BBF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C1C6B-BFA3-4140-AF0A-4EECE7A8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561A6-DE30-4859-8ACD-ED8128AA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B3572-5C6B-444F-AFA0-15BCF302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48DD6-E446-4E54-8E37-98BF205D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8773F-8155-4E1C-81C0-9A3DB4F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CDD9-16D0-47C8-B256-76FF56A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CC67-D3E5-4650-AC78-D42D481D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BD988-588B-420C-84E9-F3E485369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F6D8-B9E3-42A6-AAC5-152E8A8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EEBF6-D75D-4EB3-AE37-E43C2E4E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5E71-A6E8-4BA9-9DAD-3FF05504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621C-80D5-47E2-980B-19417125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FFE5C-66C7-4123-B204-0C104384B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7FD63-8F65-4550-880E-86957BE86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BB31A-A345-4A50-A161-6F2123F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715D5-683E-4920-BAA6-A037CBDE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E7547-70C0-42C0-B132-C9E654BD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3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DBE0D-01E2-4497-986A-32E662C8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D943-B400-4C5F-B2E7-BE45987C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1495-F365-436C-B90B-8D0DAF197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33BF9-93ED-46AA-932E-2B2C1960F0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5B00-E41B-41D0-B13D-C8A827481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7F1F-690A-4342-AF46-31850EBB0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0BFD-6959-4B4F-8B5A-A0F66E11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522969" y="1843950"/>
            <a:ext cx="8998905" cy="3170099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Halal Indo Cuisine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Authentic 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Indian . Bangladeshi . Pakistani</a:t>
            </a:r>
          </a:p>
        </p:txBody>
      </p:sp>
    </p:spTree>
    <p:extLst>
      <p:ext uri="{BB962C8B-B14F-4D97-AF65-F5344CB8AC3E}">
        <p14:creationId xmlns:p14="http://schemas.microsoft.com/office/powerpoint/2010/main" val="274220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522969" y="1843950"/>
            <a:ext cx="8998905" cy="3508653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Daily Lunch Box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Vegetarian $8.99</a:t>
            </a:r>
          </a:p>
          <a:p>
            <a:pPr algn="ctr"/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Samosa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Veg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Biryani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Chana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Masala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Mix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Vegetables •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Daal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Makhni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Naan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Salad +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Raita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Gulab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s-E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Jamun</a:t>
            </a:r>
            <a:r>
              <a:rPr lang="es-E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endParaRPr lang="en-US" sz="3600" b="1" dirty="0">
              <a:solidFill>
                <a:srgbClr val="FECA0A"/>
              </a:solidFill>
              <a:latin typeface="Pristina" panose="03060402040406080204" pitchFamily="66" charset="0"/>
              <a:cs typeface="Quire Sans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522969" y="1843950"/>
            <a:ext cx="8998905" cy="3631763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Daily Lunch Box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Non-Vegetarian $10.00</a:t>
            </a:r>
          </a:p>
          <a:p>
            <a:pPr algn="ctr"/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Samosa • Chicken Biryani Tandoori Chicken •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Daal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Makhni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Naan Salad + Raita • Gulab Jamun</a:t>
            </a:r>
          </a:p>
        </p:txBody>
      </p:sp>
    </p:spTree>
    <p:extLst>
      <p:ext uri="{BB962C8B-B14F-4D97-AF65-F5344CB8AC3E}">
        <p14:creationId xmlns:p14="http://schemas.microsoft.com/office/powerpoint/2010/main" val="211881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522969" y="1561864"/>
            <a:ext cx="8998905" cy="4062651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Daily Lunch Box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Non-Vegetarian Premium $12.00</a:t>
            </a:r>
          </a:p>
          <a:p>
            <a:pPr algn="ctr"/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•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Sheekh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Kabab • Butter Chicken</a:t>
            </a:r>
          </a:p>
          <a:p>
            <a:pPr algn="ctr"/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Samosa • Chicken Biryani Tandoori Chicken •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Daal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  <a:r>
              <a:rPr lang="en-US" sz="3600" b="1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Makhni</a:t>
            </a:r>
            <a:r>
              <a:rPr lang="en-US" sz="36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• Naan Salad + Raita • Gulab Jamun</a:t>
            </a:r>
          </a:p>
        </p:txBody>
      </p:sp>
    </p:spTree>
    <p:extLst>
      <p:ext uri="{BB962C8B-B14F-4D97-AF65-F5344CB8AC3E}">
        <p14:creationId xmlns:p14="http://schemas.microsoft.com/office/powerpoint/2010/main" val="64175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9436963" cy="6684885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151259" y="1202349"/>
            <a:ext cx="6909665" cy="4213029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75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Standard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$12.00 per person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1 Veggie Appetizer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(Pakora or Chat </a:t>
            </a:r>
            <a:r>
              <a:rPr lang="en-US" sz="2000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Papri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1 Non-Veg Appetizer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(Chilly Chicken or Tandoori Chicken)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1 Veggie Curry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 Any Choice )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2 Curry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(Curry, Biryani, Kabab, Roast)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Pulao Naan Salad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Any Dessert</a:t>
            </a:r>
          </a:p>
        </p:txBody>
      </p:sp>
    </p:spTree>
    <p:extLst>
      <p:ext uri="{BB962C8B-B14F-4D97-AF65-F5344CB8AC3E}">
        <p14:creationId xmlns:p14="http://schemas.microsoft.com/office/powerpoint/2010/main" val="363802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9436963" cy="6684885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151259" y="1202349"/>
            <a:ext cx="6909665" cy="4213029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75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Gold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$14.00 per person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1 Veggie Appetizer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(Pakora or </a:t>
            </a:r>
            <a:r>
              <a:rPr lang="en-US" sz="2000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Papdi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Chat)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1 Non-Veg Appetizer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(Chilly Chicken or Tandoori Chicken)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2 Veggie Curry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 Any Choice )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2 Curry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(Chicken, Goat, Kabab, Roast)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Pulao Naan Salad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Any Dessert</a:t>
            </a:r>
          </a:p>
        </p:txBody>
      </p:sp>
    </p:spTree>
    <p:extLst>
      <p:ext uri="{BB962C8B-B14F-4D97-AF65-F5344CB8AC3E}">
        <p14:creationId xmlns:p14="http://schemas.microsoft.com/office/powerpoint/2010/main" val="53980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9436963" cy="6684885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151259" y="1202349"/>
            <a:ext cx="6909665" cy="4213029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normAutofit/>
          </a:bodyPr>
          <a:lstStyle/>
          <a:p>
            <a:pPr algn="ctr"/>
            <a:r>
              <a:rPr lang="en-US" sz="75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Diamond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$16.00 per person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2 Veggie Appetizer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(Pakora and </a:t>
            </a:r>
            <a:r>
              <a:rPr lang="en-US" sz="2000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Papdi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Chat)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1 Non-Veg Appetizer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(Chilly Chicken or Tandoori Chicken)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2 Veggie Curry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 Any Choice )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2 Curry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(Chicken, Goat, Kabab, Roast)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Pulao Naan Salad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Any Dessert</a:t>
            </a:r>
          </a:p>
        </p:txBody>
      </p:sp>
    </p:spTree>
    <p:extLst>
      <p:ext uri="{BB962C8B-B14F-4D97-AF65-F5344CB8AC3E}">
        <p14:creationId xmlns:p14="http://schemas.microsoft.com/office/powerpoint/2010/main" val="165110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7C35CB-5AEC-4E5A-A36A-332F534AC610}"/>
              </a:ext>
            </a:extLst>
          </p:cNvPr>
          <p:cNvGrpSpPr/>
          <p:nvPr/>
        </p:nvGrpSpPr>
        <p:grpSpPr>
          <a:xfrm>
            <a:off x="0" y="0"/>
            <a:ext cx="9436963" cy="6684885"/>
            <a:chOff x="690090" y="360746"/>
            <a:chExt cx="11317689" cy="48101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402ED14-530E-4BA6-B343-EDC686DA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090" y="360746"/>
              <a:ext cx="11317689" cy="48101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3F89C-BF0E-44DA-A628-8376104DF339}"/>
                </a:ext>
              </a:extLst>
            </p:cNvPr>
            <p:cNvSpPr/>
            <p:nvPr/>
          </p:nvSpPr>
          <p:spPr>
            <a:xfrm>
              <a:off x="2070788" y="1225899"/>
              <a:ext cx="8419691" cy="2964264"/>
            </a:xfrm>
            <a:prstGeom prst="rect">
              <a:avLst/>
            </a:prstGeom>
            <a:solidFill>
              <a:srgbClr val="0B12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94D03E-2664-4AB7-A1A0-122BBA7EA4F3}"/>
              </a:ext>
            </a:extLst>
          </p:cNvPr>
          <p:cNvSpPr txBox="1"/>
          <p:nvPr/>
        </p:nvSpPr>
        <p:spPr>
          <a:xfrm>
            <a:off x="1083077" y="1202349"/>
            <a:ext cx="7208668" cy="4453302"/>
          </a:xfrm>
          <a:prstGeom prst="rect">
            <a:avLst/>
          </a:prstGeom>
          <a:solidFill>
            <a:srgbClr val="0B1219"/>
          </a:solidFill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81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Premium</a:t>
            </a:r>
          </a:p>
          <a:p>
            <a:pPr algn="ctr"/>
            <a:r>
              <a:rPr lang="en-US" sz="50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$18.00 per person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2 Veggie Appetizer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(Pakora and </a:t>
            </a:r>
            <a:r>
              <a:rPr lang="en-US" sz="2000" dirty="0" err="1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Papdi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Chat)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1 Non-Veg Appetizer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(Chilly Chicken or Tandoori Chicken)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2 Veggie Curry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 Any Choice )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Fried Fish or Shrimp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2 Curry </a:t>
            </a:r>
            <a:r>
              <a:rPr lang="en-US" sz="2000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(Chicken, Goat, Kabab, Roast)</a:t>
            </a:r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Pulao Naan Salad </a:t>
            </a:r>
          </a:p>
          <a:p>
            <a:pPr algn="ctr"/>
            <a:r>
              <a:rPr lang="en-US" sz="2400" b="1" dirty="0">
                <a:solidFill>
                  <a:srgbClr val="FECA0A"/>
                </a:solidFill>
                <a:latin typeface="Pristina" panose="03060402040406080204" pitchFamily="66" charset="0"/>
                <a:cs typeface="Quire Sans" panose="020B0502040204020203" pitchFamily="34" charset="0"/>
              </a:rPr>
              <a:t>Two Desserts</a:t>
            </a:r>
          </a:p>
        </p:txBody>
      </p:sp>
    </p:spTree>
    <p:extLst>
      <p:ext uri="{BB962C8B-B14F-4D97-AF65-F5344CB8AC3E}">
        <p14:creationId xmlns:p14="http://schemas.microsoft.com/office/powerpoint/2010/main" val="34968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291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Pristina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Yojna Tank</dc:creator>
  <cp:lastModifiedBy>Yojna Tank</cp:lastModifiedBy>
  <cp:revision>13</cp:revision>
  <dcterms:created xsi:type="dcterms:W3CDTF">2021-07-09T23:49:39Z</dcterms:created>
  <dcterms:modified xsi:type="dcterms:W3CDTF">2021-07-11T18:48:14Z</dcterms:modified>
</cp:coreProperties>
</file>