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8" r:id="rId3"/>
    <p:sldId id="257" r:id="rId4"/>
    <p:sldId id="279" r:id="rId5"/>
    <p:sldId id="276" r:id="rId6"/>
    <p:sldId id="263" r:id="rId7"/>
    <p:sldId id="27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25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2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9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5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41F97D-C444-4602-A30F-622DB1F80C2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854" y="820401"/>
            <a:ext cx="9394903" cy="818960"/>
          </a:xfrm>
        </p:spPr>
        <p:txBody>
          <a:bodyPr>
            <a:noAutofit/>
          </a:bodyPr>
          <a:lstStyle/>
          <a:p>
            <a:r>
              <a:rPr lang="es-CL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Préstamo en Biblioteca Municipal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8B77E3-27C8-4F6F-2132-91C7CA53734D}"/>
              </a:ext>
            </a:extLst>
          </p:cNvPr>
          <p:cNvSpPr txBox="1">
            <a:spLocks/>
          </p:cNvSpPr>
          <p:nvPr/>
        </p:nvSpPr>
        <p:spPr>
          <a:xfrm>
            <a:off x="5668577" y="2932104"/>
            <a:ext cx="8689976" cy="1524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ERICK MARTÍNEZ</a:t>
            </a: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 MENESES</a:t>
            </a: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SEBASTIÁN TORREJÓN</a:t>
            </a:r>
            <a:b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Halan Villarroel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75BC6D0-4BDD-10FF-2E9A-D4C186E99415}"/>
              </a:ext>
            </a:extLst>
          </p:cNvPr>
          <p:cNvSpPr txBox="1">
            <a:spLocks/>
          </p:cNvSpPr>
          <p:nvPr/>
        </p:nvSpPr>
        <p:spPr>
          <a:xfrm>
            <a:off x="4248982" y="2799943"/>
            <a:ext cx="8689976" cy="818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ALUMNOS: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Biblioteca - Wikipedia, la enciclopedia libre">
            <a:extLst>
              <a:ext uri="{FF2B5EF4-FFF2-40B4-BE49-F238E27FC236}">
                <a16:creationId xmlns:a16="http://schemas.microsoft.com/office/drawing/2014/main" id="{FEEE3AC5-96F7-8A9F-6C02-0704D193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1853586"/>
            <a:ext cx="6212241" cy="46591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5956" y="1898702"/>
            <a:ext cx="7142644" cy="3574998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Licitación Pública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Consultora externa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 Gestión municipal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municipal – presupuesto acotado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 del producto final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Atender al 20% de la población de la comuna (30.000 personas)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30% de la población proyectado al año siguiente (43.000 personas)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Variables para que se elija una consultora - SmartPlacement">
            <a:extLst>
              <a:ext uri="{FF2B5EF4-FFF2-40B4-BE49-F238E27FC236}">
                <a16:creationId xmlns:a16="http://schemas.microsoft.com/office/drawing/2014/main" id="{5C0E7EFD-B98A-A745-E754-BB5F13F1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97" y="3429000"/>
            <a:ext cx="384860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6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5956" y="1898702"/>
            <a:ext cx="7142644" cy="230433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 actual de operación ineficiente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catalogo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Revisión disponibilidad</a:t>
            </a: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documentos en mora - merma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efinición de resolución de problemas - Qué es, Significado y Concepto">
            <a:extLst>
              <a:ext uri="{FF2B5EF4-FFF2-40B4-BE49-F238E27FC236}">
                <a16:creationId xmlns:a16="http://schemas.microsoft.com/office/drawing/2014/main" id="{FE3FC7C3-DC5E-4840-ABC2-D5C21994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12" y="2378440"/>
            <a:ext cx="4235116" cy="42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E3E36-9CC2-02FC-EE66-C57D720E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-apple-system"/>
              </a:rPr>
              <a:t>automatizar el sistema de registro y pedidos de la BEC.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-apple-system"/>
              </a:rPr>
              <a:t>El proyecto debe ser poder seguir funcionando teniendo en cuenta el volumen de datos que se tienen y soportando las tasa de crecimiento previstas.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-apple-system"/>
              </a:rPr>
              <a:t>Soportar una gran cantidad de solicitudes sin que se vaya el servicio, teniendo en cuenta la tasa de crecimiento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5FFA69-5A49-A875-722A-2B1C069C69B8}"/>
              </a:ext>
            </a:extLst>
          </p:cNvPr>
          <p:cNvSpPr txBox="1">
            <a:spLocks/>
          </p:cNvSpPr>
          <p:nvPr/>
        </p:nvSpPr>
        <p:spPr>
          <a:xfrm>
            <a:off x="705956" y="244444"/>
            <a:ext cx="10364451" cy="1057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94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C6415-EC39-4281-B3BC-74872B71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71" y="1508338"/>
            <a:ext cx="10364452" cy="510521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ALCALDE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CONSEJO MUNICIPAL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 DE DESARROLLO COMUNITARIO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JEFE DE PROYECTO CONSULTORA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ARQUITECTOS DE CONSULTORA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BIBLIOTECARIO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ADMINISTRATIVOS BIBLIOTECA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ENCARGADO GENERAL biblioteca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Qué son los stakeholders? | MarcaGo">
            <a:extLst>
              <a:ext uri="{FF2B5EF4-FFF2-40B4-BE49-F238E27FC236}">
                <a16:creationId xmlns:a16="http://schemas.microsoft.com/office/drawing/2014/main" id="{189EE827-7DAB-5021-0678-6E5A7E7C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04" y="1741714"/>
            <a:ext cx="5518375" cy="29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FUNCIONALES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2939" y="1911402"/>
            <a:ext cx="10364452" cy="34241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Acceder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 de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iniciación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Encuesta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satisfacción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mensual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Solicitudes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confirmación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presencial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Soporte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vista principal de UI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</a:t>
            </a:r>
          </a:p>
          <a:p>
            <a:r>
              <a:rPr lang="es-CL" sz="18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sistema será capaz de seguir funcionando sin conectividad a Internet</a:t>
            </a:r>
          </a:p>
          <a:p>
            <a:r>
              <a:rPr lang="es-CL" sz="18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caso de Corte del suministro eléctrico se podrá realizar prestamos de forma manual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Obtención de requisitos para desarrollo página web o app móvil - Owius">
            <a:extLst>
              <a:ext uri="{FF2B5EF4-FFF2-40B4-BE49-F238E27FC236}">
                <a16:creationId xmlns:a16="http://schemas.microsoft.com/office/drawing/2014/main" id="{25766FF1-3325-4564-C6FC-274FC42E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96" y="4470400"/>
            <a:ext cx="4286312" cy="214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NO FUNCIONALES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785" y="1585477"/>
            <a:ext cx="10364452" cy="4702154"/>
          </a:xfrm>
        </p:spPr>
        <p:txBody>
          <a:bodyPr>
            <a:normAutofit/>
          </a:bodyPr>
          <a:lstStyle/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tiempo de Respuesta 1S EN LAS DEPENDENCIAS, MENOR A 3S DE FORMA REMOTA.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escalabilidad en la capacidad.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canales de comunicación con clientes.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datos deben ser auditables </a:t>
            </a:r>
            <a:r>
              <a:rPr lang="es-CL" sz="1600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ley 21.131)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datos deben estar protegidos (ley 19.628)</a:t>
            </a:r>
          </a:p>
          <a:p>
            <a:r>
              <a:rPr lang="es-CL" sz="16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Atender al 20% de la población de la comuna (30.000 personas)</a:t>
            </a:r>
          </a:p>
          <a:p>
            <a:r>
              <a:rPr lang="es-CL" sz="16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 de la población proyectado al año siguiente (43.000 personas)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ágiles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querimientos funcionales: Ejemplos - La Oficina de Proyectos de  Informática">
            <a:extLst>
              <a:ext uri="{FF2B5EF4-FFF2-40B4-BE49-F238E27FC236}">
                <a16:creationId xmlns:a16="http://schemas.microsoft.com/office/drawing/2014/main" id="{AE6370B4-413D-43EF-792C-B16EECDE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525" y="4161210"/>
            <a:ext cx="3065690" cy="2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6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RESTRICCIONES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46932-CD7C-A540-E8E7-267E7D15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85" y="1585477"/>
            <a:ext cx="10364452" cy="470215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económico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Operatividad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antes del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Presupuestos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fijos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acordes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guía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division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gobierno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sujeto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leyes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19.628(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protección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21.131(auditoria)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5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AAEC4B-D4A4-BE71-2C98-D3A7A4472BB9}"/>
              </a:ext>
            </a:extLst>
          </p:cNvPr>
          <p:cNvSpPr txBox="1">
            <a:spLocks/>
          </p:cNvSpPr>
          <p:nvPr/>
        </p:nvSpPr>
        <p:spPr>
          <a:xfrm>
            <a:off x="913774" y="0"/>
            <a:ext cx="10364451" cy="1057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MOTIVACIONES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8D165170-6A01-8614-7979-B49AF2368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381"/>
            <a:ext cx="12192000" cy="47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0879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263</TotalTime>
  <Words>336</Words>
  <Application>Microsoft Office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Symbol</vt:lpstr>
      <vt:lpstr>Tw Cen MT</vt:lpstr>
      <vt:lpstr>Gota</vt:lpstr>
      <vt:lpstr>Sistema de Préstamo en Biblioteca Municipal</vt:lpstr>
      <vt:lpstr>CONTEXTO</vt:lpstr>
      <vt:lpstr>Problema</vt:lpstr>
      <vt:lpstr>Presentación de PowerPoint</vt:lpstr>
      <vt:lpstr>STAKEHOLDERS</vt:lpstr>
      <vt:lpstr>REQUISITOS FUNCIONALES</vt:lpstr>
      <vt:lpstr>REQUISITOS NO FUNCIONALES</vt:lpstr>
      <vt:lpstr>RESTRICCIONES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CHARME</dc:title>
  <dc:creator>Alumno</dc:creator>
  <cp:lastModifiedBy>Ian Carlo Meneses P</cp:lastModifiedBy>
  <cp:revision>29</cp:revision>
  <dcterms:created xsi:type="dcterms:W3CDTF">2022-08-16T22:11:50Z</dcterms:created>
  <dcterms:modified xsi:type="dcterms:W3CDTF">2022-09-10T00:54:20Z</dcterms:modified>
</cp:coreProperties>
</file>