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CB83-824A-43CD-82B6-C9ADCFA4109F}" type="datetimeFigureOut">
              <a:rPr lang="en-CA" smtClean="0"/>
              <a:pPr/>
              <a:t>2023-03-07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6102-827B-4D13-A41B-59A48D29043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aimcosmetics.pk/product/skin-polis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Skin polish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b="1" dirty="0" err="1" smtClean="0"/>
              <a:t>Saim</a:t>
            </a:r>
            <a:r>
              <a:rPr lang="en-CA" b="1" dirty="0" smtClean="0"/>
              <a:t> cosmetics </a:t>
            </a:r>
            <a:r>
              <a:rPr lang="en-CA" b="1" dirty="0" smtClean="0">
                <a:hlinkClick r:id="rId2"/>
              </a:rPr>
              <a:t>skin polish</a:t>
            </a:r>
            <a:r>
              <a:rPr lang="en-CA" b="1" dirty="0" smtClean="0"/>
              <a:t> is </a:t>
            </a:r>
            <a:r>
              <a:rPr lang="en-CA" b="1" dirty="0" smtClean="0"/>
              <a:t>one of  the best skin polish that</a:t>
            </a:r>
          </a:p>
          <a:p>
            <a:r>
              <a:rPr lang="en-CA" b="1" dirty="0" smtClean="0"/>
              <a:t>  </a:t>
            </a:r>
          </a:p>
          <a:p>
            <a:pPr algn="just">
              <a:buFont typeface="Arial" pitchFamily="34" charset="0"/>
              <a:buChar char="•"/>
            </a:pPr>
            <a:r>
              <a:rPr lang="en-CA" dirty="0"/>
              <a:t>exfoliating your skin to remove dead skin cells.</a:t>
            </a:r>
          </a:p>
          <a:p>
            <a:pPr algn="just">
              <a:buFont typeface="Arial" pitchFamily="34" charset="0"/>
              <a:buChar char="•"/>
            </a:pPr>
            <a:r>
              <a:rPr lang="en-CA" dirty="0" smtClean="0"/>
              <a:t>promoting </a:t>
            </a:r>
            <a:r>
              <a:rPr lang="en-CA" dirty="0"/>
              <a:t>cell regeneration to encourage healthy skin.</a:t>
            </a:r>
          </a:p>
          <a:p>
            <a:pPr algn="just">
              <a:buFont typeface="Arial" pitchFamily="34" charset="0"/>
              <a:buChar char="•"/>
            </a:pPr>
            <a:r>
              <a:rPr lang="en-CA" dirty="0"/>
              <a:t>moisturizing and hydrating dry skin.</a:t>
            </a:r>
          </a:p>
          <a:p>
            <a:pPr algn="just">
              <a:buFont typeface="Arial" pitchFamily="34" charset="0"/>
              <a:buChar char="•"/>
            </a:pPr>
            <a:r>
              <a:rPr lang="en-CA" dirty="0"/>
              <a:t>promoting blood flow with invigorating exfoliation.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45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Skin polish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polish</dc:title>
  <dc:creator>saeed</dc:creator>
  <cp:lastModifiedBy>saeed</cp:lastModifiedBy>
  <cp:revision>3</cp:revision>
  <dcterms:created xsi:type="dcterms:W3CDTF">2023-02-15T11:34:26Z</dcterms:created>
  <dcterms:modified xsi:type="dcterms:W3CDTF">2023-03-07T08:31:42Z</dcterms:modified>
</cp:coreProperties>
</file>