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1149C1-CFD3-4BDE-9D10-02604268D43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8A73D1-AD19-402A-9A87-A60C52125F9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Rückblick</a:t>
          </a:r>
          <a:endParaRPr lang="en-US"/>
        </a:p>
      </dgm:t>
    </dgm:pt>
    <dgm:pt modelId="{BD0A2743-E90D-43C9-A4C0-A84B706B744B}" type="parTrans" cxnId="{2EC4C550-8EB0-4E77-9E3C-DF52EB1FD2F2}">
      <dgm:prSet/>
      <dgm:spPr/>
      <dgm:t>
        <a:bodyPr/>
        <a:lstStyle/>
        <a:p>
          <a:endParaRPr lang="en-US"/>
        </a:p>
      </dgm:t>
    </dgm:pt>
    <dgm:pt modelId="{67CB4D47-D9F7-4597-9D23-3114CC17D568}" type="sibTrans" cxnId="{2EC4C550-8EB0-4E77-9E3C-DF52EB1FD2F2}">
      <dgm:prSet/>
      <dgm:spPr/>
      <dgm:t>
        <a:bodyPr/>
        <a:lstStyle/>
        <a:p>
          <a:endParaRPr lang="en-US"/>
        </a:p>
      </dgm:t>
    </dgm:pt>
    <dgm:pt modelId="{1ADA2BD3-2895-42CA-AC30-ABFC3EFDC94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Ziele</a:t>
          </a:r>
          <a:endParaRPr lang="en-US"/>
        </a:p>
      </dgm:t>
    </dgm:pt>
    <dgm:pt modelId="{93E1869B-37AD-4D68-BBC5-73A279DC3DB0}" type="parTrans" cxnId="{6015D94B-C7F2-4B06-B096-E7CCD928E405}">
      <dgm:prSet/>
      <dgm:spPr/>
      <dgm:t>
        <a:bodyPr/>
        <a:lstStyle/>
        <a:p>
          <a:endParaRPr lang="en-US"/>
        </a:p>
      </dgm:t>
    </dgm:pt>
    <dgm:pt modelId="{626E2F73-9BD7-4EC1-A838-31EF0F243F87}" type="sibTrans" cxnId="{6015D94B-C7F2-4B06-B096-E7CCD928E405}">
      <dgm:prSet/>
      <dgm:spPr/>
      <dgm:t>
        <a:bodyPr/>
        <a:lstStyle/>
        <a:p>
          <a:endParaRPr lang="en-US"/>
        </a:p>
      </dgm:t>
    </dgm:pt>
    <dgm:pt modelId="{719E71AC-7690-4485-AD3F-9993CEDF350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Sprint 2</a:t>
          </a:r>
          <a:endParaRPr lang="en-US"/>
        </a:p>
      </dgm:t>
    </dgm:pt>
    <dgm:pt modelId="{0892FD06-E0A5-4785-8F49-FB506834C6D2}" type="parTrans" cxnId="{767643AC-1C64-45E0-B81D-72993E38E568}">
      <dgm:prSet/>
      <dgm:spPr/>
      <dgm:t>
        <a:bodyPr/>
        <a:lstStyle/>
        <a:p>
          <a:endParaRPr lang="en-US"/>
        </a:p>
      </dgm:t>
    </dgm:pt>
    <dgm:pt modelId="{4318AC95-012B-4280-9A0D-E94A49294462}" type="sibTrans" cxnId="{767643AC-1C64-45E0-B81D-72993E38E568}">
      <dgm:prSet/>
      <dgm:spPr/>
      <dgm:t>
        <a:bodyPr/>
        <a:lstStyle/>
        <a:p>
          <a:endParaRPr lang="en-US"/>
        </a:p>
      </dgm:t>
    </dgm:pt>
    <dgm:pt modelId="{FF6EA48B-70D5-4A06-ADA7-0D3C8441C32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Live Demo</a:t>
          </a:r>
          <a:endParaRPr lang="en-US"/>
        </a:p>
      </dgm:t>
    </dgm:pt>
    <dgm:pt modelId="{90FFC0EC-52CF-4063-91CD-E6A434F70611}" type="parTrans" cxnId="{4EF0C7D6-E213-4018-BE80-F48AC19FDB93}">
      <dgm:prSet/>
      <dgm:spPr/>
      <dgm:t>
        <a:bodyPr/>
        <a:lstStyle/>
        <a:p>
          <a:endParaRPr lang="en-US"/>
        </a:p>
      </dgm:t>
    </dgm:pt>
    <dgm:pt modelId="{D5E04BDF-8D8D-4D05-A783-44F8A643D01A}" type="sibTrans" cxnId="{4EF0C7D6-E213-4018-BE80-F48AC19FDB93}">
      <dgm:prSet/>
      <dgm:spPr/>
      <dgm:t>
        <a:bodyPr/>
        <a:lstStyle/>
        <a:p>
          <a:endParaRPr lang="en-US"/>
        </a:p>
      </dgm:t>
    </dgm:pt>
    <dgm:pt modelId="{277E0D86-93C4-4788-8D46-BD0AD291AB3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Herausforderungen</a:t>
          </a:r>
          <a:endParaRPr lang="en-US"/>
        </a:p>
      </dgm:t>
    </dgm:pt>
    <dgm:pt modelId="{D008D7B5-E6E6-4F7F-937F-F6EDFB6BD715}" type="parTrans" cxnId="{FAF17B52-D2C0-4D12-8030-36745EA09CA3}">
      <dgm:prSet/>
      <dgm:spPr/>
      <dgm:t>
        <a:bodyPr/>
        <a:lstStyle/>
        <a:p>
          <a:endParaRPr lang="en-US"/>
        </a:p>
      </dgm:t>
    </dgm:pt>
    <dgm:pt modelId="{0CC8A3EA-E66E-4BB3-A30A-EA5C6B9CF79D}" type="sibTrans" cxnId="{FAF17B52-D2C0-4D12-8030-36745EA09CA3}">
      <dgm:prSet/>
      <dgm:spPr/>
      <dgm:t>
        <a:bodyPr/>
        <a:lstStyle/>
        <a:p>
          <a:endParaRPr lang="en-US"/>
        </a:p>
      </dgm:t>
    </dgm:pt>
    <dgm:pt modelId="{49260B99-4A13-4B17-ADD9-F36BAF7BDEA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Ausblick</a:t>
          </a:r>
          <a:endParaRPr lang="en-US"/>
        </a:p>
      </dgm:t>
    </dgm:pt>
    <dgm:pt modelId="{0268F5FA-6BEA-4C2D-9B0D-AE2BD0ADED10}" type="parTrans" cxnId="{30D5EFA4-BC2E-483F-8AA5-0961A4777EDB}">
      <dgm:prSet/>
      <dgm:spPr/>
      <dgm:t>
        <a:bodyPr/>
        <a:lstStyle/>
        <a:p>
          <a:endParaRPr lang="en-US"/>
        </a:p>
      </dgm:t>
    </dgm:pt>
    <dgm:pt modelId="{1F1804D0-F0D4-4E07-8CC7-0AD6B7F8DC81}" type="sibTrans" cxnId="{30D5EFA4-BC2E-483F-8AA5-0961A4777EDB}">
      <dgm:prSet/>
      <dgm:spPr/>
      <dgm:t>
        <a:bodyPr/>
        <a:lstStyle/>
        <a:p>
          <a:endParaRPr lang="en-US"/>
        </a:p>
      </dgm:t>
    </dgm:pt>
    <dgm:pt modelId="{2B2C1B6B-0323-439B-B6E9-F430445964CB}" type="pres">
      <dgm:prSet presAssocID="{601149C1-CFD3-4BDE-9D10-02604268D43E}" presName="root" presStyleCnt="0">
        <dgm:presLayoutVars>
          <dgm:dir/>
          <dgm:resizeHandles val="exact"/>
        </dgm:presLayoutVars>
      </dgm:prSet>
      <dgm:spPr/>
    </dgm:pt>
    <dgm:pt modelId="{39639DAE-57AE-47FA-81A0-259B8577772D}" type="pres">
      <dgm:prSet presAssocID="{728A73D1-AD19-402A-9A87-A60C52125F98}" presName="compNode" presStyleCnt="0"/>
      <dgm:spPr/>
    </dgm:pt>
    <dgm:pt modelId="{2A59D14B-8B7F-4E99-ADBA-795F2B0209F3}" type="pres">
      <dgm:prSet presAssocID="{728A73D1-AD19-402A-9A87-A60C52125F98}" presName="bgRect" presStyleLbl="bgShp" presStyleIdx="0" presStyleCnt="6"/>
      <dgm:spPr/>
    </dgm:pt>
    <dgm:pt modelId="{E8B130CA-0AFA-4234-8BE1-66B0B0D1AE54}" type="pres">
      <dgm:prSet presAssocID="{728A73D1-AD19-402A-9A87-A60C52125F9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edergabe"/>
        </a:ext>
      </dgm:extLst>
    </dgm:pt>
    <dgm:pt modelId="{69C34663-0C6A-4F72-A685-C0A7997F2A72}" type="pres">
      <dgm:prSet presAssocID="{728A73D1-AD19-402A-9A87-A60C52125F98}" presName="spaceRect" presStyleCnt="0"/>
      <dgm:spPr/>
    </dgm:pt>
    <dgm:pt modelId="{E4A515B2-3268-48C3-87A0-95A36BCD3448}" type="pres">
      <dgm:prSet presAssocID="{728A73D1-AD19-402A-9A87-A60C52125F98}" presName="parTx" presStyleLbl="revTx" presStyleIdx="0" presStyleCnt="6">
        <dgm:presLayoutVars>
          <dgm:chMax val="0"/>
          <dgm:chPref val="0"/>
        </dgm:presLayoutVars>
      </dgm:prSet>
      <dgm:spPr/>
    </dgm:pt>
    <dgm:pt modelId="{07E43460-659C-480B-AA8E-A87DB58C6AEF}" type="pres">
      <dgm:prSet presAssocID="{67CB4D47-D9F7-4597-9D23-3114CC17D568}" presName="sibTrans" presStyleCnt="0"/>
      <dgm:spPr/>
    </dgm:pt>
    <dgm:pt modelId="{E93C86F1-37D0-4786-B483-1DA429744DBC}" type="pres">
      <dgm:prSet presAssocID="{1ADA2BD3-2895-42CA-AC30-ABFC3EFDC945}" presName="compNode" presStyleCnt="0"/>
      <dgm:spPr/>
    </dgm:pt>
    <dgm:pt modelId="{812254B3-7D31-4D9E-B455-1B0DEB48EF4B}" type="pres">
      <dgm:prSet presAssocID="{1ADA2BD3-2895-42CA-AC30-ABFC3EFDC945}" presName="bgRect" presStyleLbl="bgShp" presStyleIdx="1" presStyleCnt="6"/>
      <dgm:spPr/>
    </dgm:pt>
    <dgm:pt modelId="{DBBEADC9-4EC3-4DB3-8005-34FD7E56383D}" type="pres">
      <dgm:prSet presAssocID="{1ADA2BD3-2895-42CA-AC30-ABFC3EFDC94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EED83F29-3048-420F-B3CE-FBCA214D9C70}" type="pres">
      <dgm:prSet presAssocID="{1ADA2BD3-2895-42CA-AC30-ABFC3EFDC945}" presName="spaceRect" presStyleCnt="0"/>
      <dgm:spPr/>
    </dgm:pt>
    <dgm:pt modelId="{B3C5D237-A6BE-4F20-A02E-FFB882236D87}" type="pres">
      <dgm:prSet presAssocID="{1ADA2BD3-2895-42CA-AC30-ABFC3EFDC945}" presName="parTx" presStyleLbl="revTx" presStyleIdx="1" presStyleCnt="6">
        <dgm:presLayoutVars>
          <dgm:chMax val="0"/>
          <dgm:chPref val="0"/>
        </dgm:presLayoutVars>
      </dgm:prSet>
      <dgm:spPr/>
    </dgm:pt>
    <dgm:pt modelId="{16F6E5B0-0820-4193-A578-A9640064604D}" type="pres">
      <dgm:prSet presAssocID="{626E2F73-9BD7-4EC1-A838-31EF0F243F87}" presName="sibTrans" presStyleCnt="0"/>
      <dgm:spPr/>
    </dgm:pt>
    <dgm:pt modelId="{1B212770-5F59-474E-8F2F-A23FECA7B57C}" type="pres">
      <dgm:prSet presAssocID="{719E71AC-7690-4485-AD3F-9993CEDF350A}" presName="compNode" presStyleCnt="0"/>
      <dgm:spPr/>
    </dgm:pt>
    <dgm:pt modelId="{E1AC144A-DCEE-4982-8978-9FBE71B64C2C}" type="pres">
      <dgm:prSet presAssocID="{719E71AC-7690-4485-AD3F-9993CEDF350A}" presName="bgRect" presStyleLbl="bgShp" presStyleIdx="2" presStyleCnt="6"/>
      <dgm:spPr/>
    </dgm:pt>
    <dgm:pt modelId="{309968D7-8D19-4CEB-9869-468B4511EC38}" type="pres">
      <dgm:prSet presAssocID="{719E71AC-7690-4485-AD3F-9993CEDF350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usführen"/>
        </a:ext>
      </dgm:extLst>
    </dgm:pt>
    <dgm:pt modelId="{7C9FDCB4-786B-4FC9-9212-28607006E4B8}" type="pres">
      <dgm:prSet presAssocID="{719E71AC-7690-4485-AD3F-9993CEDF350A}" presName="spaceRect" presStyleCnt="0"/>
      <dgm:spPr/>
    </dgm:pt>
    <dgm:pt modelId="{59323AEC-F1F3-4529-B82C-1E49136F9644}" type="pres">
      <dgm:prSet presAssocID="{719E71AC-7690-4485-AD3F-9993CEDF350A}" presName="parTx" presStyleLbl="revTx" presStyleIdx="2" presStyleCnt="6">
        <dgm:presLayoutVars>
          <dgm:chMax val="0"/>
          <dgm:chPref val="0"/>
        </dgm:presLayoutVars>
      </dgm:prSet>
      <dgm:spPr/>
    </dgm:pt>
    <dgm:pt modelId="{9E882E7E-7A9D-49B9-8C58-B54B6A7B1B6C}" type="pres">
      <dgm:prSet presAssocID="{4318AC95-012B-4280-9A0D-E94A49294462}" presName="sibTrans" presStyleCnt="0"/>
      <dgm:spPr/>
    </dgm:pt>
    <dgm:pt modelId="{BE51A623-F34F-47EC-BCA8-72E942089D41}" type="pres">
      <dgm:prSet presAssocID="{FF6EA48B-70D5-4A06-ADA7-0D3C8441C322}" presName="compNode" presStyleCnt="0"/>
      <dgm:spPr/>
    </dgm:pt>
    <dgm:pt modelId="{511CFD2F-B478-4F66-895F-F1216651502F}" type="pres">
      <dgm:prSet presAssocID="{FF6EA48B-70D5-4A06-ADA7-0D3C8441C322}" presName="bgRect" presStyleLbl="bgShp" presStyleIdx="3" presStyleCnt="6"/>
      <dgm:spPr/>
    </dgm:pt>
    <dgm:pt modelId="{C353B3EC-88DE-4505-A754-6542BD0C4F53}" type="pres">
      <dgm:prSet presAssocID="{FF6EA48B-70D5-4A06-ADA7-0D3C8441C32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40F6BBF7-28AE-4E9D-AFF4-849522F48D9B}" type="pres">
      <dgm:prSet presAssocID="{FF6EA48B-70D5-4A06-ADA7-0D3C8441C322}" presName="spaceRect" presStyleCnt="0"/>
      <dgm:spPr/>
    </dgm:pt>
    <dgm:pt modelId="{19BF776B-4D94-47D1-A8EA-4C72E2447E69}" type="pres">
      <dgm:prSet presAssocID="{FF6EA48B-70D5-4A06-ADA7-0D3C8441C322}" presName="parTx" presStyleLbl="revTx" presStyleIdx="3" presStyleCnt="6">
        <dgm:presLayoutVars>
          <dgm:chMax val="0"/>
          <dgm:chPref val="0"/>
        </dgm:presLayoutVars>
      </dgm:prSet>
      <dgm:spPr/>
    </dgm:pt>
    <dgm:pt modelId="{6A8A53BB-CCBA-4F60-9336-5F17BD83AC36}" type="pres">
      <dgm:prSet presAssocID="{D5E04BDF-8D8D-4D05-A783-44F8A643D01A}" presName="sibTrans" presStyleCnt="0"/>
      <dgm:spPr/>
    </dgm:pt>
    <dgm:pt modelId="{23E03B7F-D583-4825-8A20-B44E08416564}" type="pres">
      <dgm:prSet presAssocID="{277E0D86-93C4-4788-8D46-BD0AD291AB3D}" presName="compNode" presStyleCnt="0"/>
      <dgm:spPr/>
    </dgm:pt>
    <dgm:pt modelId="{AB3B0F4A-40D4-45D8-BE4B-CC99DD908725}" type="pres">
      <dgm:prSet presAssocID="{277E0D86-93C4-4788-8D46-BD0AD291AB3D}" presName="bgRect" presStyleLbl="bgShp" presStyleIdx="4" presStyleCnt="6"/>
      <dgm:spPr/>
    </dgm:pt>
    <dgm:pt modelId="{738FBF5A-DC5C-4778-BD25-83F3629423F8}" type="pres">
      <dgm:prSet presAssocID="{277E0D86-93C4-4788-8D46-BD0AD291AB3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ung"/>
        </a:ext>
      </dgm:extLst>
    </dgm:pt>
    <dgm:pt modelId="{139BA5AF-6179-498D-AD36-12A7837B29D9}" type="pres">
      <dgm:prSet presAssocID="{277E0D86-93C4-4788-8D46-BD0AD291AB3D}" presName="spaceRect" presStyleCnt="0"/>
      <dgm:spPr/>
    </dgm:pt>
    <dgm:pt modelId="{46BB7B6D-5B38-4767-BE35-AFB35682DE54}" type="pres">
      <dgm:prSet presAssocID="{277E0D86-93C4-4788-8D46-BD0AD291AB3D}" presName="parTx" presStyleLbl="revTx" presStyleIdx="4" presStyleCnt="6">
        <dgm:presLayoutVars>
          <dgm:chMax val="0"/>
          <dgm:chPref val="0"/>
        </dgm:presLayoutVars>
      </dgm:prSet>
      <dgm:spPr/>
    </dgm:pt>
    <dgm:pt modelId="{CFD07E4F-3296-4E55-BA88-6B5A3F978814}" type="pres">
      <dgm:prSet presAssocID="{0CC8A3EA-E66E-4BB3-A30A-EA5C6B9CF79D}" presName="sibTrans" presStyleCnt="0"/>
      <dgm:spPr/>
    </dgm:pt>
    <dgm:pt modelId="{6D2FB591-B6A6-4509-80A1-7D82FF9FC0A3}" type="pres">
      <dgm:prSet presAssocID="{49260B99-4A13-4B17-ADD9-F36BAF7BDEA2}" presName="compNode" presStyleCnt="0"/>
      <dgm:spPr/>
    </dgm:pt>
    <dgm:pt modelId="{7BFEE4F8-62EF-400A-A72C-B6729D592F55}" type="pres">
      <dgm:prSet presAssocID="{49260B99-4A13-4B17-ADD9-F36BAF7BDEA2}" presName="bgRect" presStyleLbl="bgShp" presStyleIdx="5" presStyleCnt="6"/>
      <dgm:spPr/>
    </dgm:pt>
    <dgm:pt modelId="{2A52C70D-B364-4621-B707-66F5833E80F3}" type="pres">
      <dgm:prSet presAssocID="{49260B99-4A13-4B17-ADD9-F36BAF7BDEA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uge"/>
        </a:ext>
      </dgm:extLst>
    </dgm:pt>
    <dgm:pt modelId="{EC0492C9-C187-49E4-9A2E-BBF241E7ACC0}" type="pres">
      <dgm:prSet presAssocID="{49260B99-4A13-4B17-ADD9-F36BAF7BDEA2}" presName="spaceRect" presStyleCnt="0"/>
      <dgm:spPr/>
    </dgm:pt>
    <dgm:pt modelId="{48EFED12-8EB6-4008-988B-8EEEE2A348B3}" type="pres">
      <dgm:prSet presAssocID="{49260B99-4A13-4B17-ADD9-F36BAF7BDEA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92E860A-79D4-4785-849E-459A3C9883B5}" type="presOf" srcId="{FF6EA48B-70D5-4A06-ADA7-0D3C8441C322}" destId="{19BF776B-4D94-47D1-A8EA-4C72E2447E69}" srcOrd="0" destOrd="0" presId="urn:microsoft.com/office/officeart/2018/2/layout/IconVerticalSolidList"/>
    <dgm:cxn modelId="{1569CA1E-94FE-46BC-B63E-6E496D52040A}" type="presOf" srcId="{277E0D86-93C4-4788-8D46-BD0AD291AB3D}" destId="{46BB7B6D-5B38-4767-BE35-AFB35682DE54}" srcOrd="0" destOrd="0" presId="urn:microsoft.com/office/officeart/2018/2/layout/IconVerticalSolidList"/>
    <dgm:cxn modelId="{8FC07022-957C-4393-8C30-485CC011BC68}" type="presOf" srcId="{49260B99-4A13-4B17-ADD9-F36BAF7BDEA2}" destId="{48EFED12-8EB6-4008-988B-8EEEE2A348B3}" srcOrd="0" destOrd="0" presId="urn:microsoft.com/office/officeart/2018/2/layout/IconVerticalSolidList"/>
    <dgm:cxn modelId="{6015D94B-C7F2-4B06-B096-E7CCD928E405}" srcId="{601149C1-CFD3-4BDE-9D10-02604268D43E}" destId="{1ADA2BD3-2895-42CA-AC30-ABFC3EFDC945}" srcOrd="1" destOrd="0" parTransId="{93E1869B-37AD-4D68-BBC5-73A279DC3DB0}" sibTransId="{626E2F73-9BD7-4EC1-A838-31EF0F243F87}"/>
    <dgm:cxn modelId="{2EC4C550-8EB0-4E77-9E3C-DF52EB1FD2F2}" srcId="{601149C1-CFD3-4BDE-9D10-02604268D43E}" destId="{728A73D1-AD19-402A-9A87-A60C52125F98}" srcOrd="0" destOrd="0" parTransId="{BD0A2743-E90D-43C9-A4C0-A84B706B744B}" sibTransId="{67CB4D47-D9F7-4597-9D23-3114CC17D568}"/>
    <dgm:cxn modelId="{FAF17B52-D2C0-4D12-8030-36745EA09CA3}" srcId="{601149C1-CFD3-4BDE-9D10-02604268D43E}" destId="{277E0D86-93C4-4788-8D46-BD0AD291AB3D}" srcOrd="4" destOrd="0" parTransId="{D008D7B5-E6E6-4F7F-937F-F6EDFB6BD715}" sibTransId="{0CC8A3EA-E66E-4BB3-A30A-EA5C6B9CF79D}"/>
    <dgm:cxn modelId="{FF206076-FEEA-4772-B56F-8ADAED5BA09A}" type="presOf" srcId="{601149C1-CFD3-4BDE-9D10-02604268D43E}" destId="{2B2C1B6B-0323-439B-B6E9-F430445964CB}" srcOrd="0" destOrd="0" presId="urn:microsoft.com/office/officeart/2018/2/layout/IconVerticalSolidList"/>
    <dgm:cxn modelId="{F1052B58-AF86-458E-B640-84353A147001}" type="presOf" srcId="{719E71AC-7690-4485-AD3F-9993CEDF350A}" destId="{59323AEC-F1F3-4529-B82C-1E49136F9644}" srcOrd="0" destOrd="0" presId="urn:microsoft.com/office/officeart/2018/2/layout/IconVerticalSolidList"/>
    <dgm:cxn modelId="{B2996281-1F20-4E2E-8E70-637A5E3B5579}" type="presOf" srcId="{1ADA2BD3-2895-42CA-AC30-ABFC3EFDC945}" destId="{B3C5D237-A6BE-4F20-A02E-FFB882236D87}" srcOrd="0" destOrd="0" presId="urn:microsoft.com/office/officeart/2018/2/layout/IconVerticalSolidList"/>
    <dgm:cxn modelId="{30D5EFA4-BC2E-483F-8AA5-0961A4777EDB}" srcId="{601149C1-CFD3-4BDE-9D10-02604268D43E}" destId="{49260B99-4A13-4B17-ADD9-F36BAF7BDEA2}" srcOrd="5" destOrd="0" parTransId="{0268F5FA-6BEA-4C2D-9B0D-AE2BD0ADED10}" sibTransId="{1F1804D0-F0D4-4E07-8CC7-0AD6B7F8DC81}"/>
    <dgm:cxn modelId="{767643AC-1C64-45E0-B81D-72993E38E568}" srcId="{601149C1-CFD3-4BDE-9D10-02604268D43E}" destId="{719E71AC-7690-4485-AD3F-9993CEDF350A}" srcOrd="2" destOrd="0" parTransId="{0892FD06-E0A5-4785-8F49-FB506834C6D2}" sibTransId="{4318AC95-012B-4280-9A0D-E94A49294462}"/>
    <dgm:cxn modelId="{98C610B6-9ECB-46E4-93B2-59A88FEC4558}" type="presOf" srcId="{728A73D1-AD19-402A-9A87-A60C52125F98}" destId="{E4A515B2-3268-48C3-87A0-95A36BCD3448}" srcOrd="0" destOrd="0" presId="urn:microsoft.com/office/officeart/2018/2/layout/IconVerticalSolidList"/>
    <dgm:cxn modelId="{4EF0C7D6-E213-4018-BE80-F48AC19FDB93}" srcId="{601149C1-CFD3-4BDE-9D10-02604268D43E}" destId="{FF6EA48B-70D5-4A06-ADA7-0D3C8441C322}" srcOrd="3" destOrd="0" parTransId="{90FFC0EC-52CF-4063-91CD-E6A434F70611}" sibTransId="{D5E04BDF-8D8D-4D05-A783-44F8A643D01A}"/>
    <dgm:cxn modelId="{D78F682A-65A5-4670-93D2-F32AFFA0D0E3}" type="presParOf" srcId="{2B2C1B6B-0323-439B-B6E9-F430445964CB}" destId="{39639DAE-57AE-47FA-81A0-259B8577772D}" srcOrd="0" destOrd="0" presId="urn:microsoft.com/office/officeart/2018/2/layout/IconVerticalSolidList"/>
    <dgm:cxn modelId="{6E04C1B2-34F6-4743-86F8-5AA61C6CBCDD}" type="presParOf" srcId="{39639DAE-57AE-47FA-81A0-259B8577772D}" destId="{2A59D14B-8B7F-4E99-ADBA-795F2B0209F3}" srcOrd="0" destOrd="0" presId="urn:microsoft.com/office/officeart/2018/2/layout/IconVerticalSolidList"/>
    <dgm:cxn modelId="{7DF44E7F-D839-4056-B0FA-EA58B459D3BD}" type="presParOf" srcId="{39639DAE-57AE-47FA-81A0-259B8577772D}" destId="{E8B130CA-0AFA-4234-8BE1-66B0B0D1AE54}" srcOrd="1" destOrd="0" presId="urn:microsoft.com/office/officeart/2018/2/layout/IconVerticalSolidList"/>
    <dgm:cxn modelId="{A9FB3F7F-91B1-4749-A9BE-79B098EED332}" type="presParOf" srcId="{39639DAE-57AE-47FA-81A0-259B8577772D}" destId="{69C34663-0C6A-4F72-A685-C0A7997F2A72}" srcOrd="2" destOrd="0" presId="urn:microsoft.com/office/officeart/2018/2/layout/IconVerticalSolidList"/>
    <dgm:cxn modelId="{A207CA9D-B469-4B8E-822A-B2B0FEC03F8E}" type="presParOf" srcId="{39639DAE-57AE-47FA-81A0-259B8577772D}" destId="{E4A515B2-3268-48C3-87A0-95A36BCD3448}" srcOrd="3" destOrd="0" presId="urn:microsoft.com/office/officeart/2018/2/layout/IconVerticalSolidList"/>
    <dgm:cxn modelId="{BFB9FF5E-8C20-4E8F-950F-404FACC01C35}" type="presParOf" srcId="{2B2C1B6B-0323-439B-B6E9-F430445964CB}" destId="{07E43460-659C-480B-AA8E-A87DB58C6AEF}" srcOrd="1" destOrd="0" presId="urn:microsoft.com/office/officeart/2018/2/layout/IconVerticalSolidList"/>
    <dgm:cxn modelId="{ED01B71D-EEF1-4843-BEF3-41AFD1819EFF}" type="presParOf" srcId="{2B2C1B6B-0323-439B-B6E9-F430445964CB}" destId="{E93C86F1-37D0-4786-B483-1DA429744DBC}" srcOrd="2" destOrd="0" presId="urn:microsoft.com/office/officeart/2018/2/layout/IconVerticalSolidList"/>
    <dgm:cxn modelId="{4834BD96-50B3-4D72-B655-C86942DFC67A}" type="presParOf" srcId="{E93C86F1-37D0-4786-B483-1DA429744DBC}" destId="{812254B3-7D31-4D9E-B455-1B0DEB48EF4B}" srcOrd="0" destOrd="0" presId="urn:microsoft.com/office/officeart/2018/2/layout/IconVerticalSolidList"/>
    <dgm:cxn modelId="{FAE2343B-8143-478B-B2A2-D6894C955566}" type="presParOf" srcId="{E93C86F1-37D0-4786-B483-1DA429744DBC}" destId="{DBBEADC9-4EC3-4DB3-8005-34FD7E56383D}" srcOrd="1" destOrd="0" presId="urn:microsoft.com/office/officeart/2018/2/layout/IconVerticalSolidList"/>
    <dgm:cxn modelId="{D6E7C675-000C-485C-8522-B989EE2A89E3}" type="presParOf" srcId="{E93C86F1-37D0-4786-B483-1DA429744DBC}" destId="{EED83F29-3048-420F-B3CE-FBCA214D9C70}" srcOrd="2" destOrd="0" presId="urn:microsoft.com/office/officeart/2018/2/layout/IconVerticalSolidList"/>
    <dgm:cxn modelId="{5C6331BF-CFD4-40FF-8560-B2A56A08ECC8}" type="presParOf" srcId="{E93C86F1-37D0-4786-B483-1DA429744DBC}" destId="{B3C5D237-A6BE-4F20-A02E-FFB882236D87}" srcOrd="3" destOrd="0" presId="urn:microsoft.com/office/officeart/2018/2/layout/IconVerticalSolidList"/>
    <dgm:cxn modelId="{D6F82CCC-7C84-4A8B-A864-EDF3491DE141}" type="presParOf" srcId="{2B2C1B6B-0323-439B-B6E9-F430445964CB}" destId="{16F6E5B0-0820-4193-A578-A9640064604D}" srcOrd="3" destOrd="0" presId="urn:microsoft.com/office/officeart/2018/2/layout/IconVerticalSolidList"/>
    <dgm:cxn modelId="{ACD87C26-6BDC-43D4-890B-24B26DD8B51E}" type="presParOf" srcId="{2B2C1B6B-0323-439B-B6E9-F430445964CB}" destId="{1B212770-5F59-474E-8F2F-A23FECA7B57C}" srcOrd="4" destOrd="0" presId="urn:microsoft.com/office/officeart/2018/2/layout/IconVerticalSolidList"/>
    <dgm:cxn modelId="{D09C4D67-AD4C-4884-9B73-056BF0AAFBDC}" type="presParOf" srcId="{1B212770-5F59-474E-8F2F-A23FECA7B57C}" destId="{E1AC144A-DCEE-4982-8978-9FBE71B64C2C}" srcOrd="0" destOrd="0" presId="urn:microsoft.com/office/officeart/2018/2/layout/IconVerticalSolidList"/>
    <dgm:cxn modelId="{D13EF4BA-F75E-4D62-9D27-EE23B0572FBA}" type="presParOf" srcId="{1B212770-5F59-474E-8F2F-A23FECA7B57C}" destId="{309968D7-8D19-4CEB-9869-468B4511EC38}" srcOrd="1" destOrd="0" presId="urn:microsoft.com/office/officeart/2018/2/layout/IconVerticalSolidList"/>
    <dgm:cxn modelId="{406CC63D-C9F3-4B77-8CB5-17DF88B3DC11}" type="presParOf" srcId="{1B212770-5F59-474E-8F2F-A23FECA7B57C}" destId="{7C9FDCB4-786B-4FC9-9212-28607006E4B8}" srcOrd="2" destOrd="0" presId="urn:microsoft.com/office/officeart/2018/2/layout/IconVerticalSolidList"/>
    <dgm:cxn modelId="{451152E3-D68D-4AE2-8ADA-835A9B5C36EB}" type="presParOf" srcId="{1B212770-5F59-474E-8F2F-A23FECA7B57C}" destId="{59323AEC-F1F3-4529-B82C-1E49136F9644}" srcOrd="3" destOrd="0" presId="urn:microsoft.com/office/officeart/2018/2/layout/IconVerticalSolidList"/>
    <dgm:cxn modelId="{513A3241-CFCD-43A8-AF6E-711141B835CE}" type="presParOf" srcId="{2B2C1B6B-0323-439B-B6E9-F430445964CB}" destId="{9E882E7E-7A9D-49B9-8C58-B54B6A7B1B6C}" srcOrd="5" destOrd="0" presId="urn:microsoft.com/office/officeart/2018/2/layout/IconVerticalSolidList"/>
    <dgm:cxn modelId="{0B02AFBE-743A-4B75-9274-05CAF0AB73C1}" type="presParOf" srcId="{2B2C1B6B-0323-439B-B6E9-F430445964CB}" destId="{BE51A623-F34F-47EC-BCA8-72E942089D41}" srcOrd="6" destOrd="0" presId="urn:microsoft.com/office/officeart/2018/2/layout/IconVerticalSolidList"/>
    <dgm:cxn modelId="{65BF2BB5-EAA2-4764-8F7E-3C4F18634173}" type="presParOf" srcId="{BE51A623-F34F-47EC-BCA8-72E942089D41}" destId="{511CFD2F-B478-4F66-895F-F1216651502F}" srcOrd="0" destOrd="0" presId="urn:microsoft.com/office/officeart/2018/2/layout/IconVerticalSolidList"/>
    <dgm:cxn modelId="{CF25536B-F066-4CA8-AF94-7E2240F5735D}" type="presParOf" srcId="{BE51A623-F34F-47EC-BCA8-72E942089D41}" destId="{C353B3EC-88DE-4505-A754-6542BD0C4F53}" srcOrd="1" destOrd="0" presId="urn:microsoft.com/office/officeart/2018/2/layout/IconVerticalSolidList"/>
    <dgm:cxn modelId="{17AAC81C-F3AC-4F08-90A9-EAB36C1DC4B1}" type="presParOf" srcId="{BE51A623-F34F-47EC-BCA8-72E942089D41}" destId="{40F6BBF7-28AE-4E9D-AFF4-849522F48D9B}" srcOrd="2" destOrd="0" presId="urn:microsoft.com/office/officeart/2018/2/layout/IconVerticalSolidList"/>
    <dgm:cxn modelId="{34B63E6F-E0DA-4332-A629-34707955D960}" type="presParOf" srcId="{BE51A623-F34F-47EC-BCA8-72E942089D41}" destId="{19BF776B-4D94-47D1-A8EA-4C72E2447E69}" srcOrd="3" destOrd="0" presId="urn:microsoft.com/office/officeart/2018/2/layout/IconVerticalSolidList"/>
    <dgm:cxn modelId="{9E996CBC-3642-466B-96AB-3A9208384A03}" type="presParOf" srcId="{2B2C1B6B-0323-439B-B6E9-F430445964CB}" destId="{6A8A53BB-CCBA-4F60-9336-5F17BD83AC36}" srcOrd="7" destOrd="0" presId="urn:microsoft.com/office/officeart/2018/2/layout/IconVerticalSolidList"/>
    <dgm:cxn modelId="{1CF153E4-3480-443B-99EE-6D2E32C05981}" type="presParOf" srcId="{2B2C1B6B-0323-439B-B6E9-F430445964CB}" destId="{23E03B7F-D583-4825-8A20-B44E08416564}" srcOrd="8" destOrd="0" presId="urn:microsoft.com/office/officeart/2018/2/layout/IconVerticalSolidList"/>
    <dgm:cxn modelId="{7DA2C277-3983-489B-B787-82876932EF2F}" type="presParOf" srcId="{23E03B7F-D583-4825-8A20-B44E08416564}" destId="{AB3B0F4A-40D4-45D8-BE4B-CC99DD908725}" srcOrd="0" destOrd="0" presId="urn:microsoft.com/office/officeart/2018/2/layout/IconVerticalSolidList"/>
    <dgm:cxn modelId="{4EEEC6D5-57EC-4BA7-AE4E-84FA13A23649}" type="presParOf" srcId="{23E03B7F-D583-4825-8A20-B44E08416564}" destId="{738FBF5A-DC5C-4778-BD25-83F3629423F8}" srcOrd="1" destOrd="0" presId="urn:microsoft.com/office/officeart/2018/2/layout/IconVerticalSolidList"/>
    <dgm:cxn modelId="{F30B1194-F4CB-4B32-B41F-8EE92321120D}" type="presParOf" srcId="{23E03B7F-D583-4825-8A20-B44E08416564}" destId="{139BA5AF-6179-498D-AD36-12A7837B29D9}" srcOrd="2" destOrd="0" presId="urn:microsoft.com/office/officeart/2018/2/layout/IconVerticalSolidList"/>
    <dgm:cxn modelId="{82D7F7A8-FE67-4578-B5B6-6F25D48946F6}" type="presParOf" srcId="{23E03B7F-D583-4825-8A20-B44E08416564}" destId="{46BB7B6D-5B38-4767-BE35-AFB35682DE54}" srcOrd="3" destOrd="0" presId="urn:microsoft.com/office/officeart/2018/2/layout/IconVerticalSolidList"/>
    <dgm:cxn modelId="{C4FAE7D8-3A49-43D0-B60F-DA8D56E952F5}" type="presParOf" srcId="{2B2C1B6B-0323-439B-B6E9-F430445964CB}" destId="{CFD07E4F-3296-4E55-BA88-6B5A3F978814}" srcOrd="9" destOrd="0" presId="urn:microsoft.com/office/officeart/2018/2/layout/IconVerticalSolidList"/>
    <dgm:cxn modelId="{26FC6B9A-A6C7-453B-9350-78C60A327F66}" type="presParOf" srcId="{2B2C1B6B-0323-439B-B6E9-F430445964CB}" destId="{6D2FB591-B6A6-4509-80A1-7D82FF9FC0A3}" srcOrd="10" destOrd="0" presId="urn:microsoft.com/office/officeart/2018/2/layout/IconVerticalSolidList"/>
    <dgm:cxn modelId="{3EA86F8C-FC3C-4B5E-B98E-A5100B97433D}" type="presParOf" srcId="{6D2FB591-B6A6-4509-80A1-7D82FF9FC0A3}" destId="{7BFEE4F8-62EF-400A-A72C-B6729D592F55}" srcOrd="0" destOrd="0" presId="urn:microsoft.com/office/officeart/2018/2/layout/IconVerticalSolidList"/>
    <dgm:cxn modelId="{867544B3-CC89-4370-93D6-E3AAE3322B5C}" type="presParOf" srcId="{6D2FB591-B6A6-4509-80A1-7D82FF9FC0A3}" destId="{2A52C70D-B364-4621-B707-66F5833E80F3}" srcOrd="1" destOrd="0" presId="urn:microsoft.com/office/officeart/2018/2/layout/IconVerticalSolidList"/>
    <dgm:cxn modelId="{FB08F4A1-5FEC-4394-9A49-5845A9F81EF3}" type="presParOf" srcId="{6D2FB591-B6A6-4509-80A1-7D82FF9FC0A3}" destId="{EC0492C9-C187-49E4-9A2E-BBF241E7ACC0}" srcOrd="2" destOrd="0" presId="urn:microsoft.com/office/officeart/2018/2/layout/IconVerticalSolidList"/>
    <dgm:cxn modelId="{A1E42B4B-6519-40A6-8883-1E09632C0680}" type="presParOf" srcId="{6D2FB591-B6A6-4509-80A1-7D82FF9FC0A3}" destId="{48EFED12-8EB6-4008-988B-8EEEE2A348B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59D14B-8B7F-4E99-ADBA-795F2B0209F3}">
      <dsp:nvSpPr>
        <dsp:cNvPr id="0" name=""/>
        <dsp:cNvSpPr/>
      </dsp:nvSpPr>
      <dsp:spPr>
        <a:xfrm>
          <a:off x="0" y="1407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130CA-0AFA-4234-8BE1-66B0B0D1AE54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515B2-3268-48C3-87A0-95A36BCD3448}">
      <dsp:nvSpPr>
        <dsp:cNvPr id="0" name=""/>
        <dsp:cNvSpPr/>
      </dsp:nvSpPr>
      <dsp:spPr>
        <a:xfrm>
          <a:off x="692764" y="1407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Rückblick</a:t>
          </a:r>
          <a:endParaRPr lang="en-US" sz="1900" kern="1200"/>
        </a:p>
      </dsp:txBody>
      <dsp:txXfrm>
        <a:off x="692764" y="1407"/>
        <a:ext cx="9822835" cy="599796"/>
      </dsp:txXfrm>
    </dsp:sp>
    <dsp:sp modelId="{812254B3-7D31-4D9E-B455-1B0DEB48EF4B}">
      <dsp:nvSpPr>
        <dsp:cNvPr id="0" name=""/>
        <dsp:cNvSpPr/>
      </dsp:nvSpPr>
      <dsp:spPr>
        <a:xfrm>
          <a:off x="0" y="751152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EADC9-4EC3-4DB3-8005-34FD7E56383D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5D237-A6BE-4F20-A02E-FFB882236D87}">
      <dsp:nvSpPr>
        <dsp:cNvPr id="0" name=""/>
        <dsp:cNvSpPr/>
      </dsp:nvSpPr>
      <dsp:spPr>
        <a:xfrm>
          <a:off x="692764" y="751152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Ziele</a:t>
          </a:r>
          <a:endParaRPr lang="en-US" sz="1900" kern="1200"/>
        </a:p>
      </dsp:txBody>
      <dsp:txXfrm>
        <a:off x="692764" y="751152"/>
        <a:ext cx="9822835" cy="599796"/>
      </dsp:txXfrm>
    </dsp:sp>
    <dsp:sp modelId="{E1AC144A-DCEE-4982-8978-9FBE71B64C2C}">
      <dsp:nvSpPr>
        <dsp:cNvPr id="0" name=""/>
        <dsp:cNvSpPr/>
      </dsp:nvSpPr>
      <dsp:spPr>
        <a:xfrm>
          <a:off x="0" y="150089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968D7-8D19-4CEB-9869-468B4511EC38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23AEC-F1F3-4529-B82C-1E49136F9644}">
      <dsp:nvSpPr>
        <dsp:cNvPr id="0" name=""/>
        <dsp:cNvSpPr/>
      </dsp:nvSpPr>
      <dsp:spPr>
        <a:xfrm>
          <a:off x="692764" y="150089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Sprint 2</a:t>
          </a:r>
          <a:endParaRPr lang="en-US" sz="1900" kern="1200"/>
        </a:p>
      </dsp:txBody>
      <dsp:txXfrm>
        <a:off x="692764" y="1500898"/>
        <a:ext cx="9822835" cy="599796"/>
      </dsp:txXfrm>
    </dsp:sp>
    <dsp:sp modelId="{511CFD2F-B478-4F66-895F-F1216651502F}">
      <dsp:nvSpPr>
        <dsp:cNvPr id="0" name=""/>
        <dsp:cNvSpPr/>
      </dsp:nvSpPr>
      <dsp:spPr>
        <a:xfrm>
          <a:off x="0" y="2250643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3B3EC-88DE-4505-A754-6542BD0C4F53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F776B-4D94-47D1-A8EA-4C72E2447E69}">
      <dsp:nvSpPr>
        <dsp:cNvPr id="0" name=""/>
        <dsp:cNvSpPr/>
      </dsp:nvSpPr>
      <dsp:spPr>
        <a:xfrm>
          <a:off x="692764" y="2250643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Live Demo</a:t>
          </a:r>
          <a:endParaRPr lang="en-US" sz="1900" kern="1200"/>
        </a:p>
      </dsp:txBody>
      <dsp:txXfrm>
        <a:off x="692764" y="2250643"/>
        <a:ext cx="9822835" cy="599796"/>
      </dsp:txXfrm>
    </dsp:sp>
    <dsp:sp modelId="{AB3B0F4A-40D4-45D8-BE4B-CC99DD908725}">
      <dsp:nvSpPr>
        <dsp:cNvPr id="0" name=""/>
        <dsp:cNvSpPr/>
      </dsp:nvSpPr>
      <dsp:spPr>
        <a:xfrm>
          <a:off x="0" y="300038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FBF5A-DC5C-4778-BD25-83F3629423F8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B7B6D-5B38-4767-BE35-AFB35682DE54}">
      <dsp:nvSpPr>
        <dsp:cNvPr id="0" name=""/>
        <dsp:cNvSpPr/>
      </dsp:nvSpPr>
      <dsp:spPr>
        <a:xfrm>
          <a:off x="692764" y="300038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Herausforderungen</a:t>
          </a:r>
          <a:endParaRPr lang="en-US" sz="1900" kern="1200"/>
        </a:p>
      </dsp:txBody>
      <dsp:txXfrm>
        <a:off x="692764" y="3000388"/>
        <a:ext cx="9822835" cy="599796"/>
      </dsp:txXfrm>
    </dsp:sp>
    <dsp:sp modelId="{7BFEE4F8-62EF-400A-A72C-B6729D592F55}">
      <dsp:nvSpPr>
        <dsp:cNvPr id="0" name=""/>
        <dsp:cNvSpPr/>
      </dsp:nvSpPr>
      <dsp:spPr>
        <a:xfrm>
          <a:off x="0" y="3750134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52C70D-B364-4621-B707-66F5833E80F3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FED12-8EB6-4008-988B-8EEEE2A348B3}">
      <dsp:nvSpPr>
        <dsp:cNvPr id="0" name=""/>
        <dsp:cNvSpPr/>
      </dsp:nvSpPr>
      <dsp:spPr>
        <a:xfrm>
          <a:off x="692764" y="3750134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Ausblick</a:t>
          </a:r>
          <a:endParaRPr lang="en-US" sz="1900" kern="1200"/>
        </a:p>
      </dsp:txBody>
      <dsp:txXfrm>
        <a:off x="692764" y="3750134"/>
        <a:ext cx="9822835" cy="599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5C05A-90BB-D7F6-C723-EEC41756B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D9EA37D-8F54-D659-7B7C-DCAAFED15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6D7684-A8EE-68F9-C920-87B07587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28.04.2025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04B0E0-9A19-7D76-18EF-E44FAFCE8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2C7D63-D1C3-7755-E71A-EE2CBDFE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844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C524E2-AC0E-ACDF-65B4-2F62BF2C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42225B-9F5C-792F-D098-37814CADE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C09045-270F-AFE6-D5C5-CC9FA539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28.04.2025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42C717-851E-4A2A-6F8B-48EAEA5D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E6B4B1-3C73-5322-C575-42E1C7FF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3900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923588E-4193-903E-D29B-ED9D729E3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F24640-71C8-388A-9CCB-A7D4FCEE5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7557AD-144E-87DF-2F71-18F19CA4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28.04.2025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EC07C0-A959-9CAF-8517-DD862073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53F4EC-37AE-905D-FED6-0F8811C3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357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1907A-880F-0217-F2DD-B4DD9DB7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219AE9-22B1-CCEB-5668-0C1D634A2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CBB50-7483-EF63-4FE0-235AC6FCA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28.04.2025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8DEE6C-E4DE-97B7-E873-5C41D1BC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83DBB3-F503-7B5C-9CDB-AFAB0023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729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DC858-8ED0-1E7D-BDA8-33850AAD3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EFEE51-E395-C06E-E80E-0023612C6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C076CC-CF7E-AC0E-9FC6-ED0CCD19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28.04.2025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08A44A-4455-BDFC-F5A6-2EAB7AB3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DDADD2-C8DB-5E07-522E-4637299C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299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7E4A4-580E-0B3D-9766-DDDD8DE9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020CBD-E159-BD44-3557-93574F8D9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6081C0-2630-4D17-330E-D22057184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754280-CB97-22D1-19E4-A5FFE87E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28.04.2025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71323A-07CE-6A3C-8DF6-3A5DEE62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B86CA3-03A6-2C29-22F5-3D965F67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885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86FDB-56EE-CD3A-7D49-62E16DCD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40C9B4-9284-56B7-EC58-F2E81E3D8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714C33-6285-9931-596D-C5E15018E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BBD078-BFEC-6178-9DE6-7D70B46EF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8926C31-3496-0BA0-925C-31EE884A5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D01D704-4B2F-1BAE-2F12-0D534894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28.04.2025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2AF20B2-FAD9-B0BC-1DF7-210CD62B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4C4AD96-6C87-5927-522D-75FBF576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3209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B8A53-8A95-BD29-805A-213C0897E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AED4D6-68E7-64C8-EF98-9DEFAE93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28.04.2025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9458A5-FB09-8D0E-9293-E27A3562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5FC7FD-21DD-7E7B-BDAC-EC59B881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882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C8F943-55DE-059A-AA07-69C91F4C9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28.04.2025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3446FF9-AE92-D0DB-D122-982E94972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C77A94-1AD4-33E2-43C1-A02F7A0C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46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9E0EEF-535C-60FC-18B4-7FA28D62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C0B527-467F-9D60-B3F3-B3E8DD4C0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331AB27-9FC7-66C9-B6E5-5B42B28F6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781B0A-DD2E-6E32-394F-08F423C49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28.04.2025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160B19-B1A4-76CA-5C81-27E07870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F212CA-33BE-38B4-64BC-04122473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759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EFBD8-3491-80D4-6113-798F7BEA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58FCF4-FD42-1833-07AE-60FF9980F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04E464-88E1-935C-57EF-0DF4D9FD8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CCB813-FBFC-8751-CD17-2F9C981A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F6F3-EBD4-4A96-B1FC-B82E01871E33}" type="datetimeFigureOut">
              <a:rPr lang="de-AT" smtClean="0"/>
              <a:t>28.04.2025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DA9B16-706B-E4FF-7A95-83D0FC7E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DFFC85-C3EB-11E7-6CB3-86E3BA81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699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6D416BA-52AE-E60A-D239-0796EDFE2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B93299-A7E0-E2C7-0F6D-9A9E44364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5204A8-7066-CE31-A824-94EF8FD02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83F6F3-EBD4-4A96-B1FC-B82E01871E33}" type="datetimeFigureOut">
              <a:rPr lang="de-AT" smtClean="0"/>
              <a:t>28.04.2025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4BCBF7-CCA4-2C58-E11C-91B32325A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C1744F-A48F-ABED-F931-F34CCF585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565896-A532-43EB-8132-0E9890BD87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9661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F8D9861-C063-2B06-E681-8DC98EC50D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2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24E5D7D-5928-00B8-391F-FF05B0235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9750" y="573741"/>
            <a:ext cx="8572500" cy="1733178"/>
          </a:xfrm>
        </p:spPr>
        <p:txBody>
          <a:bodyPr anchor="b">
            <a:normAutofit/>
          </a:bodyPr>
          <a:lstStyle/>
          <a:p>
            <a:r>
              <a:rPr lang="de-DE" sz="6600" dirty="0">
                <a:solidFill>
                  <a:srgbClr val="FFFFFF"/>
                </a:solidFill>
                <a:latin typeface="+mn-lt"/>
              </a:rPr>
              <a:t>Carpooling-</a:t>
            </a:r>
            <a:r>
              <a:rPr lang="de-DE" sz="6600" dirty="0" err="1">
                <a:solidFill>
                  <a:srgbClr val="FFFFFF"/>
                </a:solidFill>
                <a:latin typeface="+mn-lt"/>
              </a:rPr>
              <a:t>Students</a:t>
            </a:r>
            <a:endParaRPr lang="de-AT" sz="66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873854-4522-0F93-70E3-15B7045E5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0071" y="2366681"/>
            <a:ext cx="6131858" cy="764989"/>
          </a:xfrm>
        </p:spPr>
        <p:txBody>
          <a:bodyPr anchor="t">
            <a:normAutofit fontScale="92500" lnSpcReduction="20000"/>
          </a:bodyPr>
          <a:lstStyle/>
          <a:p>
            <a:r>
              <a:rPr lang="de-DE" dirty="0">
                <a:solidFill>
                  <a:srgbClr val="FFFFFF"/>
                </a:solidFill>
              </a:rPr>
              <a:t>Julian Halbmayr</a:t>
            </a:r>
          </a:p>
          <a:p>
            <a:r>
              <a:rPr lang="de-DE" dirty="0">
                <a:solidFill>
                  <a:srgbClr val="FFFFFF"/>
                </a:solidFill>
              </a:rPr>
              <a:t>Gabriel </a:t>
            </a:r>
            <a:r>
              <a:rPr lang="de-DE" dirty="0" err="1">
                <a:solidFill>
                  <a:srgbClr val="FFFFFF"/>
                </a:solidFill>
              </a:rPr>
              <a:t>Deiac</a:t>
            </a:r>
            <a:endParaRPr lang="de-AT" dirty="0">
              <a:solidFill>
                <a:srgbClr val="FFFFFF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E47D52A-9854-3D77-125E-A5C15D8E36C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41" y="2541121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3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D32D8-A181-64FB-ECA4-62026D93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  <a:endParaRPr lang="de-AT" dirty="0"/>
          </a:p>
        </p:txBody>
      </p:sp>
      <p:graphicFrame>
        <p:nvGraphicFramePr>
          <p:cNvPr id="12" name="Inhaltsplatzhalter 2">
            <a:extLst>
              <a:ext uri="{FF2B5EF4-FFF2-40B4-BE49-F238E27FC236}">
                <a16:creationId xmlns:a16="http://schemas.microsoft.com/office/drawing/2014/main" id="{CE7C97C4-F2E9-2FC6-A159-B9E76981CF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756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57AE4-3F20-97CB-6615-DA3D82EC8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Rückblick</a:t>
            </a:r>
            <a:endParaRPr lang="de-AT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A1628-905C-4437-FB9E-1B856B6AC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de-DE" sz="1400" b="1" dirty="0"/>
              <a:t>Übergeordnetes Ziel des Projekts</a:t>
            </a:r>
          </a:p>
          <a:p>
            <a:r>
              <a:rPr lang="de-DE" sz="1500" dirty="0"/>
              <a:t>Entwicklung einer Plattform zur Bildung von Fahrgemeinschaften unter </a:t>
            </a:r>
            <a:r>
              <a:rPr lang="de-DE" sz="1500" dirty="0" err="1"/>
              <a:t>Schüler:innen</a:t>
            </a:r>
            <a:endParaRPr lang="de-DE" sz="1500" dirty="0"/>
          </a:p>
          <a:p>
            <a:r>
              <a:rPr lang="de-DE" sz="1500" dirty="0"/>
              <a:t>Ziel: Kosteneinsparung, Umweltschutz &amp; Vernetzung der </a:t>
            </a:r>
            <a:r>
              <a:rPr lang="de-DE" sz="1500" dirty="0" err="1"/>
              <a:t>Schüler:innen</a:t>
            </a:r>
            <a:endParaRPr lang="de-DE" sz="1500" dirty="0"/>
          </a:p>
          <a:p>
            <a:r>
              <a:rPr lang="de-DE" sz="1500" dirty="0"/>
              <a:t>Jeder Schüler kann sich über die Plattform verfügbare Fahrten anzeigen lassen und diesen beitreten</a:t>
            </a:r>
          </a:p>
          <a:p>
            <a:pPr marL="0" indent="0">
              <a:buNone/>
            </a:pPr>
            <a:endParaRPr lang="de-AT" sz="2000" dirty="0"/>
          </a:p>
          <a:p>
            <a:pPr>
              <a:buNone/>
            </a:pPr>
            <a:r>
              <a:rPr lang="de-DE" sz="1400" b="1" dirty="0"/>
              <a:t>Ergebnisse aus Sprint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400" dirty="0"/>
              <a:t>Definition der grundlegenden Projektidee und Ziele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400" dirty="0"/>
              <a:t>Jira zur Verwaltung von Aufgaben und Sprints verwendet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400" dirty="0"/>
              <a:t>Erstellung eines ersten Design- und Datenbankentwurfs für die Fahrtenübersicht</a:t>
            </a:r>
          </a:p>
          <a:p>
            <a:pPr marL="0" indent="0">
              <a:buNone/>
            </a:pPr>
            <a:endParaRPr lang="de-AT" sz="2000" dirty="0"/>
          </a:p>
          <a:p>
            <a:pPr>
              <a:buNone/>
            </a:pPr>
            <a:r>
              <a:rPr lang="de-DE" sz="1400" b="1" dirty="0"/>
              <a:t>Offene Punkte nach Sprint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400" dirty="0"/>
              <a:t>Entscheidung über Programmiersprache (z. B. C#, JavaScript, HTML) steht noch aus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400" dirty="0"/>
              <a:t>Entwicklungsumgebung nicht festgelegt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400" dirty="0"/>
              <a:t>User Stories noch nicht umgesetzt</a:t>
            </a:r>
          </a:p>
          <a:p>
            <a:pPr>
              <a:buFont typeface="Arial" panose="020B0604020202020204" pitchFamily="34" charset="0"/>
              <a:buChar char="•"/>
            </a:pP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219710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5E67C1-B367-A32D-7BCA-611FA20F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Ziele</a:t>
            </a:r>
            <a:endParaRPr lang="de-AT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1F26E3-5CAF-DAA8-5EFB-834EBE54D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sz="1400" b="1" dirty="0"/>
              <a:t>Sprintziel </a:t>
            </a: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050" dirty="0"/>
              <a:t>Entwicklung eines funktionierenden Prototyps zur Anzeige und Auswahl verfügbarer Fahrten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050" dirty="0"/>
              <a:t>Nutzer sollen sich registrieren und anmelden können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050" dirty="0"/>
              <a:t>Fokus auf Fahrtenübersicht und erste Interaktionsmöglichkeiten</a:t>
            </a:r>
          </a:p>
          <a:p>
            <a:pPr marL="0" indent="0">
              <a:buNone/>
            </a:pPr>
            <a:endParaRPr lang="de-DE" sz="1050" dirty="0"/>
          </a:p>
          <a:p>
            <a:pPr marL="0" indent="0">
              <a:buNone/>
            </a:pPr>
            <a:r>
              <a:rPr lang="de-DE" sz="1400" b="1" dirty="0"/>
              <a:t>Wichtigste User Stories / Tasks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sz="1050" dirty="0"/>
              <a:t>Home Page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sz="1050" dirty="0"/>
              <a:t>Login- und Registrierungsseite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050" dirty="0" err="1"/>
              <a:t>Join</a:t>
            </a:r>
            <a:r>
              <a:rPr lang="de-DE" sz="1050" dirty="0"/>
              <a:t>- &amp; Create-Page zum Beitreten und Erstellen von Fahrten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050" dirty="0"/>
              <a:t>Edit-Page 1 &amp; 2 zur Bearbeitung eigener Fahrten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050" dirty="0" err="1"/>
              <a:t>Overview</a:t>
            </a:r>
            <a:r>
              <a:rPr lang="de-DE" sz="1050" dirty="0"/>
              <a:t>-Page zur Anzeige aller Möglichkeiten der App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050" dirty="0"/>
              <a:t>Profilseite zur Verwaltung persönlicher Daten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050" dirty="0"/>
              <a:t>„Meine Fahrten“-Seite mit Übersicht aller eigenen Fahrgemeinschaften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050" dirty="0"/>
              <a:t>Shop-Seite (optional) als Idee für spätere Erweiterung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241317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48F82-4196-366D-9FEC-C625521C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Sprint 2</a:t>
            </a:r>
            <a:endParaRPr lang="de-AT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2D5D82-AF15-98DA-15CB-C0A6994FA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de-DE" b="1" dirty="0"/>
              <a:t>Ziele: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Geplantes Design umsetzen und implementieren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User Stories aus verschiedenen Sichten planen und ergänzen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Datenbankkonzept ausarbeiten und in SQL umsetzen</a:t>
            </a:r>
          </a:p>
          <a:p>
            <a:pPr>
              <a:buNone/>
            </a:pPr>
            <a:r>
              <a:rPr lang="de-DE" b="1" dirty="0" err="1"/>
              <a:t>Product</a:t>
            </a:r>
            <a:r>
              <a:rPr lang="de-DE" b="1" dirty="0"/>
              <a:t> </a:t>
            </a:r>
            <a:r>
              <a:rPr lang="de-DE" b="1" dirty="0" err="1"/>
              <a:t>Increments</a:t>
            </a:r>
            <a:r>
              <a:rPr lang="de-DE" b="1" dirty="0"/>
              <a:t>: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Das geplante Design wurde basierend auf dem Entwurf erstellt und bereitgestellt.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User Stories aus unterschiedlichen Perspektiven wurden formuliert und bekannt gegeben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 erstes SQL-Skript für die Grundstruktur der Datenbank wurde erstellt.</a:t>
            </a:r>
          </a:p>
          <a:p>
            <a:pPr>
              <a:buNone/>
            </a:pPr>
            <a:r>
              <a:rPr lang="de-DE" b="1" dirty="0"/>
              <a:t>Feedback: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Das Design wurde weitgehend umgesetzt, kleinere Anpassungen erfolgen bei Bedarf.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Die Planung der User Stories ist klar strukturiert, Erweiterungen sind möglich.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Das SQL-Skript ist solide erstellt, könnte jedoch noch durch genauere Dokumentation verbessert werden.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4923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F6F61D-7D6F-7367-1DF3-7ED7A8FA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Live Demo</a:t>
            </a:r>
          </a:p>
        </p:txBody>
      </p:sp>
      <p:pic>
        <p:nvPicPr>
          <p:cNvPr id="6" name="Graphic 5" descr="Wiedergabe">
            <a:extLst>
              <a:ext uri="{FF2B5EF4-FFF2-40B4-BE49-F238E27FC236}">
                <a16:creationId xmlns:a16="http://schemas.microsoft.com/office/drawing/2014/main" id="{498C199B-4DBB-5339-7A23-264C39420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9916" y="593725"/>
            <a:ext cx="5670549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5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DC414-1F00-1E79-9018-6440E0B9B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Herausforderungen / Schwierigkeiten</a:t>
            </a:r>
            <a:endParaRPr lang="de-AT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10033C-1637-ED63-6528-613CEDCCD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Einarbeitung in </a:t>
            </a:r>
            <a:r>
              <a:rPr lang="de-DE" sz="2400" b="1" dirty="0"/>
              <a:t>Jira</a:t>
            </a:r>
            <a:r>
              <a:rPr lang="de-DE" sz="2400" dirty="0"/>
              <a:t> war anfangs ungewohnt – Aufteilung der Aufgaben und Sprintplanung mussten erst verstanden werden</a:t>
            </a:r>
          </a:p>
          <a:p>
            <a:r>
              <a:rPr lang="de-DE" sz="2400" dirty="0"/>
              <a:t>Die zunächst gewählte Kombination aus </a:t>
            </a:r>
            <a:r>
              <a:rPr lang="de-DE" sz="2400" b="1" dirty="0"/>
              <a:t>HTML und JavaScript </a:t>
            </a:r>
            <a:r>
              <a:rPr lang="de-DE" sz="2400" dirty="0"/>
              <a:t>war nicht </a:t>
            </a:r>
            <a:r>
              <a:rPr lang="de-DE" sz="2400" b="1" dirty="0"/>
              <a:t>durchdacht</a:t>
            </a:r>
            <a:r>
              <a:rPr lang="de-DE" sz="2400" dirty="0"/>
              <a:t> genug – führte zu Verständnisschwierigkeiten im Team</a:t>
            </a:r>
          </a:p>
          <a:p>
            <a:r>
              <a:rPr lang="de-DE" sz="2400" dirty="0"/>
              <a:t>Umstieg auf eine </a:t>
            </a:r>
            <a:r>
              <a:rPr lang="de-DE" sz="2400" b="1" dirty="0"/>
              <a:t>ASP.NET Web App</a:t>
            </a:r>
            <a:r>
              <a:rPr lang="de-DE" sz="2400" dirty="0"/>
              <a:t>, da wir damit strukturierter arbeiten können und die Funktionsweise </a:t>
            </a:r>
            <a:r>
              <a:rPr lang="de-DE" sz="2400" b="1" dirty="0"/>
              <a:t>besser verstehen</a:t>
            </a:r>
          </a:p>
          <a:p>
            <a:r>
              <a:rPr lang="de-DE" sz="2400" dirty="0"/>
              <a:t>Zeitverlust durch den </a:t>
            </a:r>
            <a:r>
              <a:rPr lang="de-DE" sz="2400" b="1" dirty="0"/>
              <a:t>Technologie-Wechsel</a:t>
            </a:r>
            <a:r>
              <a:rPr lang="de-DE" sz="2400" dirty="0"/>
              <a:t>, aber langfristig bessere Umsetzbarkeit</a:t>
            </a:r>
          </a:p>
        </p:txBody>
      </p:sp>
    </p:spTree>
    <p:extLst>
      <p:ext uri="{BB962C8B-B14F-4D97-AF65-F5344CB8AC3E}">
        <p14:creationId xmlns:p14="http://schemas.microsoft.com/office/powerpoint/2010/main" val="151575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E3899-1206-FE3A-5955-8EFC6EC7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Ausblick</a:t>
            </a:r>
            <a:endParaRPr lang="de-AT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9FF5D1-1805-0684-EEFF-EBF63DA29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Einrichtung der Datenbankverbindung</a:t>
            </a:r>
          </a:p>
          <a:p>
            <a:pPr lvl="1"/>
            <a:r>
              <a:rPr lang="de-AT" dirty="0"/>
              <a:t>Verbindung zwischen ASP.NET Web App und z. B. SQLite/MariaDB</a:t>
            </a:r>
          </a:p>
          <a:p>
            <a:r>
              <a:rPr lang="de-AT" dirty="0"/>
              <a:t>Implementierung von Microsoft Login</a:t>
            </a:r>
          </a:p>
          <a:p>
            <a:pPr lvl="1"/>
            <a:r>
              <a:rPr lang="de-AT" dirty="0"/>
              <a:t>Anmeldung über Microsoft-Schulaccounts (Azure AD / Microsoft Identity)</a:t>
            </a:r>
          </a:p>
          <a:p>
            <a:r>
              <a:rPr lang="de-AT" dirty="0"/>
              <a:t>Erstellung eines Admin-Accounts</a:t>
            </a:r>
          </a:p>
          <a:p>
            <a:pPr lvl="1"/>
            <a:r>
              <a:rPr lang="de-AT" dirty="0"/>
              <a:t>Für Verwaltung, Anfragen-Freigabe und Rechtevergabe</a:t>
            </a:r>
          </a:p>
          <a:p>
            <a:r>
              <a:rPr lang="de-AT" dirty="0"/>
              <a:t>Benachrichtigungssystem bei Anfragen</a:t>
            </a:r>
          </a:p>
          <a:p>
            <a:pPr lvl="1"/>
            <a:r>
              <a:rPr lang="de-AT" dirty="0"/>
              <a:t>E-Mail oder In-App-Benachrichtigungen bei Beitrittsanfragen zu Fahrten</a:t>
            </a:r>
          </a:p>
        </p:txBody>
      </p:sp>
    </p:spTree>
    <p:extLst>
      <p:ext uri="{BB962C8B-B14F-4D97-AF65-F5344CB8AC3E}">
        <p14:creationId xmlns:p14="http://schemas.microsoft.com/office/powerpoint/2010/main" val="2776281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Microsoft Office PowerPoint</Application>
  <PresentationFormat>Breitbild</PresentationFormat>
  <Paragraphs>68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</vt:lpstr>
      <vt:lpstr>Carpooling-Students</vt:lpstr>
      <vt:lpstr>Überblick</vt:lpstr>
      <vt:lpstr>Rückblick</vt:lpstr>
      <vt:lpstr>Ziele</vt:lpstr>
      <vt:lpstr>Sprint 2</vt:lpstr>
      <vt:lpstr>Live Demo</vt:lpstr>
      <vt:lpstr>Herausforderungen / Schwierigkeiten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 Halbmayr</dc:creator>
  <cp:lastModifiedBy>Julian Halbmayr</cp:lastModifiedBy>
  <cp:revision>22</cp:revision>
  <dcterms:created xsi:type="dcterms:W3CDTF">2025-04-23T08:44:09Z</dcterms:created>
  <dcterms:modified xsi:type="dcterms:W3CDTF">2025-04-28T06:13:44Z</dcterms:modified>
</cp:coreProperties>
</file>