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B669-E7A7-894F-819B-E1C979413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ED826-A035-8CB6-EA3C-8A75FA44B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CF383-240D-4B89-5701-F10ED7163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93D7-4485-4F4D-9AFB-0574F855CB22}" type="datetimeFigureOut">
              <a:rPr lang="ca-ES" smtClean="0"/>
              <a:t>10/8/2023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3F6AD-942D-637A-1F79-00FDE127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08901-685F-207A-C039-1DE97136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EB4D-4F17-411A-9E18-42ED79363EC0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7128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3C21-C142-B7F6-23B9-2A84320E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55359-55B4-719B-D21F-48233C838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D4B31-BAB9-E00F-9848-69CEFDAA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93D7-4485-4F4D-9AFB-0574F855CB22}" type="datetimeFigureOut">
              <a:rPr lang="ca-ES" smtClean="0"/>
              <a:t>10/8/2023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2149E-78A8-BF57-BB4C-35D460556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AB9F0-F15B-0330-6981-48A5FC62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EB4D-4F17-411A-9E18-42ED79363EC0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819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685593-61EA-E1D4-A4B7-CA4D02F85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73322-38E6-568D-B8B0-05D503A05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763C1-87BD-0FAE-7378-EB1D4B8DF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93D7-4485-4F4D-9AFB-0574F855CB22}" type="datetimeFigureOut">
              <a:rPr lang="ca-ES" smtClean="0"/>
              <a:t>10/8/2023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797C2-3AE0-6E20-3CD5-3A314034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6A9FE-218F-2DA5-6913-56510F88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EB4D-4F17-411A-9E18-42ED79363EC0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6247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B0FC1-3E0D-4AFF-DDE7-4025E36C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31754-EFBC-25EF-67C6-EAE15C12F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E0C2A-C7AA-4567-C21D-587283387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93D7-4485-4F4D-9AFB-0574F855CB22}" type="datetimeFigureOut">
              <a:rPr lang="ca-ES" smtClean="0"/>
              <a:t>10/8/2023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8BEBF-12B7-55D9-8E77-BB2BB751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58CE9-8AEA-22C0-20F8-26B9D4F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EB4D-4F17-411A-9E18-42ED79363EC0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9181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9553-E9EF-E9F6-BDA0-DBDC7FDB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ADA64-BC9E-1D5C-B885-C597B2168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8AF21-CB6B-DB7E-7CD2-2F961F58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93D7-4485-4F4D-9AFB-0574F855CB22}" type="datetimeFigureOut">
              <a:rPr lang="ca-ES" smtClean="0"/>
              <a:t>10/8/2023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BE563-4D01-6F07-4CB3-459475E2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FC46D-13A2-B14A-E11A-059582DB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EB4D-4F17-411A-9E18-42ED79363EC0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3287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9498-B4CA-E928-3D5B-5368176F5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D13-6B13-BEB1-1D0C-5FDA43DFE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13AC-812E-57FD-1D1D-5DB1AF446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88F5D-7F85-0A3C-EC94-B053508D3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93D7-4485-4F4D-9AFB-0574F855CB22}" type="datetimeFigureOut">
              <a:rPr lang="ca-ES" smtClean="0"/>
              <a:t>10/8/2023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B048D-F453-8988-EDAC-06D02DCD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A1220-4A4C-1FB8-ABD2-17E1B25C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EB4D-4F17-411A-9E18-42ED79363EC0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3409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7E1AF-FC96-49F4-37AF-593023BE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64ADF-545B-7DA8-5F98-9C5E3F50B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E8545-A7A8-D3BB-A2A6-826BCA2DB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06DA62-E9EA-10BB-109D-248A6631B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B7A4F-4040-E0AF-0146-770D61974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18AB8-5D3A-B58F-88D8-200C3E16C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93D7-4485-4F4D-9AFB-0574F855CB22}" type="datetimeFigureOut">
              <a:rPr lang="ca-ES" smtClean="0"/>
              <a:t>10/8/2023</a:t>
            </a:fld>
            <a:endParaRPr lang="ca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556769-C506-2B21-93C5-4C1B0462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4A862-3035-FB2F-36A2-77FEAEAA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EB4D-4F17-411A-9E18-42ED79363EC0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8472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70BE-5A97-1840-999E-7383ECCB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DA266-4BE6-5598-1E5C-2724781EE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93D7-4485-4F4D-9AFB-0574F855CB22}" type="datetimeFigureOut">
              <a:rPr lang="ca-ES" smtClean="0"/>
              <a:t>10/8/2023</a:t>
            </a:fld>
            <a:endParaRPr lang="ca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BBDE01-5781-7A05-F4A7-AB2B79889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9D6EE-6D3F-F707-D8B9-D49FDFD9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EB4D-4F17-411A-9E18-42ED79363EC0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0141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571B7-7133-B891-660F-611CE5D7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93D7-4485-4F4D-9AFB-0574F855CB22}" type="datetimeFigureOut">
              <a:rPr lang="ca-ES" smtClean="0"/>
              <a:t>10/8/2023</a:t>
            </a:fld>
            <a:endParaRPr lang="ca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678BE-35CF-4E17-0BB2-9B3B4DDD3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C6C82-FD20-B414-60FC-403724A55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EB4D-4F17-411A-9E18-42ED79363EC0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8553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DB51-0A20-6721-DA47-72950FA9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D2572-004E-F0DD-E8AA-F6EDCC2A3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E9CE6-4856-96C4-33BC-19BE667FF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EF961-536E-E65F-DCB4-EBC307D77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93D7-4485-4F4D-9AFB-0574F855CB22}" type="datetimeFigureOut">
              <a:rPr lang="ca-ES" smtClean="0"/>
              <a:t>10/8/2023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82449-63BE-13E2-210C-BF00C5D6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3B191-93E6-8201-D3FC-BB96F7B3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EB4D-4F17-411A-9E18-42ED79363EC0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2519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BF30-716E-6249-C045-988E3DB70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C88484-37E4-C434-9CAB-4F671E1E2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DFFC3-11C2-4979-1F74-A0AF822F9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441C3-E4AC-E86A-44D0-98A70221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93D7-4485-4F4D-9AFB-0574F855CB22}" type="datetimeFigureOut">
              <a:rPr lang="ca-ES" smtClean="0"/>
              <a:t>10/8/2023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18CCC-1AAE-EBDD-05F4-50F0535A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9089F-9239-2865-4D3F-C2B15AED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EB4D-4F17-411A-9E18-42ED79363EC0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1836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89F01-24D4-B4F2-00C2-32F7D9B8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E519C-7340-37C7-0349-FB171844D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31B1A-D111-486F-E057-98C454001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C93D7-4485-4F4D-9AFB-0574F855CB22}" type="datetimeFigureOut">
              <a:rPr lang="ca-ES" smtClean="0"/>
              <a:t>10/8/2023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77A68-087A-7A16-CEF0-DC73DF91C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668DF-2030-7E51-0232-7E012FC30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DEB4D-4F17-411A-9E18-42ED79363EC0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3015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08E08A-3CCA-9C15-D182-BE7A95D390EA}"/>
              </a:ext>
            </a:extLst>
          </p:cNvPr>
          <p:cNvSpPr/>
          <p:nvPr/>
        </p:nvSpPr>
        <p:spPr>
          <a:xfrm>
            <a:off x="5019869" y="2743199"/>
            <a:ext cx="1076131" cy="93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Server </a:t>
            </a:r>
          </a:p>
          <a:p>
            <a:pPr algn="ctr"/>
            <a:r>
              <a:rPr lang="ca-ES" dirty="0" err="1"/>
              <a:t>Python</a:t>
            </a:r>
            <a:endParaRPr lang="ca-ES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DFEAF0EC-D658-56EE-4096-C217A510972F}"/>
              </a:ext>
            </a:extLst>
          </p:cNvPr>
          <p:cNvSpPr/>
          <p:nvPr/>
        </p:nvSpPr>
        <p:spPr>
          <a:xfrm>
            <a:off x="7912359" y="2696545"/>
            <a:ext cx="1502229" cy="102636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err="1"/>
              <a:t>Db</a:t>
            </a:r>
            <a:endParaRPr lang="ca-ES" dirty="0"/>
          </a:p>
          <a:p>
            <a:pPr algn="ctr"/>
            <a:r>
              <a:rPr lang="ca-ES" dirty="0"/>
              <a:t>?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B49C572B-062A-A33A-604C-F532F6233E82}"/>
              </a:ext>
            </a:extLst>
          </p:cNvPr>
          <p:cNvSpPr/>
          <p:nvPr/>
        </p:nvSpPr>
        <p:spPr>
          <a:xfrm>
            <a:off x="6095999" y="2995127"/>
            <a:ext cx="1816360" cy="4338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/>
              <a:t>Obté i guarda dades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7FC42-CD20-581B-7CA4-0B5E03F0D2DF}"/>
              </a:ext>
            </a:extLst>
          </p:cNvPr>
          <p:cNvSpPr txBox="1"/>
          <p:nvPr/>
        </p:nvSpPr>
        <p:spPr>
          <a:xfrm>
            <a:off x="7912358" y="3853542"/>
            <a:ext cx="150222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100" dirty="0"/>
              <a:t>Comprovar contrasenyes/disponibilitat d’un nom, crear nous usuaris, obtenir dades d’usuaris ja creats quan tornen a entrar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C3BC83B1-DEC3-F7D7-12A2-DE23E2D36F53}"/>
              </a:ext>
            </a:extLst>
          </p:cNvPr>
          <p:cNvSpPr/>
          <p:nvPr/>
        </p:nvSpPr>
        <p:spPr>
          <a:xfrm>
            <a:off x="3512745" y="3200398"/>
            <a:ext cx="1502229" cy="5225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Crea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7C3BDAD-21FD-201A-A318-CA6930C900D4}"/>
              </a:ext>
            </a:extLst>
          </p:cNvPr>
          <p:cNvSpPr/>
          <p:nvPr/>
        </p:nvSpPr>
        <p:spPr>
          <a:xfrm>
            <a:off x="5278015" y="3676258"/>
            <a:ext cx="559837" cy="1277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D65BB8-C4D3-96DB-07E2-3CB8DF4C082A}"/>
              </a:ext>
            </a:extLst>
          </p:cNvPr>
          <p:cNvSpPr txBox="1"/>
          <p:nvPr/>
        </p:nvSpPr>
        <p:spPr>
          <a:xfrm>
            <a:off x="4760166" y="1461769"/>
            <a:ext cx="172305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100" dirty="0"/>
              <a:t>Guarda dades de la sessió concreta (obtingudes de la </a:t>
            </a:r>
            <a:r>
              <a:rPr lang="ca-ES" sz="1100" dirty="0" err="1"/>
              <a:t>db</a:t>
            </a:r>
            <a:r>
              <a:rPr lang="ca-ES" sz="1100" dirty="0"/>
              <a:t>, com les opcions de l’usuari, i d’altres com si està registrat), controla l’accés, “dona” mètodes i fitxers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63C4E6-E772-632C-B414-9EA9989C6323}"/>
              </a:ext>
            </a:extLst>
          </p:cNvPr>
          <p:cNvSpPr txBox="1"/>
          <p:nvPr/>
        </p:nvSpPr>
        <p:spPr>
          <a:xfrm rot="16200000">
            <a:off x="4696406" y="3687377"/>
            <a:ext cx="1723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600" dirty="0">
                <a:solidFill>
                  <a:schemeClr val="bg1"/>
                </a:solidFill>
              </a:rPr>
              <a:t>Actualitza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C2358546-0257-5B20-D350-18036555995D}"/>
              </a:ext>
            </a:extLst>
          </p:cNvPr>
          <p:cNvSpPr/>
          <p:nvPr/>
        </p:nvSpPr>
        <p:spPr>
          <a:xfrm>
            <a:off x="4945224" y="4953531"/>
            <a:ext cx="1222311" cy="127727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400" dirty="0"/>
              <a:t>HTML </a:t>
            </a:r>
            <a:r>
              <a:rPr lang="ca-ES" sz="1400" dirty="0" err="1"/>
              <a:t>session</a:t>
            </a:r>
            <a:endParaRPr lang="ca-E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F4D9BF-BD58-8949-75FC-79892EBFAB37}"/>
              </a:ext>
            </a:extLst>
          </p:cNvPr>
          <p:cNvSpPr txBox="1"/>
          <p:nvPr/>
        </p:nvSpPr>
        <p:spPr>
          <a:xfrm>
            <a:off x="6167535" y="5207446"/>
            <a:ext cx="15022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100" dirty="0"/>
              <a:t>Guarda dades de la sessió (configuració de l’usuari, ?), i permet accés ràpid als scripts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D54002-3258-8210-0180-44311D2F33E1}"/>
              </a:ext>
            </a:extLst>
          </p:cNvPr>
          <p:cNvSpPr txBox="1"/>
          <p:nvPr/>
        </p:nvSpPr>
        <p:spPr>
          <a:xfrm>
            <a:off x="5732105" y="3853542"/>
            <a:ext cx="15022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100" dirty="0"/>
              <a:t>Quan l’usuari fa el </a:t>
            </a:r>
            <a:r>
              <a:rPr lang="ca-ES" sz="1100" dirty="0" err="1"/>
              <a:t>login</a:t>
            </a:r>
            <a:r>
              <a:rPr lang="ca-ES" sz="1100" dirty="0"/>
              <a:t> o si canvia alguna cosa (configuració)</a:t>
            </a:r>
          </a:p>
        </p:txBody>
      </p:sp>
      <p:sp>
        <p:nvSpPr>
          <p:cNvPr id="17" name="Flowchart: Predefined Process 16">
            <a:extLst>
              <a:ext uri="{FF2B5EF4-FFF2-40B4-BE49-F238E27FC236}">
                <a16:creationId xmlns:a16="http://schemas.microsoft.com/office/drawing/2014/main" id="{69712356-6EC6-BA08-64FC-AFA06D7BC1DC}"/>
              </a:ext>
            </a:extLst>
          </p:cNvPr>
          <p:cNvSpPr/>
          <p:nvPr/>
        </p:nvSpPr>
        <p:spPr>
          <a:xfrm>
            <a:off x="1922104" y="2608413"/>
            <a:ext cx="1595536" cy="106784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400" dirty="0"/>
              <a:t>“</a:t>
            </a:r>
            <a:r>
              <a:rPr lang="ca-ES" sz="1400" dirty="0" err="1"/>
              <a:t>Frontend</a:t>
            </a:r>
            <a:r>
              <a:rPr lang="ca-ES" sz="1400" dirty="0"/>
              <a:t>”</a:t>
            </a:r>
          </a:p>
          <a:p>
            <a:pPr algn="ctr"/>
            <a:r>
              <a:rPr lang="ca-ES" sz="1400" dirty="0"/>
              <a:t>HTML/JS/CSS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E011B697-D4B4-B859-F444-92E19DCDD57D}"/>
              </a:ext>
            </a:extLst>
          </p:cNvPr>
          <p:cNvSpPr/>
          <p:nvPr/>
        </p:nvSpPr>
        <p:spPr>
          <a:xfrm flipH="1">
            <a:off x="3522081" y="2708463"/>
            <a:ext cx="1502229" cy="5304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600" dirty="0"/>
              <a:t>Crida funcions</a:t>
            </a: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58A7F240-8184-3BA0-4D00-A277D4021F3B}"/>
              </a:ext>
            </a:extLst>
          </p:cNvPr>
          <p:cNvSpPr/>
          <p:nvPr/>
        </p:nvSpPr>
        <p:spPr>
          <a:xfrm rot="2601322">
            <a:off x="2665456" y="4386495"/>
            <a:ext cx="2443200" cy="5225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Modifica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ADF358-9C07-03DA-EE3D-5F2C0E87CAB3}"/>
              </a:ext>
            </a:extLst>
          </p:cNvPr>
          <p:cNvSpPr txBox="1"/>
          <p:nvPr/>
        </p:nvSpPr>
        <p:spPr>
          <a:xfrm>
            <a:off x="2691880" y="4653447"/>
            <a:ext cx="150222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100" dirty="0"/>
              <a:t>La configuració guardada a la sessió </a:t>
            </a:r>
            <a:r>
              <a:rPr lang="ca-ES" sz="1100" dirty="0" err="1"/>
              <a:t>html</a:t>
            </a:r>
            <a:r>
              <a:rPr lang="ca-ES" sz="1100" dirty="0"/>
              <a:t> fa que canviï l’aspecte o l’estat de diferents elements</a:t>
            </a:r>
          </a:p>
        </p:txBody>
      </p:sp>
    </p:spTree>
    <p:extLst>
      <p:ext uri="{BB962C8B-B14F-4D97-AF65-F5344CB8AC3E}">
        <p14:creationId xmlns:p14="http://schemas.microsoft.com/office/powerpoint/2010/main" val="362002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miquel rodriguez sansaloni</dc:creator>
  <cp:lastModifiedBy>miquel rodriguez sansaloni</cp:lastModifiedBy>
  <cp:revision>1</cp:revision>
  <dcterms:created xsi:type="dcterms:W3CDTF">2023-08-10T07:54:12Z</dcterms:created>
  <dcterms:modified xsi:type="dcterms:W3CDTF">2023-08-10T08:14:52Z</dcterms:modified>
</cp:coreProperties>
</file>