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0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09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93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02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34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16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50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0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75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1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4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5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74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9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6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2DD3-87F8-4662-A793-62B374B05931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E46F-587D-4BD2-B32C-7905C4A539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655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7/#/" TargetMode="External"/><Relationship Id="rId2" Type="http://schemas.openxmlformats.org/officeDocument/2006/relationships/hyperlink" Target="https://github.com/Haldirka/conduit/blob/master/test/test_conduit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dirka.github.io/conduit/" TargetMode="External"/><Relationship Id="rId5" Type="http://schemas.openxmlformats.org/officeDocument/2006/relationships/hyperlink" Target="https://github.com/Haldirka/conduit/actions/workflows/conduitremek.yml" TargetMode="External"/><Relationship Id="rId4" Type="http://schemas.openxmlformats.org/officeDocument/2006/relationships/hyperlink" Target="https://github.com/Haldirka/conduit/blob/master/documentation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Junior automata tesztelő</a:t>
            </a:r>
            <a:br>
              <a:rPr lang="hu-HU" dirty="0" smtClean="0"/>
            </a:br>
            <a:r>
              <a:rPr lang="hu-HU" sz="2800" dirty="0" smtClean="0"/>
              <a:t>vizsgaremek védés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 smtClean="0"/>
          </a:p>
          <a:p>
            <a:pPr algn="ctr"/>
            <a:r>
              <a:rPr lang="hu-HU" sz="2400" dirty="0" err="1" smtClean="0"/>
              <a:t>Gajger</a:t>
            </a:r>
            <a:r>
              <a:rPr lang="hu-HU" sz="2400" dirty="0" smtClean="0"/>
              <a:t> Zsolt Krisztián</a:t>
            </a:r>
          </a:p>
          <a:p>
            <a:pPr algn="r"/>
            <a:r>
              <a:rPr lang="hu-HU" dirty="0" smtClean="0"/>
              <a:t>2021.09.06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8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85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01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0"/>
            <a:ext cx="12200351" cy="6858000"/>
          </a:xfrm>
        </p:spPr>
      </p:pic>
    </p:spTree>
    <p:extLst>
      <p:ext uri="{BB962C8B-B14F-4D97-AF65-F5344CB8AC3E}">
        <p14:creationId xmlns:p14="http://schemas.microsoft.com/office/powerpoint/2010/main" val="27766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71" y="-1"/>
            <a:ext cx="137885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7" y="0"/>
            <a:ext cx="9193604" cy="6878590"/>
          </a:xfrm>
        </p:spPr>
      </p:pic>
    </p:spTree>
    <p:extLst>
      <p:ext uri="{BB962C8B-B14F-4D97-AF65-F5344CB8AC3E}">
        <p14:creationId xmlns:p14="http://schemas.microsoft.com/office/powerpoint/2010/main" val="26170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611"/>
          </a:xfrm>
        </p:spPr>
        <p:txBody>
          <a:bodyPr/>
          <a:lstStyle/>
          <a:p>
            <a:r>
              <a:rPr lang="hu-HU" dirty="0" smtClean="0"/>
              <a:t>Conduit alkalmazás tesztelése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265129"/>
            <a:ext cx="9905999" cy="4526072"/>
          </a:xfrm>
        </p:spPr>
        <p:txBody>
          <a:bodyPr>
            <a:normAutofit/>
          </a:bodyPr>
          <a:lstStyle/>
          <a:p>
            <a:r>
              <a:rPr lang="hu-HU" dirty="0"/>
              <a:t>Tesztek forráskódja</a:t>
            </a:r>
            <a:r>
              <a:rPr lang="hu-HU" dirty="0" smtClean="0"/>
              <a:t>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github.com/Haldirka/conduit/blob/master/test/test_conduit.py</a:t>
            </a:r>
            <a:endParaRPr lang="hu-HU" dirty="0" smtClean="0"/>
          </a:p>
          <a:p>
            <a:r>
              <a:rPr lang="hu-HU" dirty="0"/>
              <a:t>Alkalmazás elérése: </a:t>
            </a:r>
            <a:r>
              <a:rPr lang="hu-HU" dirty="0">
                <a:hlinkClick r:id="rId3"/>
              </a:rPr>
              <a:t>http://localhost:1667</a:t>
            </a:r>
            <a:r>
              <a:rPr lang="hu-HU" dirty="0" smtClean="0">
                <a:hlinkClick r:id="rId3"/>
              </a:rPr>
              <a:t>/#/</a:t>
            </a:r>
            <a:endParaRPr lang="hu-HU" dirty="0" smtClean="0"/>
          </a:p>
          <a:p>
            <a:r>
              <a:rPr lang="hu-HU" dirty="0"/>
              <a:t>Tesztjegyzőkönyv: </a:t>
            </a: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github.com/Haldirka/conduit/blob/master/documentation.xlsx</a:t>
            </a:r>
            <a:endParaRPr lang="hu-HU" dirty="0" smtClean="0"/>
          </a:p>
          <a:p>
            <a:r>
              <a:rPr lang="hu-HU" dirty="0" smtClean="0"/>
              <a:t>Automata </a:t>
            </a:r>
            <a:r>
              <a:rPr lang="hu-HU" dirty="0"/>
              <a:t>tesztek futtatása: </a:t>
            </a: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github.com/Haldirka/conduit/actions/workflows/conduitremek.yml</a:t>
            </a:r>
            <a:endParaRPr lang="hu-HU" dirty="0" smtClean="0"/>
          </a:p>
          <a:p>
            <a:r>
              <a:rPr lang="hu-HU" dirty="0" err="1" smtClean="0"/>
              <a:t>Allure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r>
              <a:rPr lang="hu-HU" dirty="0" smtClean="0"/>
              <a:t>: </a:t>
            </a:r>
            <a:r>
              <a:rPr lang="hu-HU" dirty="0">
                <a:hlinkClick r:id="rId6"/>
              </a:rPr>
              <a:t>https://haldirka.github.io/conduit/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23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4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33</TotalTime>
  <Words>46</Words>
  <Application>Microsoft Office PowerPoint</Application>
  <PresentationFormat>Szélesvásznú</PresentationFormat>
  <Paragraphs>11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Áramkör</vt:lpstr>
      <vt:lpstr>Junior automata tesztelő vizsgaremek védés</vt:lpstr>
      <vt:lpstr>PowerPoint-bemutató</vt:lpstr>
      <vt:lpstr>PowerPoint-bemutató</vt:lpstr>
      <vt:lpstr>PowerPoint-bemutató</vt:lpstr>
      <vt:lpstr>PowerPoint-bemutató</vt:lpstr>
      <vt:lpstr>PowerPoint-bemutató</vt:lpstr>
      <vt:lpstr>Conduit alkalmazás tesztelése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automata tesztelő vizsgaremek védés</dc:title>
  <dc:creator>Zsolt</dc:creator>
  <cp:lastModifiedBy>Zsolt</cp:lastModifiedBy>
  <cp:revision>5</cp:revision>
  <dcterms:created xsi:type="dcterms:W3CDTF">2021-08-12T16:16:06Z</dcterms:created>
  <dcterms:modified xsi:type="dcterms:W3CDTF">2021-08-12T16:50:19Z</dcterms:modified>
</cp:coreProperties>
</file>