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0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01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109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93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02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3340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164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0500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20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75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16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4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657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174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9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65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2DD3-87F8-4662-A793-62B374B05931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655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667/#/" TargetMode="External"/><Relationship Id="rId2" Type="http://schemas.openxmlformats.org/officeDocument/2006/relationships/hyperlink" Target="https://github.com/Haldirka/conduit/blob/master/test/test_conduit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ldirka.github.io/conduit/" TargetMode="External"/><Relationship Id="rId5" Type="http://schemas.openxmlformats.org/officeDocument/2006/relationships/hyperlink" Target="https://github.com/Haldirka/conduit/actions/workflows/conduitremek.yml" TargetMode="External"/><Relationship Id="rId4" Type="http://schemas.openxmlformats.org/officeDocument/2006/relationships/hyperlink" Target="https://github.com/Haldirka/conduit/blob/master/documentation.xls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Junior automata tesztelő</a:t>
            </a:r>
            <a:br>
              <a:rPr lang="hu-HU" dirty="0" smtClean="0"/>
            </a:br>
            <a:r>
              <a:rPr lang="hu-HU" sz="2800" dirty="0" smtClean="0"/>
              <a:t>vizsgaremek védés</a:t>
            </a:r>
            <a:endParaRPr lang="hu-HU" sz="2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271637"/>
          </a:xfrm>
        </p:spPr>
        <p:txBody>
          <a:bodyPr>
            <a:normAutofit/>
          </a:bodyPr>
          <a:lstStyle/>
          <a:p>
            <a:endParaRPr lang="hu-HU" dirty="0" smtClean="0"/>
          </a:p>
          <a:p>
            <a:pPr algn="ctr"/>
            <a:r>
              <a:rPr lang="hu-HU" sz="2400" dirty="0" err="1" smtClean="0"/>
              <a:t>Gajger</a:t>
            </a:r>
            <a:r>
              <a:rPr lang="hu-HU" sz="2400" dirty="0" smtClean="0"/>
              <a:t> Zsolt Krisztián</a:t>
            </a:r>
          </a:p>
          <a:p>
            <a:pPr algn="r"/>
            <a:r>
              <a:rPr lang="hu-HU" sz="1400" dirty="0" smtClean="0"/>
              <a:t>2021.09.06</a:t>
            </a:r>
          </a:p>
          <a:p>
            <a:pPr algn="r"/>
            <a:r>
              <a:rPr lang="hu-HU" sz="1400" dirty="0" smtClean="0"/>
              <a:t>gajgerzsolt@gmail.com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928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1885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0127"/>
          </a:xfrm>
        </p:spPr>
        <p:txBody>
          <a:bodyPr/>
          <a:lstStyle/>
          <a:p>
            <a:r>
              <a:rPr lang="hu-HU" dirty="0" smtClean="0"/>
              <a:t>Tesztesetek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1183341"/>
            <a:ext cx="9905999" cy="4607860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Regisztráció: </a:t>
            </a:r>
            <a:r>
              <a:rPr lang="hu-HU" dirty="0" err="1" smtClean="0"/>
              <a:t>test_registration</a:t>
            </a:r>
            <a:endParaRPr lang="hu-HU" dirty="0" smtClean="0"/>
          </a:p>
          <a:p>
            <a:r>
              <a:rPr lang="hu-HU" dirty="0" smtClean="0"/>
              <a:t>Bejelentkezés: </a:t>
            </a:r>
            <a:r>
              <a:rPr lang="hu-HU" dirty="0" err="1" smtClean="0"/>
              <a:t>test_sign_in</a:t>
            </a:r>
            <a:endParaRPr lang="hu-HU" dirty="0" smtClean="0"/>
          </a:p>
          <a:p>
            <a:r>
              <a:rPr lang="hu-HU" dirty="0"/>
              <a:t>Adatkezelési nyilatkozat </a:t>
            </a:r>
            <a:r>
              <a:rPr lang="hu-HU" dirty="0" smtClean="0"/>
              <a:t>használata: </a:t>
            </a:r>
            <a:r>
              <a:rPr lang="hu-HU" dirty="0" err="1" smtClean="0"/>
              <a:t>test_accept_cookies</a:t>
            </a:r>
            <a:endParaRPr lang="hu-HU" dirty="0" smtClean="0"/>
          </a:p>
          <a:p>
            <a:r>
              <a:rPr lang="hu-HU" dirty="0" smtClean="0"/>
              <a:t>Adatok </a:t>
            </a:r>
            <a:r>
              <a:rPr lang="hu-HU" dirty="0" err="1"/>
              <a:t>listázása</a:t>
            </a:r>
            <a:r>
              <a:rPr lang="hu-HU" dirty="0"/>
              <a:t> </a:t>
            </a:r>
            <a:r>
              <a:rPr lang="hu-HU" dirty="0" smtClean="0"/>
              <a:t>: </a:t>
            </a:r>
            <a:r>
              <a:rPr lang="hu-HU" dirty="0" err="1" smtClean="0"/>
              <a:t>test_listing_article_title_to_file</a:t>
            </a:r>
            <a:endParaRPr lang="hu-HU" dirty="0" smtClean="0"/>
          </a:p>
          <a:p>
            <a:r>
              <a:rPr lang="hu-HU" dirty="0" smtClean="0"/>
              <a:t>Több </a:t>
            </a:r>
            <a:r>
              <a:rPr lang="hu-HU" dirty="0"/>
              <a:t>oldalas lista </a:t>
            </a:r>
            <a:r>
              <a:rPr lang="hu-HU" dirty="0" smtClean="0"/>
              <a:t>bejárása: </a:t>
            </a:r>
            <a:r>
              <a:rPr lang="hu-HU" dirty="0" err="1" smtClean="0"/>
              <a:t>test_article_list</a:t>
            </a:r>
            <a:endParaRPr lang="hu-HU" dirty="0" smtClean="0"/>
          </a:p>
          <a:p>
            <a:r>
              <a:rPr lang="hu-HU" dirty="0" smtClean="0"/>
              <a:t>Új </a:t>
            </a:r>
            <a:r>
              <a:rPr lang="hu-HU" dirty="0"/>
              <a:t>adat </a:t>
            </a:r>
            <a:r>
              <a:rPr lang="hu-HU" dirty="0" smtClean="0"/>
              <a:t>bevitel: </a:t>
            </a:r>
            <a:r>
              <a:rPr lang="hu-HU" dirty="0" err="1" smtClean="0"/>
              <a:t>test_new_article</a:t>
            </a:r>
            <a:endParaRPr lang="hu-HU" dirty="0" smtClean="0"/>
          </a:p>
          <a:p>
            <a:r>
              <a:rPr lang="hu-HU" dirty="0" smtClean="0"/>
              <a:t>Ismételt </a:t>
            </a:r>
            <a:r>
              <a:rPr lang="hu-HU" dirty="0"/>
              <a:t>és sorozatos adatbevitel </a:t>
            </a:r>
            <a:r>
              <a:rPr lang="hu-HU" dirty="0" smtClean="0"/>
              <a:t>adatforrásból: </a:t>
            </a:r>
            <a:r>
              <a:rPr lang="hu-HU" dirty="0" err="1" smtClean="0"/>
              <a:t>test_creating_comment</a:t>
            </a:r>
            <a:endParaRPr lang="hu-HU" dirty="0"/>
          </a:p>
          <a:p>
            <a:r>
              <a:rPr lang="hu-HU" dirty="0" smtClean="0"/>
              <a:t>Meglévő </a:t>
            </a:r>
            <a:r>
              <a:rPr lang="hu-HU" dirty="0"/>
              <a:t>adat </a:t>
            </a:r>
            <a:r>
              <a:rPr lang="hu-HU" dirty="0" smtClean="0"/>
              <a:t>módosítás: </a:t>
            </a:r>
            <a:r>
              <a:rPr lang="hu-HU" dirty="0" err="1" smtClean="0"/>
              <a:t>test_editing_user_img</a:t>
            </a:r>
            <a:endParaRPr lang="hu-HU" dirty="0" smtClean="0"/>
          </a:p>
          <a:p>
            <a:r>
              <a:rPr lang="hu-HU" dirty="0" smtClean="0"/>
              <a:t>Adat törlése: </a:t>
            </a:r>
            <a:r>
              <a:rPr lang="hu-HU" dirty="0" err="1" smtClean="0"/>
              <a:t>test_delete_comment</a:t>
            </a:r>
            <a:endParaRPr lang="hu-HU" dirty="0" smtClean="0"/>
          </a:p>
          <a:p>
            <a:r>
              <a:rPr lang="hu-HU" dirty="0" smtClean="0"/>
              <a:t>Adatok </a:t>
            </a:r>
            <a:r>
              <a:rPr lang="hu-HU" dirty="0"/>
              <a:t>lementése </a:t>
            </a:r>
            <a:r>
              <a:rPr lang="hu-HU" dirty="0" smtClean="0"/>
              <a:t>felületről: </a:t>
            </a:r>
            <a:r>
              <a:rPr lang="hu-HU" dirty="0" err="1" smtClean="0"/>
              <a:t>test_save_article_to_file</a:t>
            </a:r>
            <a:endParaRPr lang="hu-HU" dirty="0" smtClean="0"/>
          </a:p>
          <a:p>
            <a:r>
              <a:rPr lang="hu-HU" dirty="0" smtClean="0"/>
              <a:t>Kijelentkezés: </a:t>
            </a:r>
            <a:r>
              <a:rPr lang="hu-HU" dirty="0" err="1" smtClean="0"/>
              <a:t>test_sign_out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01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artalom hely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004"/>
            <a:ext cx="12192000" cy="5415815"/>
          </a:xfrm>
        </p:spPr>
      </p:pic>
    </p:spTree>
    <p:extLst>
      <p:ext uri="{BB962C8B-B14F-4D97-AF65-F5344CB8AC3E}">
        <p14:creationId xmlns:p14="http://schemas.microsoft.com/office/powerpoint/2010/main" val="26170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0"/>
            <a:ext cx="12200351" cy="6858000"/>
          </a:xfrm>
        </p:spPr>
      </p:pic>
    </p:spTree>
    <p:extLst>
      <p:ext uri="{BB962C8B-B14F-4D97-AF65-F5344CB8AC3E}">
        <p14:creationId xmlns:p14="http://schemas.microsoft.com/office/powerpoint/2010/main" val="27766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6611"/>
          </a:xfrm>
        </p:spPr>
        <p:txBody>
          <a:bodyPr/>
          <a:lstStyle/>
          <a:p>
            <a:r>
              <a:rPr lang="hu-HU" dirty="0" smtClean="0"/>
              <a:t>Conduit alkalmazás tesztelése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1265129"/>
            <a:ext cx="9905999" cy="4526072"/>
          </a:xfrm>
        </p:spPr>
        <p:txBody>
          <a:bodyPr>
            <a:normAutofit/>
          </a:bodyPr>
          <a:lstStyle/>
          <a:p>
            <a:r>
              <a:rPr lang="hu-HU" dirty="0"/>
              <a:t>Tesztek forráskódja</a:t>
            </a:r>
            <a:r>
              <a:rPr lang="hu-HU" dirty="0" smtClean="0"/>
              <a:t>: </a:t>
            </a:r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github.com/Haldirka/conduit/blob/master/test/test_conduit.py</a:t>
            </a:r>
            <a:endParaRPr lang="hu-HU" dirty="0" smtClean="0"/>
          </a:p>
          <a:p>
            <a:r>
              <a:rPr lang="hu-HU" dirty="0"/>
              <a:t>Alkalmazás elérése: </a:t>
            </a:r>
            <a:r>
              <a:rPr lang="hu-HU" dirty="0">
                <a:hlinkClick r:id="rId3"/>
              </a:rPr>
              <a:t>http://localhost:1667</a:t>
            </a:r>
            <a:r>
              <a:rPr lang="hu-HU" dirty="0" smtClean="0">
                <a:hlinkClick r:id="rId3"/>
              </a:rPr>
              <a:t>/#/</a:t>
            </a:r>
            <a:endParaRPr lang="hu-HU" dirty="0" smtClean="0"/>
          </a:p>
          <a:p>
            <a:r>
              <a:rPr lang="hu-HU" dirty="0"/>
              <a:t>Tesztjegyzőkönyv: </a:t>
            </a: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github.com/Haldirka/conduit/blob/master/documentation.xlsx</a:t>
            </a:r>
            <a:endParaRPr lang="hu-HU" dirty="0" smtClean="0"/>
          </a:p>
          <a:p>
            <a:r>
              <a:rPr lang="hu-HU" dirty="0" smtClean="0"/>
              <a:t>Automata </a:t>
            </a:r>
            <a:r>
              <a:rPr lang="hu-HU" dirty="0"/>
              <a:t>tesztek futtatása: </a:t>
            </a:r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github.com/Haldirka/conduit/actions/workflows/conduitremek.yml</a:t>
            </a:r>
            <a:endParaRPr lang="hu-HU" dirty="0" smtClean="0"/>
          </a:p>
          <a:p>
            <a:r>
              <a:rPr lang="hu-HU" dirty="0" err="1" smtClean="0"/>
              <a:t>Allure</a:t>
            </a:r>
            <a:r>
              <a:rPr lang="hu-HU" dirty="0" smtClean="0"/>
              <a:t> </a:t>
            </a:r>
            <a:r>
              <a:rPr lang="hu-HU" dirty="0" err="1" smtClean="0"/>
              <a:t>report</a:t>
            </a:r>
            <a:r>
              <a:rPr lang="hu-HU" dirty="0" smtClean="0"/>
              <a:t>: </a:t>
            </a:r>
            <a:r>
              <a:rPr lang="hu-HU" dirty="0">
                <a:hlinkClick r:id="rId6"/>
              </a:rPr>
              <a:t>https://haldirka.github.io/conduit/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23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54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110</TotalTime>
  <Words>98</Words>
  <Application>Microsoft Office PowerPoint</Application>
  <PresentationFormat>Szélesvásznú</PresentationFormat>
  <Paragraphs>24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Áramkör</vt:lpstr>
      <vt:lpstr>Junior automata tesztelő vizsgaremek védés</vt:lpstr>
      <vt:lpstr>PowerPoint-bemutató</vt:lpstr>
      <vt:lpstr>Tesztesetek</vt:lpstr>
      <vt:lpstr>PowerPoint-bemutató</vt:lpstr>
      <vt:lpstr>PowerPoint-bemutató</vt:lpstr>
      <vt:lpstr>Conduit alkalmazás tesztelése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automata tesztelő vizsgaremek védés</dc:title>
  <dc:creator>Zsolt</dc:creator>
  <cp:lastModifiedBy>Zsolt</cp:lastModifiedBy>
  <cp:revision>11</cp:revision>
  <dcterms:created xsi:type="dcterms:W3CDTF">2021-08-12T16:16:06Z</dcterms:created>
  <dcterms:modified xsi:type="dcterms:W3CDTF">2021-08-22T13:29:51Z</dcterms:modified>
</cp:coreProperties>
</file>