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correspond to rule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large number of creatures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“Natural selection” and “mutation” functions to create new generation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31a757e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31a757e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683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0" y="0"/>
            <a:ext cx="33282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cell is </a:t>
            </a:r>
            <a:r>
              <a:rPr b="1" lang="en"/>
              <a:t>ALIVE/DEAD</a:t>
            </a:r>
            <a:r>
              <a:rPr lang="en"/>
              <a:t>, and is surrounded by </a:t>
            </a:r>
            <a:r>
              <a:rPr b="1" lang="en"/>
              <a:t># OF ALIVE CELLS</a:t>
            </a:r>
            <a:r>
              <a:rPr lang="en"/>
              <a:t>, then </a:t>
            </a:r>
            <a:r>
              <a:rPr b="1" lang="en"/>
              <a:t>CHANGE STATE</a:t>
            </a:r>
            <a:endParaRPr b="1"/>
          </a:p>
        </p:txBody>
      </p:sp>
      <p:sp>
        <p:nvSpPr>
          <p:cNvPr id="61" name="Google Shape;61;p14"/>
          <p:cNvSpPr txBox="1"/>
          <p:nvPr/>
        </p:nvSpPr>
        <p:spPr>
          <a:xfrm>
            <a:off x="6709675" y="17800"/>
            <a:ext cx="24342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 inputs per rule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 rules total?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That would mean 12 attributes per individual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