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97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427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3867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6847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423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5565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1325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3744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1477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169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46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93FA-6F2A-4E54-AC14-475FE7D3D95F}" type="datetimeFigureOut">
              <a:rPr lang="ar-EG" smtClean="0"/>
              <a:t>29/08/1443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F8B3-8626-4A24-97AE-F95627BAD7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569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1E166E0-F896-4090-BEE3-0434EA901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7174" y="1108345"/>
            <a:ext cx="8552348" cy="76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5C86ED-D9DF-4369-8844-1067430B4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5923" y="374305"/>
            <a:ext cx="10007668" cy="950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6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D96AE-8F62-4375-836E-974BC089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588596" y="1315137"/>
            <a:ext cx="10035191" cy="67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7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2A5A4-0183-4689-A829-FF80CD0C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486900" y="1728732"/>
            <a:ext cx="9831799" cy="61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8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ircuit, electronics&#10;&#10;Description automatically generated">
            <a:extLst>
              <a:ext uri="{FF2B5EF4-FFF2-40B4-BE49-F238E27FC236}">
                <a16:creationId xmlns:a16="http://schemas.microsoft.com/office/drawing/2014/main" id="{5C4DEEB2-E6CE-4605-A84B-7B291DF2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653927" y="1505903"/>
            <a:ext cx="12736285" cy="71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4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A4 Paper (210x297 mm)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AbdelHaleem Osama Mohamed</dc:creator>
  <cp:lastModifiedBy>AbdelHaleem Osama Mohamed</cp:lastModifiedBy>
  <cp:revision>4</cp:revision>
  <dcterms:created xsi:type="dcterms:W3CDTF">2022-03-31T21:02:34Z</dcterms:created>
  <dcterms:modified xsi:type="dcterms:W3CDTF">2022-03-31T23:16:49Z</dcterms:modified>
</cp:coreProperties>
</file>