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5"/>
  </p:notesMasterIdLst>
  <p:handoutMasterIdLst>
    <p:handoutMasterId r:id="rId16"/>
  </p:handoutMasterIdLst>
  <p:sldIdLst>
    <p:sldId id="256" r:id="rId5"/>
    <p:sldId id="261" r:id="rId6"/>
    <p:sldId id="257" r:id="rId7"/>
    <p:sldId id="259" r:id="rId8"/>
    <p:sldId id="258" r:id="rId9"/>
    <p:sldId id="263" r:id="rId10"/>
    <p:sldId id="264" r:id="rId11"/>
    <p:sldId id="265" r:id="rId12"/>
    <p:sldId id="260" r:id="rId13"/>
    <p:sldId id="266" r:id="rId14"/>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899" autoAdjust="0"/>
  </p:normalViewPr>
  <p:slideViewPr>
    <p:cSldViewPr snapToGrid="0">
      <p:cViewPr varScale="1">
        <p:scale>
          <a:sx n="67" d="100"/>
          <a:sy n="67" d="100"/>
        </p:scale>
        <p:origin x="608" y="32"/>
      </p:cViewPr>
      <p:guideLst/>
    </p:cSldViewPr>
  </p:slideViewPr>
  <p:notesTextViewPr>
    <p:cViewPr>
      <p:scale>
        <a:sx n="1" d="1"/>
        <a:sy n="1" d="1"/>
      </p:scale>
      <p:origin x="0" y="0"/>
    </p:cViewPr>
  </p:notesTextViewPr>
  <p:notesViewPr>
    <p:cSldViewPr snapToGrid="0">
      <p:cViewPr varScale="1">
        <p:scale>
          <a:sx n="77" d="100"/>
          <a:sy n="77" d="100"/>
        </p:scale>
        <p:origin x="405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ata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rtlCol="0"/>
        <a:lstStyle/>
        <a:p>
          <a:pPr rtl="0"/>
          <a:endParaRPr lang="en-US"/>
        </a:p>
      </dgm:t>
    </dgm:pt>
    <dgm:pt modelId="{B633A646-2062-4841-AF18-847B074C6716}">
      <dgm:prSet/>
      <dgm:spPr/>
      <dgm:t>
        <a:bodyPr rtlCol="0"/>
        <a:lstStyle/>
        <a:p>
          <a:pPr>
            <a:lnSpc>
              <a:spcPct val="100000"/>
            </a:lnSpc>
          </a:pPr>
          <a:r>
            <a:rPr lang="tr-TR" noProof="0" dirty="0" err="1">
              <a:solidFill>
                <a:schemeClr val="bg1"/>
              </a:solidFill>
              <a:effectLst>
                <a:glow rad="152400">
                  <a:schemeClr val="bg1">
                    <a:alpha val="19000"/>
                  </a:schemeClr>
                </a:glow>
              </a:effectLst>
            </a:rPr>
            <a:t>Website</a:t>
          </a:r>
          <a:r>
            <a:rPr lang="tr-TR" noProof="0" dirty="0">
              <a:solidFill>
                <a:schemeClr val="bg1"/>
              </a:solidFill>
              <a:effectLst>
                <a:glow rad="152400">
                  <a:schemeClr val="bg1">
                    <a:alpha val="19000"/>
                  </a:schemeClr>
                </a:glow>
              </a:effectLst>
            </a:rPr>
            <a:t> </a:t>
          </a:r>
          <a:r>
            <a:rPr lang="tr-TR" noProof="0" dirty="0" err="1">
              <a:solidFill>
                <a:schemeClr val="bg1"/>
              </a:solidFill>
              <a:effectLst>
                <a:glow rad="152400">
                  <a:schemeClr val="bg1">
                    <a:alpha val="19000"/>
                  </a:schemeClr>
                </a:glow>
              </a:effectLst>
            </a:rPr>
            <a:t>click</a:t>
          </a:r>
          <a:endParaRPr lang="tr-TR" noProof="0" dirty="0">
            <a:solidFill>
              <a:schemeClr val="bg1"/>
            </a:solidFill>
            <a:effectLst>
              <a:glow rad="152400">
                <a:schemeClr val="bg1">
                  <a:alpha val="19000"/>
                </a:schemeClr>
              </a:glow>
            </a:effectLst>
          </a:endParaRPr>
        </a:p>
      </dgm:t>
    </dgm:pt>
    <dgm:pt modelId="{DB4A5689-BD48-4D3D-8017-D1E3C49B0DDB}" type="parTrans" cxnId="{56ADA02B-9055-4F39-B74D-2D556F11DDB6}">
      <dgm:prSet/>
      <dgm:spPr/>
      <dgm:t>
        <a:bodyPr rtlCol="0"/>
        <a:lstStyle/>
        <a:p>
          <a:pPr rtl="0"/>
          <a:endParaRPr lang="tr-TR" noProof="0" dirty="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rtlCol="0"/>
        <a:lstStyle/>
        <a:p>
          <a:pPr rtl="0"/>
          <a:endParaRPr lang="tr-TR" noProof="0" dirty="0">
            <a:solidFill>
              <a:schemeClr val="bg1"/>
            </a:solidFill>
            <a:effectLst>
              <a:glow rad="152400">
                <a:schemeClr val="bg1">
                  <a:alpha val="19000"/>
                </a:schemeClr>
              </a:glow>
            </a:effectLst>
          </a:endParaRPr>
        </a:p>
      </dgm:t>
    </dgm:pt>
    <dgm:pt modelId="{14BC708E-A0A1-4102-88E4-E75128B4E51E}">
      <dgm:prSet/>
      <dgm:spPr/>
      <dgm:t>
        <a:bodyPr rtlCol="0"/>
        <a:lstStyle/>
        <a:p>
          <a:pPr>
            <a:lnSpc>
              <a:spcPct val="100000"/>
            </a:lnSpc>
          </a:pPr>
          <a:r>
            <a:rPr lang="tr-TR" noProof="0" dirty="0" err="1">
              <a:solidFill>
                <a:schemeClr val="bg1"/>
              </a:solidFill>
              <a:effectLst>
                <a:glow rad="152400">
                  <a:schemeClr val="bg1">
                    <a:alpha val="19000"/>
                  </a:schemeClr>
                </a:glow>
              </a:effectLst>
            </a:rPr>
            <a:t>Search</a:t>
          </a:r>
          <a:endParaRPr lang="tr-TR" noProof="0" dirty="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rtlCol="0"/>
        <a:lstStyle/>
        <a:p>
          <a:pPr rtl="0"/>
          <a:endParaRPr lang="tr-TR" noProof="0" dirty="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rtlCol="0"/>
        <a:lstStyle/>
        <a:p>
          <a:pPr rtl="0"/>
          <a:endParaRPr lang="tr-TR" noProof="0" dirty="0">
            <a:solidFill>
              <a:schemeClr val="bg1"/>
            </a:solidFill>
            <a:effectLst>
              <a:glow rad="152400">
                <a:schemeClr val="bg1">
                  <a:alpha val="19000"/>
                </a:schemeClr>
              </a:glow>
            </a:effectLst>
          </a:endParaRPr>
        </a:p>
      </dgm:t>
    </dgm:pt>
    <dgm:pt modelId="{C6D21269-399B-4BA2-8621-C7B9DA1E1B8F}">
      <dgm:prSet/>
      <dgm:spPr/>
      <dgm:t>
        <a:bodyPr rtlCol="0"/>
        <a:lstStyle/>
        <a:p>
          <a:pPr>
            <a:lnSpc>
              <a:spcPct val="100000"/>
            </a:lnSpc>
          </a:pPr>
          <a:r>
            <a:rPr lang="tr-TR" noProof="0" dirty="0" err="1">
              <a:solidFill>
                <a:schemeClr val="bg1"/>
              </a:solidFill>
              <a:effectLst>
                <a:glow rad="152400">
                  <a:schemeClr val="bg1">
                    <a:alpha val="19000"/>
                  </a:schemeClr>
                </a:glow>
              </a:effectLst>
            </a:rPr>
            <a:t>Impression</a:t>
          </a:r>
          <a:endParaRPr lang="tr-TR" noProof="0" dirty="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rtlCol="0"/>
        <a:lstStyle/>
        <a:p>
          <a:pPr rtl="0"/>
          <a:endParaRPr lang="tr-TR" noProof="0" dirty="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rtlCol="0"/>
        <a:lstStyle/>
        <a:p>
          <a:pPr rtl="0"/>
          <a:endParaRPr lang="tr-TR" noProof="0" dirty="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0" presStyleCnt="3" custLinFactNeighborY="15809"/>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0" presStyleCnt="3" custScaleX="68302" custScaleY="68302" custLinFactNeighborX="1971" custLinFactNeighborY="1078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0" presStyleCnt="3">
        <dgm:presLayoutVars>
          <dgm:chMax val="0"/>
          <dgm:chPref val="0"/>
        </dgm:presLayoutVars>
      </dgm:prSet>
      <dgm:spPr/>
    </dgm:pt>
    <dgm:pt modelId="{64BB6DC1-ADC9-434D-BF07-0E6D1317002C}" type="pres">
      <dgm:prSet presAssocID="{C79B0F2C-DDB4-44EB-89F7-717146B88B10}" presName="sibTrans" presStyleCnt="0"/>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1" presStyleCnt="3" custLinFactNeighborX="-59119" custLinFactNeighborY="-1225"/>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1" presStyleCnt="3" custScaleX="75132" custScaleY="75132" custLinFactNeighborX="-1444" custLinFactNeighborY="-8820"/>
      <dgm:spPr>
        <a:blipFill>
          <a:blip xmlns:r="http://schemas.openxmlformats.org/officeDocument/2006/relationships" r:embed="rId2">
            <a:extLst>
              <a:ext uri="{28A0092B-C50C-407E-A947-70E740481C1C}">
                <a14:useLocalDpi xmlns:a14="http://schemas.microsoft.com/office/drawing/2010/main" val="0"/>
              </a:ext>
            </a:extLst>
          </a:blip>
          <a:srcRect/>
          <a:stretch>
            <a:fillRect t="-28000" b="-28000"/>
          </a:stretch>
        </a:blipFill>
        <a:ln>
          <a:noFill/>
        </a:ln>
      </dgm:spPr>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1" presStyleCnt="3">
        <dgm:presLayoutVars>
          <dgm:chMax val="0"/>
          <dgm:chPref val="0"/>
        </dgm:presLayoutVars>
      </dgm:prSet>
      <dgm:spPr/>
    </dgm:pt>
    <dgm:pt modelId="{CF254498-6076-48E9-94BB-B711EE07DE50}"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2"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2" presStyleCnt="3" custScaleX="75132" custScaleY="75132"/>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2" presStyleCnt="3">
        <dgm:presLayoutVars>
          <dgm:chMax val="0"/>
          <dgm:chPref val="0"/>
        </dgm:presLayoutVars>
      </dgm:prSet>
      <dgm:spPr/>
    </dgm:pt>
  </dgm:ptLst>
  <dgm:cxnLst>
    <dgm:cxn modelId="{81D6DB11-891A-4A14-8E58-6CFB82F51347}" type="presOf" srcId="{C6D21269-399B-4BA2-8621-C7B9DA1E1B8F}" destId="{D5847293-6F0A-4807-B203-585610F4F535}" srcOrd="0" destOrd="0" presId="urn:microsoft.com/office/officeart/2018/2/layout/IconVerticalSolidList"/>
    <dgm:cxn modelId="{9C176326-2BDF-4E92-BD6C-4BCBC882ACEA}" type="presOf" srcId="{E1B432F4-5FDB-4518-9272-2F3934AC6AA2}" destId="{D40A0249-41A7-44A6-A657-361E8C18FD42}" srcOrd="0" destOrd="0" presId="urn:microsoft.com/office/officeart/2018/2/layout/IconVerticalSolidList"/>
    <dgm:cxn modelId="{56ADA02B-9055-4F39-B74D-2D556F11DDB6}" srcId="{E1B432F4-5FDB-4518-9272-2F3934AC6AA2}" destId="{B633A646-2062-4841-AF18-847B074C6716}" srcOrd="1" destOrd="0" parTransId="{DB4A5689-BD48-4D3D-8017-D1E3C49B0DDB}" sibTransId="{1397C75F-5FD8-4120-9A24-A246D042942B}"/>
    <dgm:cxn modelId="{E4AD895B-72A4-4A6B-A7F4-C77A53EC51BC}" srcId="{E1B432F4-5FDB-4518-9272-2F3934AC6AA2}" destId="{C6D21269-399B-4BA2-8621-C7B9DA1E1B8F}" srcOrd="0" destOrd="0" parTransId="{AA3929B3-1058-4240-AD5D-9518D4976567}" sibTransId="{C79B0F2C-DDB4-44EB-89F7-717146B88B10}"/>
    <dgm:cxn modelId="{C50A6C5A-17FF-4EC6-80AA-439D75EA7FF1}" type="presOf" srcId="{B633A646-2062-4841-AF18-847B074C6716}" destId="{C95AF6F0-F4DA-48FE-85EB-61ADFB42AA13}" srcOrd="0" destOrd="0" presId="urn:microsoft.com/office/officeart/2018/2/layout/IconVerticalSolidList"/>
    <dgm:cxn modelId="{EB9839C5-F324-41C4-8950-5284E09FB71E}" srcId="{E1B432F4-5FDB-4518-9272-2F3934AC6AA2}" destId="{14BC708E-A0A1-4102-88E4-E75128B4E51E}" srcOrd="2" destOrd="0" parTransId="{CF221EFF-354A-47A9-A498-1F0BBF01ECB8}" sibTransId="{7519C821-85FB-4CA3-BEB5-E4BFBC529B83}"/>
    <dgm:cxn modelId="{8AEBCBEF-AF5B-440F-BD65-99BFD5871278}" type="presOf" srcId="{14BC708E-A0A1-4102-88E4-E75128B4E51E}" destId="{80F6AD63-74FB-40E4-9D40-4178AFD87F60}" srcOrd="0" destOrd="0" presId="urn:microsoft.com/office/officeart/2018/2/layout/IconVerticalSolidList"/>
    <dgm:cxn modelId="{CD02873A-8C19-431D-AB72-5B066F76BC3D}" type="presParOf" srcId="{D40A0249-41A7-44A6-A657-361E8C18FD42}" destId="{9887B295-B446-4B8E-AEA4-76754DE9DD89}" srcOrd="0" destOrd="0" presId="urn:microsoft.com/office/officeart/2018/2/layout/IconVerticalSolidList"/>
    <dgm:cxn modelId="{F75B204B-1F22-4848-8673-5CC9519E2660}" type="presParOf" srcId="{9887B295-B446-4B8E-AEA4-76754DE9DD89}" destId="{436A8B1C-2D30-44BB-9150-7099503C8960}" srcOrd="0" destOrd="0" presId="urn:microsoft.com/office/officeart/2018/2/layout/IconVerticalSolidList"/>
    <dgm:cxn modelId="{1FF6706E-8233-41FE-B4D1-7DDD93CD390C}" type="presParOf" srcId="{9887B295-B446-4B8E-AEA4-76754DE9DD89}" destId="{1A8B8B62-3037-4506-89D7-28710774070B}" srcOrd="1" destOrd="0" presId="urn:microsoft.com/office/officeart/2018/2/layout/IconVerticalSolidList"/>
    <dgm:cxn modelId="{F00CAB7A-3E39-4679-9D26-3DE48240CA11}" type="presParOf" srcId="{9887B295-B446-4B8E-AEA4-76754DE9DD89}" destId="{2FFC6342-A780-4396-8FAC-8E7FAE77A6E2}" srcOrd="2" destOrd="0" presId="urn:microsoft.com/office/officeart/2018/2/layout/IconVerticalSolidList"/>
    <dgm:cxn modelId="{E50B58CC-DDD2-4715-827A-8467238E6903}" type="presParOf" srcId="{9887B295-B446-4B8E-AEA4-76754DE9DD89}" destId="{D5847293-6F0A-4807-B203-585610F4F535}" srcOrd="3" destOrd="0" presId="urn:microsoft.com/office/officeart/2018/2/layout/IconVerticalSolidList"/>
    <dgm:cxn modelId="{3911936A-1EDA-4EF0-BBF2-755F7B463D38}" type="presParOf" srcId="{D40A0249-41A7-44A6-A657-361E8C18FD42}" destId="{64BB6DC1-ADC9-434D-BF07-0E6D1317002C}" srcOrd="1" destOrd="0" presId="urn:microsoft.com/office/officeart/2018/2/layout/IconVerticalSolidList"/>
    <dgm:cxn modelId="{4AF50183-EE79-4789-9D3D-E621CE72A82C}" type="presParOf" srcId="{D40A0249-41A7-44A6-A657-361E8C18FD42}" destId="{7D1F47A2-8F6C-4C7F-B3B3-2100C986DE32}" srcOrd="2" destOrd="0" presId="urn:microsoft.com/office/officeart/2018/2/layout/IconVerticalSolidList"/>
    <dgm:cxn modelId="{ED5E6893-726E-4EA7-A2D5-80508B9880DE}" type="presParOf" srcId="{7D1F47A2-8F6C-4C7F-B3B3-2100C986DE32}" destId="{EC4D957C-BFAC-446D-9573-48333BEC34E6}" srcOrd="0" destOrd="0" presId="urn:microsoft.com/office/officeart/2018/2/layout/IconVerticalSolidList"/>
    <dgm:cxn modelId="{0D134D96-63D2-48F3-94CB-294A021ADD74}" type="presParOf" srcId="{7D1F47A2-8F6C-4C7F-B3B3-2100C986DE32}" destId="{BE6B2CCF-B717-4C6F-9115-44EF0ECE6018}" srcOrd="1" destOrd="0" presId="urn:microsoft.com/office/officeart/2018/2/layout/IconVerticalSolidList"/>
    <dgm:cxn modelId="{1CA0CFEF-7943-4F2E-9416-925B0A4615B6}" type="presParOf" srcId="{7D1F47A2-8F6C-4C7F-B3B3-2100C986DE32}" destId="{95420642-092B-41B9-94FA-E0EC36F9AF7E}" srcOrd="2" destOrd="0" presId="urn:microsoft.com/office/officeart/2018/2/layout/IconVerticalSolidList"/>
    <dgm:cxn modelId="{F7AEB472-DD31-44E3-81FB-A02C6C0ED81D}" type="presParOf" srcId="{7D1F47A2-8F6C-4C7F-B3B3-2100C986DE32}" destId="{C95AF6F0-F4DA-48FE-85EB-61ADFB42AA13}" srcOrd="3" destOrd="0" presId="urn:microsoft.com/office/officeart/2018/2/layout/IconVerticalSolidList"/>
    <dgm:cxn modelId="{80BC3416-AD2A-426A-B89C-2E7AB9C1A8BE}" type="presParOf" srcId="{D40A0249-41A7-44A6-A657-361E8C18FD42}" destId="{CF254498-6076-48E9-94BB-B711EE07DE50}" srcOrd="3" destOrd="0" presId="urn:microsoft.com/office/officeart/2018/2/layout/IconVerticalSolidList"/>
    <dgm:cxn modelId="{BDE10619-018B-4CF5-9A3F-13101251BEC5}" type="presParOf" srcId="{D40A0249-41A7-44A6-A657-361E8C18FD42}" destId="{38E06421-A6BB-4D10-8565-2812C2C5C6B3}" srcOrd="4" destOrd="0" presId="urn:microsoft.com/office/officeart/2018/2/layout/IconVerticalSolidList"/>
    <dgm:cxn modelId="{5110E44C-D389-4FE5-950D-0715D224CB52}" type="presParOf" srcId="{38E06421-A6BB-4D10-8565-2812C2C5C6B3}" destId="{79919C57-A32A-40F6-B106-B4E0CE644E4C}" srcOrd="0" destOrd="0" presId="urn:microsoft.com/office/officeart/2018/2/layout/IconVerticalSolidList"/>
    <dgm:cxn modelId="{DA35A627-0236-4260-A603-CAAD625157E7}" type="presParOf" srcId="{38E06421-A6BB-4D10-8565-2812C2C5C6B3}" destId="{99FDF55F-B3E9-423D-AD21-A6446C5D7455}" srcOrd="1" destOrd="0" presId="urn:microsoft.com/office/officeart/2018/2/layout/IconVerticalSolidList"/>
    <dgm:cxn modelId="{9FE3181E-8D0D-4D6D-8709-041A45278E9F}" type="presParOf" srcId="{38E06421-A6BB-4D10-8565-2812C2C5C6B3}" destId="{E98BD5F1-E6F1-491F-A8EE-6A9AD649521E}" srcOrd="2" destOrd="0" presId="urn:microsoft.com/office/officeart/2018/2/layout/IconVerticalSolidList"/>
    <dgm:cxn modelId="{236EB2BB-9292-442A-B44F-F7FAF15FA243}" type="presParOf" srcId="{38E06421-A6BB-4D10-8565-2812C2C5C6B3}" destId="{80F6AD63-74FB-40E4-9D40-4178AFD87F6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rtlCol="0"/>
        <a:lstStyle/>
        <a:p>
          <a:pPr rtl="0"/>
          <a:endParaRPr lang="en-US"/>
        </a:p>
      </dgm:t>
    </dgm:pt>
    <dgm:pt modelId="{B633A646-2062-4841-AF18-847B074C6716}">
      <dgm:prSet/>
      <dgm:spPr/>
      <dgm:t>
        <a:bodyPr rtlCol="0"/>
        <a:lstStyle/>
        <a:p>
          <a:pPr>
            <a:lnSpc>
              <a:spcPct val="100000"/>
            </a:lnSpc>
          </a:pPr>
          <a:r>
            <a:rPr lang="tr-TR" noProof="0" dirty="0" err="1">
              <a:solidFill>
                <a:schemeClr val="bg1"/>
              </a:solidFill>
              <a:effectLst>
                <a:glow rad="152400">
                  <a:schemeClr val="bg1">
                    <a:alpha val="19000"/>
                  </a:schemeClr>
                </a:glow>
              </a:effectLst>
            </a:rPr>
            <a:t>Add</a:t>
          </a:r>
          <a:r>
            <a:rPr lang="tr-TR" noProof="0" dirty="0">
              <a:solidFill>
                <a:schemeClr val="bg1"/>
              </a:solidFill>
              <a:effectLst>
                <a:glow rad="152400">
                  <a:schemeClr val="bg1">
                    <a:alpha val="19000"/>
                  </a:schemeClr>
                </a:glow>
              </a:effectLst>
            </a:rPr>
            <a:t> </a:t>
          </a:r>
          <a:r>
            <a:rPr lang="tr-TR" noProof="0" dirty="0" err="1">
              <a:solidFill>
                <a:schemeClr val="bg1"/>
              </a:solidFill>
              <a:effectLst>
                <a:glow rad="152400">
                  <a:schemeClr val="bg1">
                    <a:alpha val="19000"/>
                  </a:schemeClr>
                </a:glow>
              </a:effectLst>
            </a:rPr>
            <a:t>to</a:t>
          </a:r>
          <a:r>
            <a:rPr lang="tr-TR" noProof="0" dirty="0">
              <a:solidFill>
                <a:schemeClr val="bg1"/>
              </a:solidFill>
              <a:effectLst>
                <a:glow rad="152400">
                  <a:schemeClr val="bg1">
                    <a:alpha val="19000"/>
                  </a:schemeClr>
                </a:glow>
              </a:effectLst>
            </a:rPr>
            <a:t> Chart</a:t>
          </a:r>
        </a:p>
      </dgm:t>
    </dgm:pt>
    <dgm:pt modelId="{DB4A5689-BD48-4D3D-8017-D1E3C49B0DDB}" type="parTrans" cxnId="{56ADA02B-9055-4F39-B74D-2D556F11DDB6}">
      <dgm:prSet/>
      <dgm:spPr/>
      <dgm:t>
        <a:bodyPr rtlCol="0"/>
        <a:lstStyle/>
        <a:p>
          <a:pPr rtl="0"/>
          <a:endParaRPr lang="tr-TR" noProof="0" dirty="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rtlCol="0"/>
        <a:lstStyle/>
        <a:p>
          <a:pPr rtl="0"/>
          <a:endParaRPr lang="tr-TR" noProof="0" dirty="0">
            <a:solidFill>
              <a:schemeClr val="bg1"/>
            </a:solidFill>
            <a:effectLst>
              <a:glow rad="152400">
                <a:schemeClr val="bg1">
                  <a:alpha val="19000"/>
                </a:schemeClr>
              </a:glow>
            </a:effectLst>
          </a:endParaRPr>
        </a:p>
      </dgm:t>
    </dgm:pt>
    <dgm:pt modelId="{14BC708E-A0A1-4102-88E4-E75128B4E51E}">
      <dgm:prSet/>
      <dgm:spPr/>
      <dgm:t>
        <a:bodyPr rtlCol="0"/>
        <a:lstStyle/>
        <a:p>
          <a:pPr>
            <a:lnSpc>
              <a:spcPct val="100000"/>
            </a:lnSpc>
          </a:pPr>
          <a:r>
            <a:rPr lang="tr-TR" noProof="0" dirty="0" err="1">
              <a:solidFill>
                <a:schemeClr val="bg1"/>
              </a:solidFill>
              <a:effectLst>
                <a:glow rad="152400">
                  <a:schemeClr val="bg1">
                    <a:alpha val="19000"/>
                  </a:schemeClr>
                </a:glow>
              </a:effectLst>
            </a:rPr>
            <a:t>Purchase</a:t>
          </a:r>
          <a:endParaRPr lang="tr-TR" noProof="0" dirty="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rtlCol="0"/>
        <a:lstStyle/>
        <a:p>
          <a:pPr rtl="0"/>
          <a:endParaRPr lang="tr-TR" noProof="0" dirty="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rtlCol="0"/>
        <a:lstStyle/>
        <a:p>
          <a:pPr rtl="0"/>
          <a:endParaRPr lang="tr-TR" noProof="0" dirty="0">
            <a:solidFill>
              <a:schemeClr val="bg1"/>
            </a:solidFill>
            <a:effectLst>
              <a:glow rad="152400">
                <a:schemeClr val="bg1">
                  <a:alpha val="19000"/>
                </a:schemeClr>
              </a:glow>
            </a:effectLst>
          </a:endParaRPr>
        </a:p>
      </dgm:t>
    </dgm:pt>
    <dgm:pt modelId="{C6D21269-399B-4BA2-8621-C7B9DA1E1B8F}">
      <dgm:prSet/>
      <dgm:spPr/>
      <dgm:t>
        <a:bodyPr rtlCol="0"/>
        <a:lstStyle/>
        <a:p>
          <a:pPr>
            <a:lnSpc>
              <a:spcPct val="100000"/>
            </a:lnSpc>
          </a:pPr>
          <a:r>
            <a:rPr lang="tr-TR" noProof="0" dirty="0" err="1">
              <a:solidFill>
                <a:schemeClr val="bg1"/>
              </a:solidFill>
              <a:effectLst>
                <a:glow rad="152400">
                  <a:schemeClr val="bg1">
                    <a:alpha val="19000"/>
                  </a:schemeClr>
                </a:glow>
              </a:effectLst>
            </a:rPr>
            <a:t>View</a:t>
          </a:r>
          <a:r>
            <a:rPr lang="tr-TR" noProof="0" dirty="0">
              <a:solidFill>
                <a:schemeClr val="bg1"/>
              </a:solidFill>
              <a:effectLst>
                <a:glow rad="152400">
                  <a:schemeClr val="bg1">
                    <a:alpha val="19000"/>
                  </a:schemeClr>
                </a:glow>
              </a:effectLst>
            </a:rPr>
            <a:t> Content</a:t>
          </a:r>
        </a:p>
      </dgm:t>
    </dgm:pt>
    <dgm:pt modelId="{AA3929B3-1058-4240-AD5D-9518D4976567}" type="parTrans" cxnId="{E4AD895B-72A4-4A6B-A7F4-C77A53EC51BC}">
      <dgm:prSet/>
      <dgm:spPr/>
      <dgm:t>
        <a:bodyPr rtlCol="0"/>
        <a:lstStyle/>
        <a:p>
          <a:pPr rtl="0"/>
          <a:endParaRPr lang="tr-TR" noProof="0" dirty="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rtlCol="0"/>
        <a:lstStyle/>
        <a:p>
          <a:pPr rtl="0"/>
          <a:endParaRPr lang="tr-TR" noProof="0" dirty="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0"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0" presStyleCnt="3" custScaleX="103116" custScaleY="11938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0" presStyleCnt="3">
        <dgm:presLayoutVars>
          <dgm:chMax val="0"/>
          <dgm:chPref val="0"/>
        </dgm:presLayoutVars>
      </dgm:prSet>
      <dgm:spPr/>
    </dgm:pt>
    <dgm:pt modelId="{D0F7B5EA-2755-4266-A69D-92E3D6C4DF9A}" type="pres">
      <dgm:prSet presAssocID="{C79B0F2C-DDB4-44EB-89F7-717146B88B10}" presName="sibTrans" presStyleCnt="0"/>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1"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1" presStyleCnt="3" custScaleX="75132" custScaleY="75132" custLinFactNeighborX="-1444" custLinFactNeighborY="14201"/>
      <dgm:spPr>
        <a:blipFill rotWithShape="1">
          <a:blip xmlns:r="http://schemas.openxmlformats.org/officeDocument/2006/relationships"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a:blipFill>
        <a:ln>
          <a:noFill/>
        </a:ln>
      </dgm:spPr>
      <dgm:extLst>
        <a:ext uri="{E40237B7-FDA0-4F09-8148-C483321AD2D9}">
          <dgm14:cNvPr xmlns:dgm14="http://schemas.microsoft.com/office/drawing/2010/diagram" id="0" name="" descr="Shopping cart"/>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1"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2"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2" presStyleCnt="3" custScaleX="75132" custScaleY="75132" custLinFactNeighborX="-1444" custLinFactNeighborY="-12730"/>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dgm:spPr>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2" presStyleCnt="3">
        <dgm:presLayoutVars>
          <dgm:chMax val="0"/>
          <dgm:chPref val="0"/>
        </dgm:presLayoutVars>
      </dgm:prSet>
      <dgm:spPr/>
    </dgm:pt>
  </dgm:ptLst>
  <dgm:cxnLst>
    <dgm:cxn modelId="{159B7F19-469D-4650-9708-8727936ABF90}" type="presOf" srcId="{C6D21269-399B-4BA2-8621-C7B9DA1E1B8F}" destId="{D5847293-6F0A-4807-B203-585610F4F535}" srcOrd="0" destOrd="0" presId="urn:microsoft.com/office/officeart/2018/2/layout/IconVerticalSolidList"/>
    <dgm:cxn modelId="{9C176326-2BDF-4E92-BD6C-4BCBC882ACEA}" type="presOf" srcId="{E1B432F4-5FDB-4518-9272-2F3934AC6AA2}" destId="{D40A0249-41A7-44A6-A657-361E8C18FD42}" srcOrd="0" destOrd="0" presId="urn:microsoft.com/office/officeart/2018/2/layout/IconVerticalSolidList"/>
    <dgm:cxn modelId="{56ADA02B-9055-4F39-B74D-2D556F11DDB6}" srcId="{E1B432F4-5FDB-4518-9272-2F3934AC6AA2}" destId="{B633A646-2062-4841-AF18-847B074C6716}" srcOrd="1" destOrd="0" parTransId="{DB4A5689-BD48-4D3D-8017-D1E3C49B0DDB}" sibTransId="{1397C75F-5FD8-4120-9A24-A246D042942B}"/>
    <dgm:cxn modelId="{555B7A3A-EA6E-4A83-A91E-3BF7CB2A0A5E}" type="presOf" srcId="{B633A646-2062-4841-AF18-847B074C6716}" destId="{C95AF6F0-F4DA-48FE-85EB-61ADFB42AA13}" srcOrd="0" destOrd="0" presId="urn:microsoft.com/office/officeart/2018/2/layout/IconVerticalSolidList"/>
    <dgm:cxn modelId="{E4AD895B-72A4-4A6B-A7F4-C77A53EC51BC}" srcId="{E1B432F4-5FDB-4518-9272-2F3934AC6AA2}" destId="{C6D21269-399B-4BA2-8621-C7B9DA1E1B8F}" srcOrd="0" destOrd="0" parTransId="{AA3929B3-1058-4240-AD5D-9518D4976567}" sibTransId="{C79B0F2C-DDB4-44EB-89F7-717146B88B10}"/>
    <dgm:cxn modelId="{ADD17BA6-9C4B-49F2-907D-D658B357198D}" type="presOf" srcId="{14BC708E-A0A1-4102-88E4-E75128B4E51E}" destId="{80F6AD63-74FB-40E4-9D40-4178AFD87F60}" srcOrd="0" destOrd="0" presId="urn:microsoft.com/office/officeart/2018/2/layout/IconVerticalSolidList"/>
    <dgm:cxn modelId="{EB9839C5-F324-41C4-8950-5284E09FB71E}" srcId="{E1B432F4-5FDB-4518-9272-2F3934AC6AA2}" destId="{14BC708E-A0A1-4102-88E4-E75128B4E51E}" srcOrd="2" destOrd="0" parTransId="{CF221EFF-354A-47A9-A498-1F0BBF01ECB8}" sibTransId="{7519C821-85FB-4CA3-BEB5-E4BFBC529B83}"/>
    <dgm:cxn modelId="{0BC0FF7E-A6AB-4853-B2B5-6AF018BE8E00}" type="presParOf" srcId="{D40A0249-41A7-44A6-A657-361E8C18FD42}" destId="{9887B295-B446-4B8E-AEA4-76754DE9DD89}" srcOrd="0" destOrd="0" presId="urn:microsoft.com/office/officeart/2018/2/layout/IconVerticalSolidList"/>
    <dgm:cxn modelId="{8A417BFC-19AF-44EF-84B1-94DA8A3BFA4E}" type="presParOf" srcId="{9887B295-B446-4B8E-AEA4-76754DE9DD89}" destId="{436A8B1C-2D30-44BB-9150-7099503C8960}" srcOrd="0" destOrd="0" presId="urn:microsoft.com/office/officeart/2018/2/layout/IconVerticalSolidList"/>
    <dgm:cxn modelId="{0F18AA61-07C5-4032-8909-490DE3FF2726}" type="presParOf" srcId="{9887B295-B446-4B8E-AEA4-76754DE9DD89}" destId="{1A8B8B62-3037-4506-89D7-28710774070B}" srcOrd="1" destOrd="0" presId="urn:microsoft.com/office/officeart/2018/2/layout/IconVerticalSolidList"/>
    <dgm:cxn modelId="{2FA46005-6F99-4B0E-99FC-4EAC5225024A}" type="presParOf" srcId="{9887B295-B446-4B8E-AEA4-76754DE9DD89}" destId="{2FFC6342-A780-4396-8FAC-8E7FAE77A6E2}" srcOrd="2" destOrd="0" presId="urn:microsoft.com/office/officeart/2018/2/layout/IconVerticalSolidList"/>
    <dgm:cxn modelId="{CEA271E1-D4D6-4F2E-B82F-16C1913663FC}" type="presParOf" srcId="{9887B295-B446-4B8E-AEA4-76754DE9DD89}" destId="{D5847293-6F0A-4807-B203-585610F4F535}" srcOrd="3" destOrd="0" presId="urn:microsoft.com/office/officeart/2018/2/layout/IconVerticalSolidList"/>
    <dgm:cxn modelId="{4B390137-04A4-4285-9997-83B83C1EA59C}" type="presParOf" srcId="{D40A0249-41A7-44A6-A657-361E8C18FD42}" destId="{D0F7B5EA-2755-4266-A69D-92E3D6C4DF9A}" srcOrd="1" destOrd="0" presId="urn:microsoft.com/office/officeart/2018/2/layout/IconVerticalSolidList"/>
    <dgm:cxn modelId="{78FB1A49-5DEE-4AC3-BD82-217546339B71}" type="presParOf" srcId="{D40A0249-41A7-44A6-A657-361E8C18FD42}" destId="{7D1F47A2-8F6C-4C7F-B3B3-2100C986DE32}" srcOrd="2" destOrd="0" presId="urn:microsoft.com/office/officeart/2018/2/layout/IconVerticalSolidList"/>
    <dgm:cxn modelId="{AF511CF1-03EE-4FB3-B190-40B5A550A4CC}" type="presParOf" srcId="{7D1F47A2-8F6C-4C7F-B3B3-2100C986DE32}" destId="{EC4D957C-BFAC-446D-9573-48333BEC34E6}" srcOrd="0" destOrd="0" presId="urn:microsoft.com/office/officeart/2018/2/layout/IconVerticalSolidList"/>
    <dgm:cxn modelId="{23BA49AC-EA64-43E6-982F-22610563F576}" type="presParOf" srcId="{7D1F47A2-8F6C-4C7F-B3B3-2100C986DE32}" destId="{BE6B2CCF-B717-4C6F-9115-44EF0ECE6018}" srcOrd="1" destOrd="0" presId="urn:microsoft.com/office/officeart/2018/2/layout/IconVerticalSolidList"/>
    <dgm:cxn modelId="{A0922199-53D7-4AE2-B5FF-C182DF7728FF}" type="presParOf" srcId="{7D1F47A2-8F6C-4C7F-B3B3-2100C986DE32}" destId="{95420642-092B-41B9-94FA-E0EC36F9AF7E}" srcOrd="2" destOrd="0" presId="urn:microsoft.com/office/officeart/2018/2/layout/IconVerticalSolidList"/>
    <dgm:cxn modelId="{AB7315A5-8C56-46A1-838F-16F15913C033}" type="presParOf" srcId="{7D1F47A2-8F6C-4C7F-B3B3-2100C986DE32}" destId="{C95AF6F0-F4DA-48FE-85EB-61ADFB42AA13}" srcOrd="3" destOrd="0" presId="urn:microsoft.com/office/officeart/2018/2/layout/IconVerticalSolidList"/>
    <dgm:cxn modelId="{F48137DE-A795-48E6-99BB-1DE203775401}" type="presParOf" srcId="{D40A0249-41A7-44A6-A657-361E8C18FD42}" destId="{51DD96AA-8DD7-4B07-A561-5C9B41ACFA3C}" srcOrd="3" destOrd="0" presId="urn:microsoft.com/office/officeart/2018/2/layout/IconVerticalSolidList"/>
    <dgm:cxn modelId="{FE218F6F-267D-4087-976C-22EAEBFA833E}" type="presParOf" srcId="{D40A0249-41A7-44A6-A657-361E8C18FD42}" destId="{38E06421-A6BB-4D10-8565-2812C2C5C6B3}" srcOrd="4" destOrd="0" presId="urn:microsoft.com/office/officeart/2018/2/layout/IconVerticalSolidList"/>
    <dgm:cxn modelId="{CC859235-9B40-477A-9A69-54E2B6C474FD}" type="presParOf" srcId="{38E06421-A6BB-4D10-8565-2812C2C5C6B3}" destId="{79919C57-A32A-40F6-B106-B4E0CE644E4C}" srcOrd="0" destOrd="0" presId="urn:microsoft.com/office/officeart/2018/2/layout/IconVerticalSolidList"/>
    <dgm:cxn modelId="{EF26BADD-52E7-46F2-AFF2-1E22CF141E79}" type="presParOf" srcId="{38E06421-A6BB-4D10-8565-2812C2C5C6B3}" destId="{99FDF55F-B3E9-423D-AD21-A6446C5D7455}" srcOrd="1" destOrd="0" presId="urn:microsoft.com/office/officeart/2018/2/layout/IconVerticalSolidList"/>
    <dgm:cxn modelId="{7B576247-9B0F-47E6-A43C-942AA27175A3}" type="presParOf" srcId="{38E06421-A6BB-4D10-8565-2812C2C5C6B3}" destId="{E98BD5F1-E6F1-491F-A8EE-6A9AD649521E}" srcOrd="2" destOrd="0" presId="urn:microsoft.com/office/officeart/2018/2/layout/IconVerticalSolidList"/>
    <dgm:cxn modelId="{1F379162-8DB1-4AC9-B81A-DC957A93D131}" type="presParOf" srcId="{38E06421-A6BB-4D10-8565-2812C2C5C6B3}" destId="{80F6AD63-74FB-40E4-9D40-4178AFD87F60}" srcOrd="3" destOrd="0" presId="urn:microsoft.com/office/officeart/2018/2/layout/IconVerticalSoli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633A28-325E-4F3C-9D74-7B235343A885}" type="doc">
      <dgm:prSet loTypeId="urn:microsoft.com/office/officeart/2008/layout/CircleAccentTimeline" loCatId="process" qsTypeId="urn:microsoft.com/office/officeart/2005/8/quickstyle/simple3" qsCatId="simple" csTypeId="urn:microsoft.com/office/officeart/2005/8/colors/accent1_2" csCatId="accent1" phldr="1"/>
      <dgm:spPr/>
      <dgm:t>
        <a:bodyPr rtlCol="0"/>
        <a:lstStyle/>
        <a:p>
          <a:pPr rtl="0"/>
          <a:endParaRPr lang="en-ZA"/>
        </a:p>
      </dgm:t>
    </dgm:pt>
    <dgm:pt modelId="{BDB3E5F2-A63C-446D-94EF-53B51308F55B}">
      <dgm:prSet phldrT="[Text]" custT="1"/>
      <dgm:spPr/>
      <dgm:t>
        <a:bodyPr rtlCol="0"/>
        <a:lstStyle/>
        <a:p>
          <a:pPr rtl="0"/>
          <a:r>
            <a:rPr lang="tr-TR" sz="1800" b="1" noProof="0" dirty="0"/>
            <a:t>A </a:t>
          </a:r>
          <a:r>
            <a:rPr lang="tr-TR" sz="1800" b="1" noProof="0" dirty="0" err="1"/>
            <a:t>Group</a:t>
          </a:r>
          <a:r>
            <a:rPr lang="tr-TR" sz="1800" b="1" noProof="0" dirty="0"/>
            <a:t> – Control </a:t>
          </a:r>
          <a:r>
            <a:rPr lang="tr-TR" sz="1800" b="1" noProof="0" dirty="0" err="1"/>
            <a:t>Group</a:t>
          </a:r>
          <a:endParaRPr lang="tr-TR" sz="1800" b="1" noProof="0" dirty="0"/>
        </a:p>
      </dgm:t>
    </dgm:pt>
    <dgm:pt modelId="{4DF81A4E-C143-4E1F-895C-805B7744E0C1}" type="parTrans" cxnId="{E841B976-DDCA-4F3C-A228-DC6A3A9DCEE8}">
      <dgm:prSet/>
      <dgm:spPr/>
      <dgm:t>
        <a:bodyPr rtlCol="0"/>
        <a:lstStyle/>
        <a:p>
          <a:pPr rtl="0"/>
          <a:endParaRPr lang="tr-TR" sz="1800" noProof="0" dirty="0"/>
        </a:p>
      </dgm:t>
    </dgm:pt>
    <dgm:pt modelId="{22693710-A273-4DE3-B56B-501EBF8AAC16}" type="sibTrans" cxnId="{E841B976-DDCA-4F3C-A228-DC6A3A9DCEE8}">
      <dgm:prSet/>
      <dgm:spPr/>
      <dgm:t>
        <a:bodyPr rtlCol="0"/>
        <a:lstStyle/>
        <a:p>
          <a:pPr rtl="0"/>
          <a:endParaRPr lang="tr-TR" sz="1800" noProof="0" dirty="0"/>
        </a:p>
      </dgm:t>
    </dgm:pt>
    <dgm:pt modelId="{76F97871-E7EF-4C5A-A6CC-0AEA140887B0}">
      <dgm:prSet phldrT="[Text]" custT="1"/>
      <dgm:spPr/>
      <dgm:t>
        <a:bodyPr rtlCol="0"/>
        <a:lstStyle/>
        <a:p>
          <a:pPr rtl="0"/>
          <a:r>
            <a:rPr lang="en-US" sz="1400" noProof="0" dirty="0"/>
            <a:t>Facebook ad campaign with "</a:t>
          </a:r>
          <a:r>
            <a:rPr lang="en-US" sz="1400" noProof="0" dirty="0" err="1"/>
            <a:t>maximumbidding</a:t>
          </a:r>
          <a:r>
            <a:rPr lang="en-US" sz="1400" noProof="0" dirty="0"/>
            <a:t>" is posted on "</a:t>
          </a:r>
          <a:r>
            <a:rPr lang="en-US" sz="1400" noProof="0" dirty="0" err="1"/>
            <a:t>ControlGroup</a:t>
          </a:r>
          <a:r>
            <a:rPr lang="en-US" sz="1400" noProof="0" dirty="0"/>
            <a:t>"</a:t>
          </a:r>
          <a:endParaRPr lang="tr-TR" sz="1400" noProof="0" dirty="0"/>
        </a:p>
      </dgm:t>
    </dgm:pt>
    <dgm:pt modelId="{AF4A39E6-5101-45C2-9ED9-1B4A4D161E75}" type="parTrans" cxnId="{C5CADE01-2D3E-4A22-8178-52BFE623515A}">
      <dgm:prSet/>
      <dgm:spPr/>
      <dgm:t>
        <a:bodyPr rtlCol="0"/>
        <a:lstStyle/>
        <a:p>
          <a:pPr rtl="0"/>
          <a:endParaRPr lang="tr-TR" sz="1800" noProof="0" dirty="0"/>
        </a:p>
      </dgm:t>
    </dgm:pt>
    <dgm:pt modelId="{0B4A6094-6626-4B4C-A34C-3C817645D4D2}" type="sibTrans" cxnId="{C5CADE01-2D3E-4A22-8178-52BFE623515A}">
      <dgm:prSet/>
      <dgm:spPr/>
      <dgm:t>
        <a:bodyPr rtlCol="0"/>
        <a:lstStyle/>
        <a:p>
          <a:pPr rtl="0"/>
          <a:endParaRPr lang="tr-TR" sz="1800" noProof="0" dirty="0"/>
        </a:p>
      </dgm:t>
    </dgm:pt>
    <dgm:pt modelId="{90F27D1E-76E8-4AE9-AD01-BE57630B5110}">
      <dgm:prSet phldrT="[Text]" custT="1"/>
      <dgm:spPr/>
      <dgm:t>
        <a:bodyPr rtlCol="0"/>
        <a:lstStyle/>
        <a:p>
          <a:pPr rtl="0"/>
          <a:r>
            <a:rPr lang="tr-TR" sz="1800" b="1" noProof="0" dirty="0"/>
            <a:t>B </a:t>
          </a:r>
          <a:r>
            <a:rPr lang="tr-TR" sz="1800" b="1" noProof="0" dirty="0" err="1"/>
            <a:t>Group</a:t>
          </a:r>
          <a:r>
            <a:rPr lang="tr-TR" sz="1800" b="1" noProof="0" dirty="0"/>
            <a:t> – Test </a:t>
          </a:r>
          <a:r>
            <a:rPr lang="tr-TR" sz="1800" b="1" noProof="0" dirty="0" err="1"/>
            <a:t>Group</a:t>
          </a:r>
          <a:endParaRPr lang="tr-TR" sz="1800" b="1" noProof="0" dirty="0"/>
        </a:p>
      </dgm:t>
    </dgm:pt>
    <dgm:pt modelId="{7F336D41-A370-44FD-84FB-392EDC2E9628}" type="parTrans" cxnId="{D3495640-4F3F-4DC5-BE06-466CB73D04C6}">
      <dgm:prSet/>
      <dgm:spPr/>
      <dgm:t>
        <a:bodyPr rtlCol="0"/>
        <a:lstStyle/>
        <a:p>
          <a:pPr rtl="0"/>
          <a:endParaRPr lang="tr-TR" sz="1800" noProof="0" dirty="0"/>
        </a:p>
      </dgm:t>
    </dgm:pt>
    <dgm:pt modelId="{08C679DB-4162-43E7-A484-512B3F99942F}" type="sibTrans" cxnId="{D3495640-4F3F-4DC5-BE06-466CB73D04C6}">
      <dgm:prSet/>
      <dgm:spPr/>
      <dgm:t>
        <a:bodyPr rtlCol="0"/>
        <a:lstStyle/>
        <a:p>
          <a:pPr rtl="0"/>
          <a:endParaRPr lang="tr-TR" sz="1800" noProof="0" dirty="0"/>
        </a:p>
      </dgm:t>
    </dgm:pt>
    <dgm:pt modelId="{25F95D6A-DC03-42B0-9E2A-8BB3CFE35643}">
      <dgm:prSet phldrT="[Text]" custT="1"/>
      <dgm:spPr/>
      <dgm:t>
        <a:bodyPr rtlCol="0"/>
        <a:lstStyle/>
        <a:p>
          <a:pPr rtl="0"/>
          <a:r>
            <a:rPr lang="en-US" sz="1400" noProof="0" dirty="0"/>
            <a:t>Facebook ad campaign with "average bidding" is posted on "Test Group</a:t>
          </a:r>
          <a:r>
            <a:rPr lang="tr-TR" sz="1400" noProof="0" dirty="0"/>
            <a:t>"</a:t>
          </a:r>
        </a:p>
      </dgm:t>
    </dgm:pt>
    <dgm:pt modelId="{0E7A7D3B-1ED1-4188-B2CE-37328AF7B3CE}" type="parTrans" cxnId="{969D3802-D321-43DF-B9C7-B1F249CE5959}">
      <dgm:prSet/>
      <dgm:spPr/>
      <dgm:t>
        <a:bodyPr rtlCol="0"/>
        <a:lstStyle/>
        <a:p>
          <a:pPr rtl="0"/>
          <a:endParaRPr lang="tr-TR" sz="1800" noProof="0" dirty="0"/>
        </a:p>
      </dgm:t>
    </dgm:pt>
    <dgm:pt modelId="{A9D1ACF8-1A40-4192-A99B-C5F10A879850}" type="sibTrans" cxnId="{969D3802-D321-43DF-B9C7-B1F249CE5959}">
      <dgm:prSet/>
      <dgm:spPr/>
      <dgm:t>
        <a:bodyPr rtlCol="0"/>
        <a:lstStyle/>
        <a:p>
          <a:pPr rtl="0"/>
          <a:endParaRPr lang="tr-TR" sz="1800" noProof="0" dirty="0"/>
        </a:p>
      </dgm:t>
    </dgm:pt>
    <dgm:pt modelId="{4194F495-0B49-4686-B89E-B97A23BB18B4}" type="pres">
      <dgm:prSet presAssocID="{EB633A28-325E-4F3C-9D74-7B235343A885}" presName="Name0" presStyleCnt="0">
        <dgm:presLayoutVars>
          <dgm:dir/>
        </dgm:presLayoutVars>
      </dgm:prSet>
      <dgm:spPr/>
    </dgm:pt>
    <dgm:pt modelId="{72BA280D-2F57-47BB-AE67-6C6F9DCEF2B7}" type="pres">
      <dgm:prSet presAssocID="{BDB3E5F2-A63C-446D-94EF-53B51308F55B}" presName="parComposite" presStyleCnt="0"/>
      <dgm:spPr/>
    </dgm:pt>
    <dgm:pt modelId="{A85A93E5-AB9A-439C-9142-AD5A4BFF47F6}" type="pres">
      <dgm:prSet presAssocID="{BDB3E5F2-A63C-446D-94EF-53B51308F55B}" presName="parBigCircle" presStyleLbl="node0" presStyleIdx="0" presStyleCnt="2"/>
      <dgm:spPr>
        <a:gradFill rotWithShape="0">
          <a:gsLst>
            <a:gs pos="0">
              <a:schemeClr val="accent1">
                <a:lumMod val="20000"/>
                <a:lumOff val="80000"/>
              </a:schemeClr>
            </a:gs>
            <a:gs pos="100000">
              <a:schemeClr val="accent1"/>
            </a:gs>
          </a:gsLst>
        </a:gradFill>
        <a:scene3d>
          <a:camera prst="orthographicFront"/>
          <a:lightRig rig="flat" dir="t"/>
        </a:scene3d>
        <a:sp3d prstMaterial="dkEdge"/>
      </dgm:spPr>
    </dgm:pt>
    <dgm:pt modelId="{54C7621A-D6FD-4F3F-A78E-16DC33A75367}" type="pres">
      <dgm:prSet presAssocID="{BDB3E5F2-A63C-446D-94EF-53B51308F55B}" presName="parTx" presStyleLbl="revTx" presStyleIdx="0" presStyleCnt="6" custLinFactNeighborY="-10479"/>
      <dgm:spPr/>
    </dgm:pt>
    <dgm:pt modelId="{881FE880-CBDD-4C9E-976D-9F4A6678AD39}" type="pres">
      <dgm:prSet presAssocID="{BDB3E5F2-A63C-446D-94EF-53B51308F55B}" presName="bSpace" presStyleCnt="0"/>
      <dgm:spPr/>
    </dgm:pt>
    <dgm:pt modelId="{7A6036F4-EEA5-4903-9DE5-D9694BAEBE8F}" type="pres">
      <dgm:prSet presAssocID="{BDB3E5F2-A63C-446D-94EF-53B51308F55B}" presName="parBackupNorm" presStyleCnt="0"/>
      <dgm:spPr/>
    </dgm:pt>
    <dgm:pt modelId="{5A15437C-29B6-45E4-ABC8-804D55EA2C12}" type="pres">
      <dgm:prSet presAssocID="{22693710-A273-4DE3-B56B-501EBF8AAC16}" presName="parSpace" presStyleCnt="0"/>
      <dgm:spPr/>
    </dgm:pt>
    <dgm:pt modelId="{4521085B-57FF-4187-965D-FA4F9834B060}" type="pres">
      <dgm:prSet presAssocID="{76F97871-E7EF-4C5A-A6CC-0AEA140887B0}" presName="desBackupLeftNorm" presStyleCnt="0"/>
      <dgm:spPr/>
    </dgm:pt>
    <dgm:pt modelId="{D6F2FDF2-4FC9-4898-B249-F15720FF4B93}" type="pres">
      <dgm:prSet presAssocID="{76F97871-E7EF-4C5A-A6CC-0AEA140887B0}" presName="desComposite" presStyleCnt="0"/>
      <dgm:spPr/>
    </dgm:pt>
    <dgm:pt modelId="{72AEB429-AFAD-4F8B-877D-CB3A79995C59}" type="pres">
      <dgm:prSet presAssocID="{76F97871-E7EF-4C5A-A6CC-0AEA140887B0}" presName="desCircle" presStyleLbl="node1" presStyleIdx="0" presStyleCnt="2" custScaleX="57973" custScaleY="57973"/>
      <dgm:spPr>
        <a:noFill/>
        <a:ln w="19050">
          <a:solidFill>
            <a:schemeClr val="bg1">
              <a:lumMod val="75000"/>
            </a:schemeClr>
          </a:solidFill>
        </a:ln>
        <a:scene3d>
          <a:camera prst="orthographicFront"/>
          <a:lightRig rig="flat" dir="t"/>
        </a:scene3d>
        <a:sp3d prstMaterial="dkEdge"/>
      </dgm:spPr>
    </dgm:pt>
    <dgm:pt modelId="{6749C0EA-1B99-400E-B5E9-7F9E3C47DF67}" type="pres">
      <dgm:prSet presAssocID="{76F97871-E7EF-4C5A-A6CC-0AEA140887B0}" presName="chTx" presStyleLbl="revTx" presStyleIdx="1" presStyleCnt="6" custLinFactNeighborY="5306"/>
      <dgm:spPr/>
    </dgm:pt>
    <dgm:pt modelId="{D74D6160-1F48-48F0-82A2-4366561C4041}" type="pres">
      <dgm:prSet presAssocID="{76F97871-E7EF-4C5A-A6CC-0AEA140887B0}" presName="desTx" presStyleLbl="revTx" presStyleIdx="2" presStyleCnt="6">
        <dgm:presLayoutVars>
          <dgm:bulletEnabled val="1"/>
        </dgm:presLayoutVars>
      </dgm:prSet>
      <dgm:spPr/>
    </dgm:pt>
    <dgm:pt modelId="{660F1FA7-DA77-4396-B8D6-22808B8616BE}" type="pres">
      <dgm:prSet presAssocID="{76F97871-E7EF-4C5A-A6CC-0AEA140887B0}" presName="desBackupRightNorm" presStyleCnt="0"/>
      <dgm:spPr/>
    </dgm:pt>
    <dgm:pt modelId="{D9DB7CED-9F6A-410E-A044-A80D83E84995}" type="pres">
      <dgm:prSet presAssocID="{0B4A6094-6626-4B4C-A34C-3C817645D4D2}" presName="desSpace" presStyleCnt="0"/>
      <dgm:spPr/>
    </dgm:pt>
    <dgm:pt modelId="{BB2FC4C1-DE0C-4007-94FF-07B09E2F45FC}" type="pres">
      <dgm:prSet presAssocID="{90F27D1E-76E8-4AE9-AD01-BE57630B5110}" presName="parComposite" presStyleCnt="0"/>
      <dgm:spPr/>
    </dgm:pt>
    <dgm:pt modelId="{1D3B3624-0AA7-4260-AE86-8595E24ED09E}" type="pres">
      <dgm:prSet presAssocID="{90F27D1E-76E8-4AE9-AD01-BE57630B5110}" presName="parBigCircle" presStyleLbl="node0" presStyleIdx="1" presStyleCnt="2"/>
      <dgm:spPr>
        <a:gradFill rotWithShape="0">
          <a:gsLst>
            <a:gs pos="0">
              <a:schemeClr val="tx2"/>
            </a:gs>
            <a:gs pos="100000">
              <a:schemeClr val="tx2">
                <a:lumMod val="50000"/>
              </a:schemeClr>
            </a:gs>
          </a:gsLst>
        </a:gradFill>
      </dgm:spPr>
    </dgm:pt>
    <dgm:pt modelId="{E648DC65-DF54-488E-83A7-B6467C479D02}" type="pres">
      <dgm:prSet presAssocID="{90F27D1E-76E8-4AE9-AD01-BE57630B5110}" presName="parTx" presStyleLbl="revTx" presStyleIdx="3" presStyleCnt="6" custLinFactNeighborY="-10479"/>
      <dgm:spPr/>
    </dgm:pt>
    <dgm:pt modelId="{397B2BC9-2DC7-4323-A973-8EBE6C5525E1}" type="pres">
      <dgm:prSet presAssocID="{90F27D1E-76E8-4AE9-AD01-BE57630B5110}" presName="bSpace" presStyleCnt="0"/>
      <dgm:spPr/>
    </dgm:pt>
    <dgm:pt modelId="{EE0415B3-96F2-4DB9-B6AD-89D235C03A43}" type="pres">
      <dgm:prSet presAssocID="{90F27D1E-76E8-4AE9-AD01-BE57630B5110}" presName="parBackupNorm" presStyleCnt="0"/>
      <dgm:spPr/>
    </dgm:pt>
    <dgm:pt modelId="{8A2CF88D-EAB5-4031-81BE-BD70FF155C41}" type="pres">
      <dgm:prSet presAssocID="{08C679DB-4162-43E7-A484-512B3F99942F}" presName="parSpace" presStyleCnt="0"/>
      <dgm:spPr/>
    </dgm:pt>
    <dgm:pt modelId="{0164AEFD-1143-4899-AE17-946914F9D91B}" type="pres">
      <dgm:prSet presAssocID="{25F95D6A-DC03-42B0-9E2A-8BB3CFE35643}" presName="desBackupLeftNorm" presStyleCnt="0"/>
      <dgm:spPr/>
    </dgm:pt>
    <dgm:pt modelId="{74D01DDB-BEC1-43BC-AC8F-8E2EB8FCA24C}" type="pres">
      <dgm:prSet presAssocID="{25F95D6A-DC03-42B0-9E2A-8BB3CFE35643}" presName="desComposite" presStyleCnt="0"/>
      <dgm:spPr/>
    </dgm:pt>
    <dgm:pt modelId="{2E456752-9A8D-4597-8B9D-1337E2E3BB15}" type="pres">
      <dgm:prSet presAssocID="{25F95D6A-DC03-42B0-9E2A-8BB3CFE35643}" presName="desCircle" presStyleLbl="node1" presStyleIdx="1" presStyleCnt="2" custScaleX="57973" custScaleY="57973" custLinFactNeighborY="32092"/>
      <dgm:spPr>
        <a:xfrm>
          <a:off x="4907359" y="2948399"/>
          <a:ext cx="620974" cy="620974"/>
        </a:xfrm>
        <a:prstGeom prst="ellipse">
          <a:avLst/>
        </a:prstGeom>
        <a:noFill/>
        <a:ln w="19050">
          <a:solidFill>
            <a:schemeClr val="bg1">
              <a:lumMod val="75000"/>
            </a:schemeClr>
          </a:solidFill>
        </a:ln>
        <a:effectLst/>
        <a:scene3d>
          <a:camera prst="orthographicFront"/>
          <a:lightRig rig="flat" dir="t"/>
        </a:scene3d>
        <a:sp3d prstMaterial="dkEdge"/>
      </dgm:spPr>
    </dgm:pt>
    <dgm:pt modelId="{DB3BF36B-C726-491E-B973-D7822FF7B562}" type="pres">
      <dgm:prSet presAssocID="{25F95D6A-DC03-42B0-9E2A-8BB3CFE35643}" presName="chTx" presStyleLbl="revTx" presStyleIdx="4" presStyleCnt="6" custScaleX="135919" custScaleY="127843" custLinFactNeighborX="488" custLinFactNeighborY="29683"/>
      <dgm:spPr/>
    </dgm:pt>
    <dgm:pt modelId="{36887002-B3D0-42CD-A990-923EC387A697}" type="pres">
      <dgm:prSet presAssocID="{25F95D6A-DC03-42B0-9E2A-8BB3CFE35643}" presName="desTx" presStyleLbl="revTx" presStyleIdx="5" presStyleCnt="6">
        <dgm:presLayoutVars>
          <dgm:bulletEnabled val="1"/>
        </dgm:presLayoutVars>
      </dgm:prSet>
      <dgm:spPr/>
    </dgm:pt>
    <dgm:pt modelId="{B961B91F-2EBD-4DE8-BE5E-77E7BB85C06A}" type="pres">
      <dgm:prSet presAssocID="{25F95D6A-DC03-42B0-9E2A-8BB3CFE35643}" presName="desBackupRightNorm" presStyleCnt="0"/>
      <dgm:spPr/>
    </dgm:pt>
    <dgm:pt modelId="{AD21AC62-D464-4768-A2F6-D755B97237D7}" type="pres">
      <dgm:prSet presAssocID="{A9D1ACF8-1A40-4192-A99B-C5F10A879850}" presName="desSpace" presStyleCnt="0"/>
      <dgm:spPr/>
    </dgm:pt>
  </dgm:ptLst>
  <dgm:cxnLst>
    <dgm:cxn modelId="{C5CADE01-2D3E-4A22-8178-52BFE623515A}" srcId="{BDB3E5F2-A63C-446D-94EF-53B51308F55B}" destId="{76F97871-E7EF-4C5A-A6CC-0AEA140887B0}" srcOrd="0" destOrd="0" parTransId="{AF4A39E6-5101-45C2-9ED9-1B4A4D161E75}" sibTransId="{0B4A6094-6626-4B4C-A34C-3C817645D4D2}"/>
    <dgm:cxn modelId="{969D3802-D321-43DF-B9C7-B1F249CE5959}" srcId="{90F27D1E-76E8-4AE9-AD01-BE57630B5110}" destId="{25F95D6A-DC03-42B0-9E2A-8BB3CFE35643}" srcOrd="0" destOrd="0" parTransId="{0E7A7D3B-1ED1-4188-B2CE-37328AF7B3CE}" sibTransId="{A9D1ACF8-1A40-4192-A99B-C5F10A879850}"/>
    <dgm:cxn modelId="{D3495640-4F3F-4DC5-BE06-466CB73D04C6}" srcId="{EB633A28-325E-4F3C-9D74-7B235343A885}" destId="{90F27D1E-76E8-4AE9-AD01-BE57630B5110}" srcOrd="1" destOrd="0" parTransId="{7F336D41-A370-44FD-84FB-392EDC2E9628}" sibTransId="{08C679DB-4162-43E7-A484-512B3F99942F}"/>
    <dgm:cxn modelId="{E841B976-DDCA-4F3C-A228-DC6A3A9DCEE8}" srcId="{EB633A28-325E-4F3C-9D74-7B235343A885}" destId="{BDB3E5F2-A63C-446D-94EF-53B51308F55B}" srcOrd="0" destOrd="0" parTransId="{4DF81A4E-C143-4E1F-895C-805B7744E0C1}" sibTransId="{22693710-A273-4DE3-B56B-501EBF8AAC16}"/>
    <dgm:cxn modelId="{63A57879-F5EB-460B-9BEB-3833FB163CDF}" type="presOf" srcId="{EB633A28-325E-4F3C-9D74-7B235343A885}" destId="{4194F495-0B49-4686-B89E-B97A23BB18B4}" srcOrd="0" destOrd="0" presId="urn:microsoft.com/office/officeart/2008/layout/CircleAccentTimeline"/>
    <dgm:cxn modelId="{E2ABC98C-768D-4ECE-8F14-9483D5C94A01}" type="presOf" srcId="{25F95D6A-DC03-42B0-9E2A-8BB3CFE35643}" destId="{DB3BF36B-C726-491E-B973-D7822FF7B562}" srcOrd="0" destOrd="0" presId="urn:microsoft.com/office/officeart/2008/layout/CircleAccentTimeline"/>
    <dgm:cxn modelId="{A40AABA1-BDA1-444F-8866-4302F7556320}" type="presOf" srcId="{90F27D1E-76E8-4AE9-AD01-BE57630B5110}" destId="{E648DC65-DF54-488E-83A7-B6467C479D02}" srcOrd="0" destOrd="0" presId="urn:microsoft.com/office/officeart/2008/layout/CircleAccentTimeline"/>
    <dgm:cxn modelId="{49B03CBE-4424-4043-9B0D-708057B949E7}" type="presOf" srcId="{BDB3E5F2-A63C-446D-94EF-53B51308F55B}" destId="{54C7621A-D6FD-4F3F-A78E-16DC33A75367}" srcOrd="0" destOrd="0" presId="urn:microsoft.com/office/officeart/2008/layout/CircleAccentTimeline"/>
    <dgm:cxn modelId="{CDE1ECD6-1D72-42D5-B8D4-ED9CA23D9ACE}" type="presOf" srcId="{76F97871-E7EF-4C5A-A6CC-0AEA140887B0}" destId="{6749C0EA-1B99-400E-B5E9-7F9E3C47DF67}" srcOrd="0" destOrd="0" presId="urn:microsoft.com/office/officeart/2008/layout/CircleAccentTimeline"/>
    <dgm:cxn modelId="{34F38B2B-5850-4AF2-843D-52E0758B3D31}" type="presParOf" srcId="{4194F495-0B49-4686-B89E-B97A23BB18B4}" destId="{72BA280D-2F57-47BB-AE67-6C6F9DCEF2B7}" srcOrd="0" destOrd="0" presId="urn:microsoft.com/office/officeart/2008/layout/CircleAccentTimeline"/>
    <dgm:cxn modelId="{A810E50A-FAB2-4567-B4C9-154D65186FBE}" type="presParOf" srcId="{72BA280D-2F57-47BB-AE67-6C6F9DCEF2B7}" destId="{A85A93E5-AB9A-439C-9142-AD5A4BFF47F6}" srcOrd="0" destOrd="0" presId="urn:microsoft.com/office/officeart/2008/layout/CircleAccentTimeline"/>
    <dgm:cxn modelId="{29101706-20B5-4788-BAAA-3323831DA6E0}" type="presParOf" srcId="{72BA280D-2F57-47BB-AE67-6C6F9DCEF2B7}" destId="{54C7621A-D6FD-4F3F-A78E-16DC33A75367}" srcOrd="1" destOrd="0" presId="urn:microsoft.com/office/officeart/2008/layout/CircleAccentTimeline"/>
    <dgm:cxn modelId="{843DA397-BDB3-438D-8D73-128606B8D117}" type="presParOf" srcId="{72BA280D-2F57-47BB-AE67-6C6F9DCEF2B7}" destId="{881FE880-CBDD-4C9E-976D-9F4A6678AD39}" srcOrd="2" destOrd="0" presId="urn:microsoft.com/office/officeart/2008/layout/CircleAccentTimeline"/>
    <dgm:cxn modelId="{CA700570-A6C9-43A8-8696-F477E12E3A3F}" type="presParOf" srcId="{4194F495-0B49-4686-B89E-B97A23BB18B4}" destId="{7A6036F4-EEA5-4903-9DE5-D9694BAEBE8F}" srcOrd="1" destOrd="0" presId="urn:microsoft.com/office/officeart/2008/layout/CircleAccentTimeline"/>
    <dgm:cxn modelId="{FF8332F9-44E5-41B6-9EBA-217B30D8AD4C}" type="presParOf" srcId="{4194F495-0B49-4686-B89E-B97A23BB18B4}" destId="{5A15437C-29B6-45E4-ABC8-804D55EA2C12}" srcOrd="2" destOrd="0" presId="urn:microsoft.com/office/officeart/2008/layout/CircleAccentTimeline"/>
    <dgm:cxn modelId="{72D3A376-054A-4E4A-A08F-751130B09353}" type="presParOf" srcId="{4194F495-0B49-4686-B89E-B97A23BB18B4}" destId="{4521085B-57FF-4187-965D-FA4F9834B060}" srcOrd="3" destOrd="0" presId="urn:microsoft.com/office/officeart/2008/layout/CircleAccentTimeline"/>
    <dgm:cxn modelId="{CA10B26A-8F72-4901-8770-18F686A823D8}" type="presParOf" srcId="{4194F495-0B49-4686-B89E-B97A23BB18B4}" destId="{D6F2FDF2-4FC9-4898-B249-F15720FF4B93}" srcOrd="4" destOrd="0" presId="urn:microsoft.com/office/officeart/2008/layout/CircleAccentTimeline"/>
    <dgm:cxn modelId="{E4D7D07D-01C0-4914-9F38-E99EBDA878C4}" type="presParOf" srcId="{D6F2FDF2-4FC9-4898-B249-F15720FF4B93}" destId="{72AEB429-AFAD-4F8B-877D-CB3A79995C59}" srcOrd="0" destOrd="0" presId="urn:microsoft.com/office/officeart/2008/layout/CircleAccentTimeline"/>
    <dgm:cxn modelId="{AF55A5F7-C28D-47C3-9C80-04AC0BBB23E1}" type="presParOf" srcId="{D6F2FDF2-4FC9-4898-B249-F15720FF4B93}" destId="{6749C0EA-1B99-400E-B5E9-7F9E3C47DF67}" srcOrd="1" destOrd="0" presId="urn:microsoft.com/office/officeart/2008/layout/CircleAccentTimeline"/>
    <dgm:cxn modelId="{D63CD219-EF6C-406F-88A2-9D5481E6F33B}" type="presParOf" srcId="{D6F2FDF2-4FC9-4898-B249-F15720FF4B93}" destId="{D74D6160-1F48-48F0-82A2-4366561C4041}" srcOrd="2" destOrd="0" presId="urn:microsoft.com/office/officeart/2008/layout/CircleAccentTimeline"/>
    <dgm:cxn modelId="{A8DAB5F6-9F43-4073-9CDD-65DD04F81DFE}" type="presParOf" srcId="{4194F495-0B49-4686-B89E-B97A23BB18B4}" destId="{660F1FA7-DA77-4396-B8D6-22808B8616BE}" srcOrd="5" destOrd="0" presId="urn:microsoft.com/office/officeart/2008/layout/CircleAccentTimeline"/>
    <dgm:cxn modelId="{2BE8F31B-F130-42B7-9C6F-E6241C8B4B27}" type="presParOf" srcId="{4194F495-0B49-4686-B89E-B97A23BB18B4}" destId="{D9DB7CED-9F6A-410E-A044-A80D83E84995}" srcOrd="6" destOrd="0" presId="urn:microsoft.com/office/officeart/2008/layout/CircleAccentTimeline"/>
    <dgm:cxn modelId="{B963DC8A-BE88-44BE-A047-653DAFE0CAFC}" type="presParOf" srcId="{4194F495-0B49-4686-B89E-B97A23BB18B4}" destId="{BB2FC4C1-DE0C-4007-94FF-07B09E2F45FC}" srcOrd="7" destOrd="0" presId="urn:microsoft.com/office/officeart/2008/layout/CircleAccentTimeline"/>
    <dgm:cxn modelId="{BBDD277A-78EC-49BD-B8D3-4E9374BF1A60}" type="presParOf" srcId="{BB2FC4C1-DE0C-4007-94FF-07B09E2F45FC}" destId="{1D3B3624-0AA7-4260-AE86-8595E24ED09E}" srcOrd="0" destOrd="0" presId="urn:microsoft.com/office/officeart/2008/layout/CircleAccentTimeline"/>
    <dgm:cxn modelId="{B0BD29E2-811D-4871-8706-AD5DFF6E0F14}" type="presParOf" srcId="{BB2FC4C1-DE0C-4007-94FF-07B09E2F45FC}" destId="{E648DC65-DF54-488E-83A7-B6467C479D02}" srcOrd="1" destOrd="0" presId="urn:microsoft.com/office/officeart/2008/layout/CircleAccentTimeline"/>
    <dgm:cxn modelId="{2BB7700E-B761-421D-AF9E-80E4FCAA15C9}" type="presParOf" srcId="{BB2FC4C1-DE0C-4007-94FF-07B09E2F45FC}" destId="{397B2BC9-2DC7-4323-A973-8EBE6C5525E1}" srcOrd="2" destOrd="0" presId="urn:microsoft.com/office/officeart/2008/layout/CircleAccentTimeline"/>
    <dgm:cxn modelId="{B6F7683A-11EE-4122-B761-00300B8EE15D}" type="presParOf" srcId="{4194F495-0B49-4686-B89E-B97A23BB18B4}" destId="{EE0415B3-96F2-4DB9-B6AD-89D235C03A43}" srcOrd="8" destOrd="0" presId="urn:microsoft.com/office/officeart/2008/layout/CircleAccentTimeline"/>
    <dgm:cxn modelId="{E226A4C0-530A-410A-B93B-D66EE1704D94}" type="presParOf" srcId="{4194F495-0B49-4686-B89E-B97A23BB18B4}" destId="{8A2CF88D-EAB5-4031-81BE-BD70FF155C41}" srcOrd="9" destOrd="0" presId="urn:microsoft.com/office/officeart/2008/layout/CircleAccentTimeline"/>
    <dgm:cxn modelId="{464A07FA-CF6C-41D4-BBCB-88EF611B97FD}" type="presParOf" srcId="{4194F495-0B49-4686-B89E-B97A23BB18B4}" destId="{0164AEFD-1143-4899-AE17-946914F9D91B}" srcOrd="10" destOrd="0" presId="urn:microsoft.com/office/officeart/2008/layout/CircleAccentTimeline"/>
    <dgm:cxn modelId="{AA4828E6-A4B5-4FAA-A462-0D915839047A}" type="presParOf" srcId="{4194F495-0B49-4686-B89E-B97A23BB18B4}" destId="{74D01DDB-BEC1-43BC-AC8F-8E2EB8FCA24C}" srcOrd="11" destOrd="0" presId="urn:microsoft.com/office/officeart/2008/layout/CircleAccentTimeline"/>
    <dgm:cxn modelId="{C4E823BC-5F93-44D7-9043-D0BE29E0D2E8}" type="presParOf" srcId="{74D01DDB-BEC1-43BC-AC8F-8E2EB8FCA24C}" destId="{2E456752-9A8D-4597-8B9D-1337E2E3BB15}" srcOrd="0" destOrd="0" presId="urn:microsoft.com/office/officeart/2008/layout/CircleAccentTimeline"/>
    <dgm:cxn modelId="{DE03F2A8-042D-47E5-B967-CAF6F224382B}" type="presParOf" srcId="{74D01DDB-BEC1-43BC-AC8F-8E2EB8FCA24C}" destId="{DB3BF36B-C726-491E-B973-D7822FF7B562}" srcOrd="1" destOrd="0" presId="urn:microsoft.com/office/officeart/2008/layout/CircleAccentTimeline"/>
    <dgm:cxn modelId="{B0DCAA75-BCF7-499B-842A-DAB1DB3371BA}" type="presParOf" srcId="{74D01DDB-BEC1-43BC-AC8F-8E2EB8FCA24C}" destId="{36887002-B3D0-42CD-A990-923EC387A697}" srcOrd="2" destOrd="0" presId="urn:microsoft.com/office/officeart/2008/layout/CircleAccentTimeline"/>
    <dgm:cxn modelId="{CF2C4B72-6509-44B3-8C85-4D4FCD12D3F3}" type="presParOf" srcId="{4194F495-0B49-4686-B89E-B97A23BB18B4}" destId="{B961B91F-2EBD-4DE8-BE5E-77E7BB85C06A}" srcOrd="12" destOrd="0" presId="urn:microsoft.com/office/officeart/2008/layout/CircleAccentTimeline"/>
    <dgm:cxn modelId="{84458A49-6B38-48EE-88A5-8444314CD042}" type="presParOf" srcId="{4194F495-0B49-4686-B89E-B97A23BB18B4}" destId="{AD21AC62-D464-4768-A2F6-D755B97237D7}" srcOrd="13" destOrd="0" presId="urn:microsoft.com/office/officeart/2008/layout/CircleAccent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A8B1C-2D30-44BB-9150-7099503C8960}">
      <dsp:nvSpPr>
        <dsp:cNvPr id="0" name=""/>
        <dsp:cNvSpPr/>
      </dsp:nvSpPr>
      <dsp:spPr>
        <a:xfrm>
          <a:off x="0" y="124498"/>
          <a:ext cx="4562475" cy="785393"/>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314558" y="292099"/>
          <a:ext cx="295041" cy="29504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907129" y="335"/>
          <a:ext cx="3655345" cy="785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21" tIns="83121" rIns="83121" bIns="83121" numCol="1" spcCol="1270" rtlCol="0" anchor="ctr" anchorCtr="0">
          <a:noAutofit/>
        </a:bodyPr>
        <a:lstStyle/>
        <a:p>
          <a:pPr marL="0" lvl="0" indent="0" algn="l" defTabSz="1111250">
            <a:lnSpc>
              <a:spcPct val="100000"/>
            </a:lnSpc>
            <a:spcBef>
              <a:spcPct val="0"/>
            </a:spcBef>
            <a:spcAft>
              <a:spcPct val="35000"/>
            </a:spcAft>
            <a:buNone/>
          </a:pPr>
          <a:r>
            <a:rPr lang="tr-TR" sz="2500" kern="1200" noProof="0" dirty="0" err="1">
              <a:solidFill>
                <a:schemeClr val="bg1"/>
              </a:solidFill>
              <a:effectLst>
                <a:glow rad="152400">
                  <a:schemeClr val="bg1">
                    <a:alpha val="19000"/>
                  </a:schemeClr>
                </a:glow>
              </a:effectLst>
            </a:rPr>
            <a:t>Impression</a:t>
          </a:r>
          <a:endParaRPr lang="tr-TR" sz="2500" kern="1200" noProof="0" dirty="0">
            <a:solidFill>
              <a:schemeClr val="bg1"/>
            </a:solidFill>
            <a:effectLst>
              <a:glow rad="152400">
                <a:schemeClr val="bg1">
                  <a:alpha val="19000"/>
                </a:schemeClr>
              </a:glow>
            </a:effectLst>
          </a:endParaRPr>
        </a:p>
      </dsp:txBody>
      <dsp:txXfrm>
        <a:off x="907129" y="335"/>
        <a:ext cx="3655345" cy="785393"/>
      </dsp:txXfrm>
    </dsp:sp>
    <dsp:sp modelId="{EC4D957C-BFAC-446D-9573-48333BEC34E6}">
      <dsp:nvSpPr>
        <dsp:cNvPr id="0" name=""/>
        <dsp:cNvSpPr/>
      </dsp:nvSpPr>
      <dsp:spPr>
        <a:xfrm>
          <a:off x="0" y="972456"/>
          <a:ext cx="4562475" cy="785393"/>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285054" y="1174402"/>
          <a:ext cx="324545" cy="32454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8000" b="-28000"/>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907129" y="982078"/>
          <a:ext cx="3655345" cy="785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21" tIns="83121" rIns="83121" bIns="83121" numCol="1" spcCol="1270" rtlCol="0" anchor="ctr" anchorCtr="0">
          <a:noAutofit/>
        </a:bodyPr>
        <a:lstStyle/>
        <a:p>
          <a:pPr marL="0" lvl="0" indent="0" algn="l" defTabSz="1111250">
            <a:lnSpc>
              <a:spcPct val="100000"/>
            </a:lnSpc>
            <a:spcBef>
              <a:spcPct val="0"/>
            </a:spcBef>
            <a:spcAft>
              <a:spcPct val="35000"/>
            </a:spcAft>
            <a:buNone/>
          </a:pPr>
          <a:r>
            <a:rPr lang="tr-TR" sz="2500" kern="1200" noProof="0" dirty="0" err="1">
              <a:solidFill>
                <a:schemeClr val="bg1"/>
              </a:solidFill>
              <a:effectLst>
                <a:glow rad="152400">
                  <a:schemeClr val="bg1">
                    <a:alpha val="19000"/>
                  </a:schemeClr>
                </a:glow>
              </a:effectLst>
            </a:rPr>
            <a:t>Website</a:t>
          </a:r>
          <a:r>
            <a:rPr lang="tr-TR" sz="2500" kern="1200" noProof="0" dirty="0">
              <a:solidFill>
                <a:schemeClr val="bg1"/>
              </a:solidFill>
              <a:effectLst>
                <a:glow rad="152400">
                  <a:schemeClr val="bg1">
                    <a:alpha val="19000"/>
                  </a:schemeClr>
                </a:glow>
              </a:effectLst>
            </a:rPr>
            <a:t> </a:t>
          </a:r>
          <a:r>
            <a:rPr lang="tr-TR" sz="2500" kern="1200" noProof="0" dirty="0" err="1">
              <a:solidFill>
                <a:schemeClr val="bg1"/>
              </a:solidFill>
              <a:effectLst>
                <a:glow rad="152400">
                  <a:schemeClr val="bg1">
                    <a:alpha val="19000"/>
                  </a:schemeClr>
                </a:glow>
              </a:effectLst>
            </a:rPr>
            <a:t>click</a:t>
          </a:r>
          <a:endParaRPr lang="tr-TR" sz="2500" kern="1200" noProof="0" dirty="0">
            <a:solidFill>
              <a:schemeClr val="bg1"/>
            </a:solidFill>
            <a:effectLst>
              <a:glow rad="152400">
                <a:schemeClr val="bg1">
                  <a:alpha val="19000"/>
                </a:schemeClr>
              </a:glow>
            </a:effectLst>
          </a:endParaRPr>
        </a:p>
      </dsp:txBody>
      <dsp:txXfrm>
        <a:off x="907129" y="982078"/>
        <a:ext cx="3655345" cy="785393"/>
      </dsp:txXfrm>
    </dsp:sp>
    <dsp:sp modelId="{79919C57-A32A-40F6-B106-B4E0CE644E4C}">
      <dsp:nvSpPr>
        <dsp:cNvPr id="0" name=""/>
        <dsp:cNvSpPr/>
      </dsp:nvSpPr>
      <dsp:spPr>
        <a:xfrm>
          <a:off x="0" y="1963820"/>
          <a:ext cx="4562475" cy="785393"/>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291292" y="2194244"/>
          <a:ext cx="324545" cy="324545"/>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907129" y="1963820"/>
          <a:ext cx="3655345" cy="785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21" tIns="83121" rIns="83121" bIns="83121" numCol="1" spcCol="1270" rtlCol="0" anchor="ctr" anchorCtr="0">
          <a:noAutofit/>
        </a:bodyPr>
        <a:lstStyle/>
        <a:p>
          <a:pPr marL="0" lvl="0" indent="0" algn="l" defTabSz="1111250">
            <a:lnSpc>
              <a:spcPct val="100000"/>
            </a:lnSpc>
            <a:spcBef>
              <a:spcPct val="0"/>
            </a:spcBef>
            <a:spcAft>
              <a:spcPct val="35000"/>
            </a:spcAft>
            <a:buNone/>
          </a:pPr>
          <a:r>
            <a:rPr lang="tr-TR" sz="2500" kern="1200" noProof="0" dirty="0" err="1">
              <a:solidFill>
                <a:schemeClr val="bg1"/>
              </a:solidFill>
              <a:effectLst>
                <a:glow rad="152400">
                  <a:schemeClr val="bg1">
                    <a:alpha val="19000"/>
                  </a:schemeClr>
                </a:glow>
              </a:effectLst>
            </a:rPr>
            <a:t>Search</a:t>
          </a:r>
          <a:endParaRPr lang="tr-TR" sz="2500" kern="1200" noProof="0" dirty="0">
            <a:solidFill>
              <a:schemeClr val="bg1"/>
            </a:solidFill>
            <a:effectLst>
              <a:glow rad="152400">
                <a:schemeClr val="bg1">
                  <a:alpha val="19000"/>
                </a:schemeClr>
              </a:glow>
            </a:effectLst>
          </a:endParaRPr>
        </a:p>
      </dsp:txBody>
      <dsp:txXfrm>
        <a:off x="907129" y="1963820"/>
        <a:ext cx="3655345" cy="785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A8B1C-2D30-44BB-9150-7099503C8960}">
      <dsp:nvSpPr>
        <dsp:cNvPr id="0" name=""/>
        <dsp:cNvSpPr/>
      </dsp:nvSpPr>
      <dsp:spPr>
        <a:xfrm>
          <a:off x="0" y="335"/>
          <a:ext cx="4562475" cy="785393"/>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230851" y="135187"/>
          <a:ext cx="445426" cy="51569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907129" y="335"/>
          <a:ext cx="3655345" cy="785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21" tIns="83121" rIns="83121" bIns="83121" numCol="1" spcCol="1270" rtlCol="0" anchor="ctr" anchorCtr="0">
          <a:noAutofit/>
        </a:bodyPr>
        <a:lstStyle/>
        <a:p>
          <a:pPr marL="0" lvl="0" indent="0" algn="l" defTabSz="1111250">
            <a:lnSpc>
              <a:spcPct val="100000"/>
            </a:lnSpc>
            <a:spcBef>
              <a:spcPct val="0"/>
            </a:spcBef>
            <a:spcAft>
              <a:spcPct val="35000"/>
            </a:spcAft>
            <a:buNone/>
          </a:pPr>
          <a:r>
            <a:rPr lang="tr-TR" sz="2500" kern="1200" noProof="0" dirty="0" err="1">
              <a:solidFill>
                <a:schemeClr val="bg1"/>
              </a:solidFill>
              <a:effectLst>
                <a:glow rad="152400">
                  <a:schemeClr val="bg1">
                    <a:alpha val="19000"/>
                  </a:schemeClr>
                </a:glow>
              </a:effectLst>
            </a:rPr>
            <a:t>View</a:t>
          </a:r>
          <a:r>
            <a:rPr lang="tr-TR" sz="2500" kern="1200" noProof="0" dirty="0">
              <a:solidFill>
                <a:schemeClr val="bg1"/>
              </a:solidFill>
              <a:effectLst>
                <a:glow rad="152400">
                  <a:schemeClr val="bg1">
                    <a:alpha val="19000"/>
                  </a:schemeClr>
                </a:glow>
              </a:effectLst>
            </a:rPr>
            <a:t> Content</a:t>
          </a:r>
        </a:p>
      </dsp:txBody>
      <dsp:txXfrm>
        <a:off x="907129" y="335"/>
        <a:ext cx="3655345" cy="785393"/>
      </dsp:txXfrm>
    </dsp:sp>
    <dsp:sp modelId="{EC4D957C-BFAC-446D-9573-48333BEC34E6}">
      <dsp:nvSpPr>
        <dsp:cNvPr id="0" name=""/>
        <dsp:cNvSpPr/>
      </dsp:nvSpPr>
      <dsp:spPr>
        <a:xfrm>
          <a:off x="0" y="982078"/>
          <a:ext cx="4562475" cy="785393"/>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285054" y="1273845"/>
          <a:ext cx="324545" cy="324545"/>
        </a:xfrm>
        <a:prstGeom prst="rect">
          <a:avLst/>
        </a:prstGeom>
        <a:blipFill rotWithShape="1">
          <a:blip xmlns:r="http://schemas.openxmlformats.org/officeDocument/2006/relationships"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907129" y="982078"/>
          <a:ext cx="3655345" cy="785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21" tIns="83121" rIns="83121" bIns="83121" numCol="1" spcCol="1270" rtlCol="0" anchor="ctr" anchorCtr="0">
          <a:noAutofit/>
        </a:bodyPr>
        <a:lstStyle/>
        <a:p>
          <a:pPr marL="0" lvl="0" indent="0" algn="l" defTabSz="1111250">
            <a:lnSpc>
              <a:spcPct val="100000"/>
            </a:lnSpc>
            <a:spcBef>
              <a:spcPct val="0"/>
            </a:spcBef>
            <a:spcAft>
              <a:spcPct val="35000"/>
            </a:spcAft>
            <a:buNone/>
          </a:pPr>
          <a:r>
            <a:rPr lang="tr-TR" sz="2500" kern="1200" noProof="0" dirty="0" err="1">
              <a:solidFill>
                <a:schemeClr val="bg1"/>
              </a:solidFill>
              <a:effectLst>
                <a:glow rad="152400">
                  <a:schemeClr val="bg1">
                    <a:alpha val="19000"/>
                  </a:schemeClr>
                </a:glow>
              </a:effectLst>
            </a:rPr>
            <a:t>Add</a:t>
          </a:r>
          <a:r>
            <a:rPr lang="tr-TR" sz="2500" kern="1200" noProof="0" dirty="0">
              <a:solidFill>
                <a:schemeClr val="bg1"/>
              </a:solidFill>
              <a:effectLst>
                <a:glow rad="152400">
                  <a:schemeClr val="bg1">
                    <a:alpha val="19000"/>
                  </a:schemeClr>
                </a:glow>
              </a:effectLst>
            </a:rPr>
            <a:t> </a:t>
          </a:r>
          <a:r>
            <a:rPr lang="tr-TR" sz="2500" kern="1200" noProof="0" dirty="0" err="1">
              <a:solidFill>
                <a:schemeClr val="bg1"/>
              </a:solidFill>
              <a:effectLst>
                <a:glow rad="152400">
                  <a:schemeClr val="bg1">
                    <a:alpha val="19000"/>
                  </a:schemeClr>
                </a:glow>
              </a:effectLst>
            </a:rPr>
            <a:t>to</a:t>
          </a:r>
          <a:r>
            <a:rPr lang="tr-TR" sz="2500" kern="1200" noProof="0" dirty="0">
              <a:solidFill>
                <a:schemeClr val="bg1"/>
              </a:solidFill>
              <a:effectLst>
                <a:glow rad="152400">
                  <a:schemeClr val="bg1">
                    <a:alpha val="19000"/>
                  </a:schemeClr>
                </a:glow>
              </a:effectLst>
            </a:rPr>
            <a:t> Chart</a:t>
          </a:r>
        </a:p>
      </dsp:txBody>
      <dsp:txXfrm>
        <a:off x="907129" y="982078"/>
        <a:ext cx="3655345" cy="785393"/>
      </dsp:txXfrm>
    </dsp:sp>
    <dsp:sp modelId="{79919C57-A32A-40F6-B106-B4E0CE644E4C}">
      <dsp:nvSpPr>
        <dsp:cNvPr id="0" name=""/>
        <dsp:cNvSpPr/>
      </dsp:nvSpPr>
      <dsp:spPr>
        <a:xfrm>
          <a:off x="0" y="1963820"/>
          <a:ext cx="4562475" cy="785393"/>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285054" y="2139255"/>
          <a:ext cx="324545" cy="324545"/>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907129" y="1963820"/>
          <a:ext cx="3655345" cy="785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21" tIns="83121" rIns="83121" bIns="83121" numCol="1" spcCol="1270" rtlCol="0" anchor="ctr" anchorCtr="0">
          <a:noAutofit/>
        </a:bodyPr>
        <a:lstStyle/>
        <a:p>
          <a:pPr marL="0" lvl="0" indent="0" algn="l" defTabSz="1111250">
            <a:lnSpc>
              <a:spcPct val="100000"/>
            </a:lnSpc>
            <a:spcBef>
              <a:spcPct val="0"/>
            </a:spcBef>
            <a:spcAft>
              <a:spcPct val="35000"/>
            </a:spcAft>
            <a:buNone/>
          </a:pPr>
          <a:r>
            <a:rPr lang="tr-TR" sz="2500" kern="1200" noProof="0" dirty="0" err="1">
              <a:solidFill>
                <a:schemeClr val="bg1"/>
              </a:solidFill>
              <a:effectLst>
                <a:glow rad="152400">
                  <a:schemeClr val="bg1">
                    <a:alpha val="19000"/>
                  </a:schemeClr>
                </a:glow>
              </a:effectLst>
            </a:rPr>
            <a:t>Purchase</a:t>
          </a:r>
          <a:endParaRPr lang="tr-TR" sz="2500" kern="1200" noProof="0" dirty="0">
            <a:solidFill>
              <a:schemeClr val="bg1"/>
            </a:solidFill>
            <a:effectLst>
              <a:glow rad="152400">
                <a:schemeClr val="bg1">
                  <a:alpha val="19000"/>
                </a:schemeClr>
              </a:glow>
            </a:effectLst>
          </a:endParaRPr>
        </a:p>
      </dsp:txBody>
      <dsp:txXfrm>
        <a:off x="907129" y="1963820"/>
        <a:ext cx="3655345" cy="7853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5A93E5-AB9A-439C-9142-AD5A4BFF47F6}">
      <dsp:nvSpPr>
        <dsp:cNvPr id="0" name=""/>
        <dsp:cNvSpPr/>
      </dsp:nvSpPr>
      <dsp:spPr>
        <a:xfrm>
          <a:off x="2361" y="2495359"/>
          <a:ext cx="1733906" cy="1733906"/>
        </a:xfrm>
        <a:prstGeom prst="donut">
          <a:avLst>
            <a:gd name="adj" fmla="val 20000"/>
          </a:avLst>
        </a:prstGeom>
        <a:gradFill rotWithShape="0">
          <a:gsLst>
            <a:gs pos="0">
              <a:schemeClr val="accent1">
                <a:lumMod val="20000"/>
                <a:lumOff val="80000"/>
              </a:schemeClr>
            </a:gs>
            <a:gs pos="100000">
              <a:schemeClr val="accent1"/>
            </a:gs>
          </a:gsLst>
          <a:lin ang="5400000" scaled="0"/>
        </a:gra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54C7621A-D6FD-4F3F-A78E-16DC33A75367}">
      <dsp:nvSpPr>
        <dsp:cNvPr id="0" name=""/>
        <dsp:cNvSpPr/>
      </dsp:nvSpPr>
      <dsp:spPr>
        <a:xfrm rot="17700000">
          <a:off x="613311" y="831163"/>
          <a:ext cx="2155437" cy="1038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0" bIns="0" numCol="1" spcCol="1270" rtlCol="0" anchor="ctr" anchorCtr="0">
          <a:noAutofit/>
        </a:bodyPr>
        <a:lstStyle/>
        <a:p>
          <a:pPr marL="0" lvl="0" indent="0" algn="l" defTabSz="800100" rtl="0">
            <a:lnSpc>
              <a:spcPct val="90000"/>
            </a:lnSpc>
            <a:spcBef>
              <a:spcPct val="0"/>
            </a:spcBef>
            <a:spcAft>
              <a:spcPct val="35000"/>
            </a:spcAft>
            <a:buNone/>
          </a:pPr>
          <a:r>
            <a:rPr lang="tr-TR" sz="1800" b="1" kern="1200" noProof="0" dirty="0"/>
            <a:t>A </a:t>
          </a:r>
          <a:r>
            <a:rPr lang="tr-TR" sz="1800" b="1" kern="1200" noProof="0" dirty="0" err="1"/>
            <a:t>Group</a:t>
          </a:r>
          <a:r>
            <a:rPr lang="tr-TR" sz="1800" b="1" kern="1200" noProof="0" dirty="0"/>
            <a:t> – Control </a:t>
          </a:r>
          <a:r>
            <a:rPr lang="tr-TR" sz="1800" b="1" kern="1200" noProof="0" dirty="0" err="1"/>
            <a:t>Group</a:t>
          </a:r>
          <a:endParaRPr lang="tr-TR" sz="1800" b="1" kern="1200" noProof="0" dirty="0"/>
        </a:p>
      </dsp:txBody>
      <dsp:txXfrm>
        <a:off x="613311" y="831163"/>
        <a:ext cx="2155437" cy="1038754"/>
      </dsp:txXfrm>
    </dsp:sp>
    <dsp:sp modelId="{72AEB429-AFAD-4F8B-877D-CB3A79995C59}">
      <dsp:nvSpPr>
        <dsp:cNvPr id="0" name=""/>
        <dsp:cNvSpPr/>
      </dsp:nvSpPr>
      <dsp:spPr>
        <a:xfrm>
          <a:off x="2055994" y="3101431"/>
          <a:ext cx="521761" cy="521761"/>
        </a:xfrm>
        <a:prstGeom prst="ellipse">
          <a:avLst/>
        </a:prstGeom>
        <a:noFill/>
        <a:ln w="19050">
          <a:solidFill>
            <a:schemeClr val="bg1">
              <a:lumMod val="75000"/>
            </a:schemeClr>
          </a:solid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6749C0EA-1B99-400E-B5E9-7F9E3C47DF67}">
      <dsp:nvSpPr>
        <dsp:cNvPr id="0" name=""/>
        <dsp:cNvSpPr/>
      </dsp:nvSpPr>
      <dsp:spPr>
        <a:xfrm rot="17700000">
          <a:off x="800935" y="4274800"/>
          <a:ext cx="1864555" cy="89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rtlCol="0" anchor="ctr" anchorCtr="0">
          <a:noAutofit/>
        </a:bodyPr>
        <a:lstStyle/>
        <a:p>
          <a:pPr marL="0" lvl="0" indent="0" algn="r" defTabSz="622300" rtl="0">
            <a:lnSpc>
              <a:spcPct val="90000"/>
            </a:lnSpc>
            <a:spcBef>
              <a:spcPct val="0"/>
            </a:spcBef>
            <a:spcAft>
              <a:spcPct val="35000"/>
            </a:spcAft>
            <a:buNone/>
          </a:pPr>
          <a:r>
            <a:rPr lang="en-US" sz="1400" kern="1200" noProof="0" dirty="0"/>
            <a:t>Facebook ad campaign with "</a:t>
          </a:r>
          <a:r>
            <a:rPr lang="en-US" sz="1400" kern="1200" noProof="0" dirty="0" err="1"/>
            <a:t>maximumbidding</a:t>
          </a:r>
          <a:r>
            <a:rPr lang="en-US" sz="1400" kern="1200" noProof="0" dirty="0"/>
            <a:t>" is posted on "</a:t>
          </a:r>
          <a:r>
            <a:rPr lang="en-US" sz="1400" kern="1200" noProof="0" dirty="0" err="1"/>
            <a:t>ControlGroup</a:t>
          </a:r>
          <a:r>
            <a:rPr lang="en-US" sz="1400" kern="1200" noProof="0" dirty="0"/>
            <a:t>"</a:t>
          </a:r>
          <a:endParaRPr lang="tr-TR" sz="1400" kern="1200" noProof="0" dirty="0"/>
        </a:p>
      </dsp:txBody>
      <dsp:txXfrm>
        <a:off x="800935" y="4274800"/>
        <a:ext cx="1864555" cy="899018"/>
      </dsp:txXfrm>
    </dsp:sp>
    <dsp:sp modelId="{D74D6160-1F48-48F0-82A2-4366561C4041}">
      <dsp:nvSpPr>
        <dsp:cNvPr id="0" name=""/>
        <dsp:cNvSpPr/>
      </dsp:nvSpPr>
      <dsp:spPr>
        <a:xfrm rot="17700000">
          <a:off x="1968258" y="1660629"/>
          <a:ext cx="1864555" cy="899018"/>
        </a:xfrm>
        <a:prstGeom prst="rect">
          <a:avLst/>
        </a:prstGeom>
        <a:noFill/>
        <a:ln>
          <a:noFill/>
        </a:ln>
        <a:effectLst/>
      </dsp:spPr>
      <dsp:style>
        <a:lnRef idx="0">
          <a:scrgbClr r="0" g="0" b="0"/>
        </a:lnRef>
        <a:fillRef idx="0">
          <a:scrgbClr r="0" g="0" b="0"/>
        </a:fillRef>
        <a:effectRef idx="0">
          <a:scrgbClr r="0" g="0" b="0"/>
        </a:effectRef>
        <a:fontRef idx="minor"/>
      </dsp:style>
    </dsp:sp>
    <dsp:sp modelId="{1D3B3624-0AA7-4260-AE86-8595E24ED09E}">
      <dsp:nvSpPr>
        <dsp:cNvPr id="0" name=""/>
        <dsp:cNvSpPr/>
      </dsp:nvSpPr>
      <dsp:spPr>
        <a:xfrm>
          <a:off x="2897482" y="2495359"/>
          <a:ext cx="1733906" cy="1733906"/>
        </a:xfrm>
        <a:prstGeom prst="donut">
          <a:avLst>
            <a:gd name="adj" fmla="val 20000"/>
          </a:avLst>
        </a:prstGeom>
        <a:gradFill rotWithShape="0">
          <a:gsLst>
            <a:gs pos="0">
              <a:schemeClr val="tx2"/>
            </a:gs>
            <a:gs pos="100000">
              <a:schemeClr val="tx2">
                <a:lumMod val="5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648DC65-DF54-488E-83A7-B6467C479D02}">
      <dsp:nvSpPr>
        <dsp:cNvPr id="0" name=""/>
        <dsp:cNvSpPr/>
      </dsp:nvSpPr>
      <dsp:spPr>
        <a:xfrm rot="17700000">
          <a:off x="3508432" y="831163"/>
          <a:ext cx="2155437" cy="1038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0" bIns="0" numCol="1" spcCol="1270" rtlCol="0" anchor="ctr" anchorCtr="0">
          <a:noAutofit/>
        </a:bodyPr>
        <a:lstStyle/>
        <a:p>
          <a:pPr marL="0" lvl="0" indent="0" algn="l" defTabSz="800100" rtl="0">
            <a:lnSpc>
              <a:spcPct val="90000"/>
            </a:lnSpc>
            <a:spcBef>
              <a:spcPct val="0"/>
            </a:spcBef>
            <a:spcAft>
              <a:spcPct val="35000"/>
            </a:spcAft>
            <a:buNone/>
          </a:pPr>
          <a:r>
            <a:rPr lang="tr-TR" sz="1800" b="1" kern="1200" noProof="0" dirty="0"/>
            <a:t>B </a:t>
          </a:r>
          <a:r>
            <a:rPr lang="tr-TR" sz="1800" b="1" kern="1200" noProof="0" dirty="0" err="1"/>
            <a:t>Group</a:t>
          </a:r>
          <a:r>
            <a:rPr lang="tr-TR" sz="1800" b="1" kern="1200" noProof="0" dirty="0"/>
            <a:t> – Test </a:t>
          </a:r>
          <a:r>
            <a:rPr lang="tr-TR" sz="1800" b="1" kern="1200" noProof="0" dirty="0" err="1"/>
            <a:t>Group</a:t>
          </a:r>
          <a:endParaRPr lang="tr-TR" sz="1800" b="1" kern="1200" noProof="0" dirty="0"/>
        </a:p>
      </dsp:txBody>
      <dsp:txXfrm>
        <a:off x="3508432" y="831163"/>
        <a:ext cx="2155437" cy="1038754"/>
      </dsp:txXfrm>
    </dsp:sp>
    <dsp:sp modelId="{2E456752-9A8D-4597-8B9D-1337E2E3BB15}">
      <dsp:nvSpPr>
        <dsp:cNvPr id="0" name=""/>
        <dsp:cNvSpPr/>
      </dsp:nvSpPr>
      <dsp:spPr>
        <a:xfrm>
          <a:off x="5238966" y="3102114"/>
          <a:ext cx="521761" cy="521761"/>
        </a:xfrm>
        <a:prstGeom prst="ellipse">
          <a:avLst/>
        </a:prstGeom>
        <a:noFill/>
        <a:ln w="19050">
          <a:solidFill>
            <a:schemeClr val="bg1">
              <a:lumMod val="75000"/>
            </a:schemeClr>
          </a:solid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DB3BF36B-C726-491E-B973-D7822FF7B562}">
      <dsp:nvSpPr>
        <dsp:cNvPr id="0" name=""/>
        <dsp:cNvSpPr/>
      </dsp:nvSpPr>
      <dsp:spPr>
        <a:xfrm rot="17700000">
          <a:off x="3774708" y="4065424"/>
          <a:ext cx="2298599" cy="1331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rtlCol="0" anchor="ctr" anchorCtr="0">
          <a:noAutofit/>
        </a:bodyPr>
        <a:lstStyle/>
        <a:p>
          <a:pPr marL="0" lvl="0" indent="0" algn="r" defTabSz="622300" rtl="0">
            <a:lnSpc>
              <a:spcPct val="90000"/>
            </a:lnSpc>
            <a:spcBef>
              <a:spcPct val="0"/>
            </a:spcBef>
            <a:spcAft>
              <a:spcPct val="35000"/>
            </a:spcAft>
            <a:buNone/>
          </a:pPr>
          <a:r>
            <a:rPr lang="en-US" sz="1400" kern="1200" noProof="0" dirty="0"/>
            <a:t>Facebook ad campaign with "average bidding" is posted on "Test Group</a:t>
          </a:r>
          <a:r>
            <a:rPr lang="tr-TR" sz="1400" kern="1200" noProof="0" dirty="0"/>
            <a:t>"</a:t>
          </a:r>
        </a:p>
      </dsp:txBody>
      <dsp:txXfrm>
        <a:off x="3774708" y="4065424"/>
        <a:ext cx="2298599" cy="1331839"/>
      </dsp:txXfrm>
    </dsp:sp>
    <dsp:sp modelId="{36887002-B3D0-42CD-A990-923EC387A697}">
      <dsp:nvSpPr>
        <dsp:cNvPr id="0" name=""/>
        <dsp:cNvSpPr/>
      </dsp:nvSpPr>
      <dsp:spPr>
        <a:xfrm rot="17700000">
          <a:off x="5151230" y="1372482"/>
          <a:ext cx="1864555" cy="89901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Simge Dikey Dolu Liste"/>
  <dgm:desc val="Bir şekilde içerisinde gruplandırılmış düzey 1 veya düzey 1 ve düzey 2 metinleri ile yukarıdan aşağıya bir dizi resim göstermek için kullanın. Simgeler veya uzun açıklamalara sahip küçük resimlerle en iyi sonucu verir."/>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Simge Dikey Dolu Liste"/>
  <dgm:desc val="Bir şekilde içerisinde gruplandırılmış düzey 1 veya düzey 1 ve düzey 2 metinleri ile yukarıdan aşağıya bir dizi resim göstermek için kullanın. Simgeler veya uzun açıklamalara sahip küçük resimlerle en iyi sonucu verir."/>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A71E8213-5E7D-4CA6-9EB3-E724075DED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A56222E1-7FF9-433E-A93C-6A9A81D3E6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AEC2CA-D4D8-4C8A-AB80-7885AD2FCB12}" type="datetime1">
              <a:rPr lang="tr-TR" smtClean="0"/>
              <a:t>6.02.2021</a:t>
            </a:fld>
            <a:endParaRPr lang="tr-TR" dirty="0"/>
          </a:p>
        </p:txBody>
      </p:sp>
      <p:sp>
        <p:nvSpPr>
          <p:cNvPr id="4" name="Alt Bilgi Yer Tutucusu 3">
            <a:extLst>
              <a:ext uri="{FF2B5EF4-FFF2-40B4-BE49-F238E27FC236}">
                <a16:creationId xmlns:a16="http://schemas.microsoft.com/office/drawing/2014/main" id="{3EE2BFAA-2D33-44D0-848A-77A466557CF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16941154-988A-40D6-9502-33567D94794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100F1B-F4A2-465B-A057-29EF48D43ED2}" type="slidenum">
              <a:rPr lang="tr-TR" smtClean="0"/>
              <a:t>‹#›</a:t>
            </a:fld>
            <a:endParaRPr lang="tr-TR"/>
          </a:p>
        </p:txBody>
      </p:sp>
    </p:spTree>
    <p:extLst>
      <p:ext uri="{BB962C8B-B14F-4D97-AF65-F5344CB8AC3E}">
        <p14:creationId xmlns:p14="http://schemas.microsoft.com/office/powerpoint/2010/main" val="3710080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noProof="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BD88D3-65C0-4323-B205-1B1076744899}" type="datetime1">
              <a:rPr lang="tr-TR" smtClean="0"/>
              <a:pPr/>
              <a:t>6.02.2021</a:t>
            </a:fld>
            <a:endParaRPr lang="tr-TR" dirty="0"/>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a:t>Asıl metin stillerini düzenlemek için tıklayın</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A80C23-2D1B-428D-A795-9CEE18AC3AC9}" type="slidenum">
              <a:rPr lang="tr-TR" noProof="0" smtClean="0"/>
              <a:t>‹#›</a:t>
            </a:fld>
            <a:endParaRPr lang="tr-TR" noProof="0"/>
          </a:p>
        </p:txBody>
      </p:sp>
    </p:spTree>
    <p:extLst>
      <p:ext uri="{BB962C8B-B14F-4D97-AF65-F5344CB8AC3E}">
        <p14:creationId xmlns:p14="http://schemas.microsoft.com/office/powerpoint/2010/main" val="2833214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DA80C23-2D1B-428D-A795-9CEE18AC3AC9}" type="slidenum">
              <a:rPr lang="tr-TR" smtClean="0"/>
              <a:t>1</a:t>
            </a:fld>
            <a:endParaRPr lang="tr-TR"/>
          </a:p>
        </p:txBody>
      </p:sp>
    </p:spTree>
    <p:extLst>
      <p:ext uri="{BB962C8B-B14F-4D97-AF65-F5344CB8AC3E}">
        <p14:creationId xmlns:p14="http://schemas.microsoft.com/office/powerpoint/2010/main" val="2089062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DA80C23-2D1B-428D-A795-9CEE18AC3AC9}" type="slidenum">
              <a:rPr lang="tr-TR" smtClean="0"/>
              <a:t>10</a:t>
            </a:fld>
            <a:endParaRPr lang="tr-TR"/>
          </a:p>
        </p:txBody>
      </p:sp>
    </p:spTree>
    <p:extLst>
      <p:ext uri="{BB962C8B-B14F-4D97-AF65-F5344CB8AC3E}">
        <p14:creationId xmlns:p14="http://schemas.microsoft.com/office/powerpoint/2010/main" val="3851157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DA80C23-2D1B-428D-A795-9CEE18AC3AC9}" type="slidenum">
              <a:rPr lang="tr-TR" smtClean="0"/>
              <a:t>2</a:t>
            </a:fld>
            <a:endParaRPr lang="tr-TR"/>
          </a:p>
        </p:txBody>
      </p:sp>
    </p:spTree>
    <p:extLst>
      <p:ext uri="{BB962C8B-B14F-4D97-AF65-F5344CB8AC3E}">
        <p14:creationId xmlns:p14="http://schemas.microsoft.com/office/powerpoint/2010/main" val="3033098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DA80C23-2D1B-428D-A795-9CEE18AC3AC9}" type="slidenum">
              <a:rPr lang="tr-TR" smtClean="0"/>
              <a:t>3</a:t>
            </a:fld>
            <a:endParaRPr lang="tr-TR"/>
          </a:p>
        </p:txBody>
      </p:sp>
    </p:spTree>
    <p:extLst>
      <p:ext uri="{BB962C8B-B14F-4D97-AF65-F5344CB8AC3E}">
        <p14:creationId xmlns:p14="http://schemas.microsoft.com/office/powerpoint/2010/main" val="1782945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DA80C23-2D1B-428D-A795-9CEE18AC3AC9}" type="slidenum">
              <a:rPr lang="tr-TR" smtClean="0"/>
              <a:t>4</a:t>
            </a:fld>
            <a:endParaRPr lang="tr-TR"/>
          </a:p>
        </p:txBody>
      </p:sp>
    </p:spTree>
    <p:extLst>
      <p:ext uri="{BB962C8B-B14F-4D97-AF65-F5344CB8AC3E}">
        <p14:creationId xmlns:p14="http://schemas.microsoft.com/office/powerpoint/2010/main" val="175872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DA80C23-2D1B-428D-A795-9CEE18AC3AC9}" type="slidenum">
              <a:rPr lang="tr-TR" smtClean="0"/>
              <a:t>5</a:t>
            </a:fld>
            <a:endParaRPr lang="tr-TR"/>
          </a:p>
        </p:txBody>
      </p:sp>
    </p:spTree>
    <p:extLst>
      <p:ext uri="{BB962C8B-B14F-4D97-AF65-F5344CB8AC3E}">
        <p14:creationId xmlns:p14="http://schemas.microsoft.com/office/powerpoint/2010/main" val="929141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DA80C23-2D1B-428D-A795-9CEE18AC3AC9}" type="slidenum">
              <a:rPr lang="tr-TR" smtClean="0"/>
              <a:t>6</a:t>
            </a:fld>
            <a:endParaRPr lang="tr-TR"/>
          </a:p>
        </p:txBody>
      </p:sp>
    </p:spTree>
    <p:extLst>
      <p:ext uri="{BB962C8B-B14F-4D97-AF65-F5344CB8AC3E}">
        <p14:creationId xmlns:p14="http://schemas.microsoft.com/office/powerpoint/2010/main" val="2730489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DA80C23-2D1B-428D-A795-9CEE18AC3AC9}" type="slidenum">
              <a:rPr lang="tr-TR" smtClean="0"/>
              <a:t>7</a:t>
            </a:fld>
            <a:endParaRPr lang="tr-TR"/>
          </a:p>
        </p:txBody>
      </p:sp>
    </p:spTree>
    <p:extLst>
      <p:ext uri="{BB962C8B-B14F-4D97-AF65-F5344CB8AC3E}">
        <p14:creationId xmlns:p14="http://schemas.microsoft.com/office/powerpoint/2010/main" val="93668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DA80C23-2D1B-428D-A795-9CEE18AC3AC9}" type="slidenum">
              <a:rPr lang="tr-TR" smtClean="0"/>
              <a:t>8</a:t>
            </a:fld>
            <a:endParaRPr lang="tr-TR"/>
          </a:p>
        </p:txBody>
      </p:sp>
    </p:spTree>
    <p:extLst>
      <p:ext uri="{BB962C8B-B14F-4D97-AF65-F5344CB8AC3E}">
        <p14:creationId xmlns:p14="http://schemas.microsoft.com/office/powerpoint/2010/main" val="1937136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DA80C23-2D1B-428D-A795-9CEE18AC3AC9}" type="slidenum">
              <a:rPr lang="tr-TR" smtClean="0"/>
              <a:t>9</a:t>
            </a:fld>
            <a:endParaRPr lang="tr-TR"/>
          </a:p>
        </p:txBody>
      </p:sp>
    </p:spTree>
    <p:extLst>
      <p:ext uri="{BB962C8B-B14F-4D97-AF65-F5344CB8AC3E}">
        <p14:creationId xmlns:p14="http://schemas.microsoft.com/office/powerpoint/2010/main" val="159937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2"/>
        </a:solidFill>
        <a:effectLst/>
      </p:bgPr>
    </p:bg>
    <p:spTree>
      <p:nvGrpSpPr>
        <p:cNvPr id="1" name=""/>
        <p:cNvGrpSpPr/>
        <p:nvPr/>
      </p:nvGrpSpPr>
      <p:grpSpPr>
        <a:xfrm>
          <a:off x="0" y="0"/>
          <a:ext cx="0" cy="0"/>
          <a:chOff x="0" y="0"/>
          <a:chExt cx="0" cy="0"/>
        </a:xfrm>
      </p:grpSpPr>
      <p:sp>
        <p:nvSpPr>
          <p:cNvPr id="2" name="Başlık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tr-TR" noProof="0"/>
              <a:t>Asıl başlık stilini düzenlemek için tıklayın</a:t>
            </a:r>
          </a:p>
        </p:txBody>
      </p:sp>
      <p:sp>
        <p:nvSpPr>
          <p:cNvPr id="3" name="Alt Başlık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7" name="Tarih Yer Tutucusu 6"/>
          <p:cNvSpPr>
            <a:spLocks noGrp="1"/>
          </p:cNvSpPr>
          <p:nvPr>
            <p:ph type="dt" sz="half" idx="10"/>
          </p:nvPr>
        </p:nvSpPr>
        <p:spPr/>
        <p:txBody>
          <a:bodyPr rtlCol="0"/>
          <a:lstStyle/>
          <a:p>
            <a:pPr rtl="0"/>
            <a:fld id="{45CF74AA-AB12-4522-AD52-CE81A8419B5D}" type="datetime1">
              <a:rPr lang="tr-TR" noProof="0" smtClean="0"/>
              <a:t>6.02.2021</a:t>
            </a:fld>
            <a:endParaRPr lang="tr-TR" noProof="0"/>
          </a:p>
        </p:txBody>
      </p:sp>
      <p:sp>
        <p:nvSpPr>
          <p:cNvPr id="8" name="Alt Bilgi Yer Tutucusu 7"/>
          <p:cNvSpPr>
            <a:spLocks noGrp="1"/>
          </p:cNvSpPr>
          <p:nvPr>
            <p:ph type="ftr" sz="quarter" idx="11"/>
          </p:nvPr>
        </p:nvSpPr>
        <p:spPr/>
        <p:txBody>
          <a:bodyPr rtlCol="0"/>
          <a:lstStyle/>
          <a:p>
            <a:pPr rtl="0"/>
            <a:r>
              <a:rPr lang="tr-TR" noProof="0"/>
              <a:t>
              </a:t>
            </a:r>
          </a:p>
        </p:txBody>
      </p:sp>
      <p:sp>
        <p:nvSpPr>
          <p:cNvPr id="9" name="Slayt Numarası Yer Tutucusu 8"/>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Dikey Metin Yer Tutucusu 2"/>
          <p:cNvSpPr>
            <a:spLocks noGrp="1"/>
          </p:cNvSpPr>
          <p:nvPr>
            <p:ph type="body" orient="vert" idx="1"/>
          </p:nvPr>
        </p:nvSpPr>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189F3F02-4653-4275-9F86-94C91E831069}" type="datetime1">
              <a:rPr lang="tr-TR" noProof="0" smtClean="0"/>
              <a:t>6.02.2021</a:t>
            </a:fld>
            <a:endParaRPr lang="tr-TR" noProof="0"/>
          </a:p>
        </p:txBody>
      </p:sp>
      <p:sp>
        <p:nvSpPr>
          <p:cNvPr id="5" name="Alt Bilgi Yer Tutucusu 4"/>
          <p:cNvSpPr>
            <a:spLocks noGrp="1"/>
          </p:cNvSpPr>
          <p:nvPr>
            <p:ph type="ftr" sz="quarter" idx="11"/>
          </p:nvPr>
        </p:nvSpPr>
        <p:spPr/>
        <p:txBody>
          <a:bodyPr rtlCol="0"/>
          <a:lstStyle/>
          <a:p>
            <a:pPr rtl="0"/>
            <a:r>
              <a:rPr lang="tr-TR" noProof="0"/>
              <a:t>
              </a:t>
            </a:r>
          </a:p>
        </p:txBody>
      </p:sp>
      <p:sp>
        <p:nvSpPr>
          <p:cNvPr id="6" name="Slayt Numarası Yer Tutucusu 5"/>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653112" y="937260"/>
            <a:ext cx="1298608" cy="4983480"/>
          </a:xfrm>
        </p:spPr>
        <p:txBody>
          <a:bodyPr vert="eaVert" rtlCol="0"/>
          <a:lstStyle/>
          <a:p>
            <a:pPr rtl="0"/>
            <a:r>
              <a:rPr lang="tr-TR" noProof="0"/>
              <a:t>Asıl başlık stilini düzenlemek için tıklayın</a:t>
            </a:r>
          </a:p>
        </p:txBody>
      </p:sp>
      <p:sp>
        <p:nvSpPr>
          <p:cNvPr id="3" name="Dikey Metin Yer Tutucusu 2"/>
          <p:cNvSpPr>
            <a:spLocks noGrp="1"/>
          </p:cNvSpPr>
          <p:nvPr>
            <p:ph type="body" orient="vert" idx="1"/>
          </p:nvPr>
        </p:nvSpPr>
        <p:spPr>
          <a:xfrm>
            <a:off x="2231136" y="937260"/>
            <a:ext cx="6198489" cy="4983480"/>
          </a:xfrm>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628840DE-FED3-434A-AAB6-82BE66B02A03}" type="datetime1">
              <a:rPr lang="tr-TR" noProof="0" smtClean="0"/>
              <a:t>6.02.2021</a:t>
            </a:fld>
            <a:endParaRPr lang="tr-TR" noProof="0"/>
          </a:p>
        </p:txBody>
      </p:sp>
      <p:sp>
        <p:nvSpPr>
          <p:cNvPr id="5" name="Alt Bilgi Yer Tutucusu 4"/>
          <p:cNvSpPr>
            <a:spLocks noGrp="1"/>
          </p:cNvSpPr>
          <p:nvPr>
            <p:ph type="ftr" sz="quarter" idx="11"/>
          </p:nvPr>
        </p:nvSpPr>
        <p:spPr/>
        <p:txBody>
          <a:bodyPr rtlCol="0"/>
          <a:lstStyle/>
          <a:p>
            <a:pPr rtl="0"/>
            <a:r>
              <a:rPr lang="tr-TR" noProof="0"/>
              <a:t>
              </a:t>
            </a:r>
          </a:p>
        </p:txBody>
      </p:sp>
      <p:sp>
        <p:nvSpPr>
          <p:cNvPr id="6" name="Slayt Numarası Yer Tutucusu 5"/>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p:cNvSpPr>
            <a:spLocks noGrp="1"/>
          </p:cNvSpPr>
          <p:nvPr>
            <p:ph type="dt" sz="half" idx="10"/>
          </p:nvPr>
        </p:nvSpPr>
        <p:spPr/>
        <p:txBody>
          <a:bodyPr rtlCol="0"/>
          <a:lstStyle/>
          <a:p>
            <a:pPr rtl="0"/>
            <a:fld id="{312B3352-A941-469C-9119-FB6CD7DF2158}" type="datetime1">
              <a:rPr lang="tr-TR" noProof="0" smtClean="0"/>
              <a:t>6.02.2021</a:t>
            </a:fld>
            <a:endParaRPr lang="tr-TR" noProof="0"/>
          </a:p>
        </p:txBody>
      </p:sp>
      <p:sp>
        <p:nvSpPr>
          <p:cNvPr id="8" name="Alt Bilgi Yer Tutucusu 7"/>
          <p:cNvSpPr>
            <a:spLocks noGrp="1"/>
          </p:cNvSpPr>
          <p:nvPr>
            <p:ph type="ftr" sz="quarter" idx="11"/>
          </p:nvPr>
        </p:nvSpPr>
        <p:spPr/>
        <p:txBody>
          <a:bodyPr rtlCol="0"/>
          <a:lstStyle/>
          <a:p>
            <a:pPr rtl="0"/>
            <a:r>
              <a:rPr lang="tr-TR" noProof="0"/>
              <a:t>
              </a:t>
            </a:r>
          </a:p>
        </p:txBody>
      </p:sp>
      <p:sp>
        <p:nvSpPr>
          <p:cNvPr id="9" name="Slayt Numarası Yer Tutucusu 8"/>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bg>
      <p:bgPr>
        <a:solidFill>
          <a:schemeClr val="accent1"/>
        </a:solid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tr-TR" noProof="0"/>
              <a:t>Asıl başlık stilini düzenlemek için tıklayın</a:t>
            </a:r>
          </a:p>
        </p:txBody>
      </p:sp>
      <p:sp>
        <p:nvSpPr>
          <p:cNvPr id="3" name="Metin Yer Tutucusu 2"/>
          <p:cNvSpPr>
            <a:spLocks noGrp="1"/>
          </p:cNvSpPr>
          <p:nvPr>
            <p:ph type="body" idx="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a:t>Asıl metin stillerini düzenlemek için tıklayın</a:t>
            </a:r>
          </a:p>
        </p:txBody>
      </p:sp>
      <p:sp>
        <p:nvSpPr>
          <p:cNvPr id="7" name="Tarih Yer Tutucusu 6"/>
          <p:cNvSpPr>
            <a:spLocks noGrp="1"/>
          </p:cNvSpPr>
          <p:nvPr>
            <p:ph type="dt" sz="half" idx="10"/>
          </p:nvPr>
        </p:nvSpPr>
        <p:spPr/>
        <p:txBody>
          <a:bodyPr rtlCol="0"/>
          <a:lstStyle/>
          <a:p>
            <a:pPr rtl="0"/>
            <a:fld id="{B6E86A24-3A25-44A2-90E2-F6F99F87BF62}" type="datetime1">
              <a:rPr lang="tr-TR" noProof="0" smtClean="0"/>
              <a:t>6.02.2021</a:t>
            </a:fld>
            <a:endParaRPr lang="tr-TR" noProof="0"/>
          </a:p>
        </p:txBody>
      </p:sp>
      <p:sp>
        <p:nvSpPr>
          <p:cNvPr id="8" name="Alt Bilgi Yer Tutucusu 7"/>
          <p:cNvSpPr>
            <a:spLocks noGrp="1"/>
          </p:cNvSpPr>
          <p:nvPr>
            <p:ph type="ftr" sz="quarter" idx="11"/>
          </p:nvPr>
        </p:nvSpPr>
        <p:spPr/>
        <p:txBody>
          <a:bodyPr rtlCol="0"/>
          <a:lstStyle/>
          <a:p>
            <a:pPr rtl="0"/>
            <a:r>
              <a:rPr lang="tr-TR" noProof="0"/>
              <a:t>
              </a:t>
            </a:r>
          </a:p>
        </p:txBody>
      </p:sp>
      <p:sp>
        <p:nvSpPr>
          <p:cNvPr id="9" name="Slayt Numarası Yer Tutucusu 8"/>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sz="half" idx="1"/>
          </p:nvPr>
        </p:nvSpPr>
        <p:spPr>
          <a:xfrm>
            <a:off x="1581912" y="2638044"/>
            <a:ext cx="4271771" cy="3101982"/>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p:cNvSpPr>
            <a:spLocks noGrp="1"/>
          </p:cNvSpPr>
          <p:nvPr>
            <p:ph sz="half" idx="2"/>
          </p:nvPr>
        </p:nvSpPr>
        <p:spPr>
          <a:xfrm>
            <a:off x="6338315" y="2638044"/>
            <a:ext cx="4270247" cy="3101982"/>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8" name="Tarih Yer Tutucusu 7"/>
          <p:cNvSpPr>
            <a:spLocks noGrp="1"/>
          </p:cNvSpPr>
          <p:nvPr>
            <p:ph type="dt" sz="half" idx="10"/>
          </p:nvPr>
        </p:nvSpPr>
        <p:spPr/>
        <p:txBody>
          <a:bodyPr rtlCol="0"/>
          <a:lstStyle/>
          <a:p>
            <a:pPr rtl="0"/>
            <a:fld id="{4A86E4D0-8E58-420A-84EC-264848B79ACE}" type="datetime1">
              <a:rPr lang="tr-TR" noProof="0" smtClean="0"/>
              <a:t>6.02.2021</a:t>
            </a:fld>
            <a:endParaRPr lang="tr-TR" noProof="0"/>
          </a:p>
        </p:txBody>
      </p:sp>
      <p:sp>
        <p:nvSpPr>
          <p:cNvPr id="9" name="Alt Bilgi Yer Tutucusu 8"/>
          <p:cNvSpPr>
            <a:spLocks noGrp="1"/>
          </p:cNvSpPr>
          <p:nvPr>
            <p:ph type="ftr" sz="quarter" idx="11"/>
          </p:nvPr>
        </p:nvSpPr>
        <p:spPr/>
        <p:txBody>
          <a:bodyPr rtlCol="0"/>
          <a:lstStyle/>
          <a:p>
            <a:pPr rtl="0"/>
            <a:r>
              <a:rPr lang="tr-TR" noProof="0"/>
              <a:t>
              </a:t>
            </a:r>
          </a:p>
        </p:txBody>
      </p:sp>
      <p:sp>
        <p:nvSpPr>
          <p:cNvPr id="10" name="Slayt Numarası Yer Tutucusu 9"/>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1583436" y="3143250"/>
            <a:ext cx="4270248" cy="2596776"/>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İçerik Yer Tutucusu 5"/>
          <p:cNvSpPr>
            <a:spLocks noGrp="1"/>
          </p:cNvSpPr>
          <p:nvPr>
            <p:ph sz="quarter" idx="4"/>
          </p:nvPr>
        </p:nvSpPr>
        <p:spPr>
          <a:xfrm>
            <a:off x="6338316" y="3143250"/>
            <a:ext cx="4253484" cy="2596776"/>
          </a:xfrm>
        </p:spPr>
        <p:txBody>
          <a:bodyPr rtlCol="0"/>
          <a:lstStyle>
            <a:lvl5pPr>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11" name="Metin Yer Tutucusu 4"/>
          <p:cNvSpPr>
            <a:spLocks noGrp="1"/>
          </p:cNvSpPr>
          <p:nvPr>
            <p:ph type="body" sz="quarter" idx="13"/>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7" name="Tarih Yer Tutucusu 6"/>
          <p:cNvSpPr>
            <a:spLocks noGrp="1"/>
          </p:cNvSpPr>
          <p:nvPr>
            <p:ph type="dt" sz="half" idx="10"/>
          </p:nvPr>
        </p:nvSpPr>
        <p:spPr/>
        <p:txBody>
          <a:bodyPr rtlCol="0"/>
          <a:lstStyle/>
          <a:p>
            <a:pPr rtl="0"/>
            <a:fld id="{5047D64C-3892-4BA3-8571-F21182CAE7AE}" type="datetime1">
              <a:rPr lang="tr-TR" noProof="0" smtClean="0"/>
              <a:t>6.02.2021</a:t>
            </a:fld>
            <a:endParaRPr lang="tr-TR" noProof="0"/>
          </a:p>
        </p:txBody>
      </p:sp>
      <p:sp>
        <p:nvSpPr>
          <p:cNvPr id="8" name="Alt Bilgi Yer Tutucusu 7"/>
          <p:cNvSpPr>
            <a:spLocks noGrp="1"/>
          </p:cNvSpPr>
          <p:nvPr>
            <p:ph type="ftr" sz="quarter" idx="11"/>
          </p:nvPr>
        </p:nvSpPr>
        <p:spPr/>
        <p:txBody>
          <a:bodyPr rtlCol="0"/>
          <a:lstStyle/>
          <a:p>
            <a:pPr rtl="0"/>
            <a:r>
              <a:rPr lang="tr-TR" noProof="0"/>
              <a:t>
              </a:t>
            </a:r>
          </a:p>
        </p:txBody>
      </p:sp>
      <p:sp>
        <p:nvSpPr>
          <p:cNvPr id="9" name="Slayt Numarası Yer Tutucusu 8"/>
          <p:cNvSpPr>
            <a:spLocks noGrp="1"/>
          </p:cNvSpPr>
          <p:nvPr>
            <p:ph type="sldNum" sz="quarter" idx="12"/>
          </p:nvPr>
        </p:nvSpPr>
        <p:spPr/>
        <p:txBody>
          <a:bodyPr rtlCol="0"/>
          <a:lstStyle/>
          <a:p>
            <a:pPr rtl="0"/>
            <a:fld id="{6D22F896-40B5-4ADD-8801-0D06FADFA095}" type="slidenum">
              <a:rPr lang="tr-TR" noProof="0" smtClean="0"/>
              <a:pPr/>
              <a:t>‹#›</a:t>
            </a:fld>
            <a:endParaRPr lang="tr-TR" noProof="0"/>
          </a:p>
        </p:txBody>
      </p:sp>
      <p:sp>
        <p:nvSpPr>
          <p:cNvPr id="10" name="Başlık 9"/>
          <p:cNvSpPr>
            <a:spLocks noGrp="1"/>
          </p:cNvSpPr>
          <p:nvPr>
            <p:ph type="title"/>
          </p:nvPr>
        </p:nvSpPr>
        <p:spPr/>
        <p:txBody>
          <a:bodyPr rtlCol="0"/>
          <a:lstStyle/>
          <a:p>
            <a:pPr rtl="0"/>
            <a:r>
              <a:rPr lang="tr-TR" noProof="0"/>
              <a:t>Asıl başlık stilini düzenlemek için tıklayın</a:t>
            </a:r>
          </a:p>
        </p:txBody>
      </p:sp>
    </p:spTree>
    <p:extLst>
      <p:ext uri="{BB962C8B-B14F-4D97-AF65-F5344CB8AC3E}">
        <p14:creationId xmlns:p14="http://schemas.microsoft.com/office/powerpoint/2010/main" val="55889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Tarih Yer Tutucusu 2"/>
          <p:cNvSpPr>
            <a:spLocks noGrp="1"/>
          </p:cNvSpPr>
          <p:nvPr>
            <p:ph type="dt" sz="half" idx="10"/>
          </p:nvPr>
        </p:nvSpPr>
        <p:spPr/>
        <p:txBody>
          <a:bodyPr rtlCol="0"/>
          <a:lstStyle/>
          <a:p>
            <a:pPr rtl="0"/>
            <a:fld id="{F4F681A7-DBD2-4499-9D4E-39347E3BD663}" type="datetime1">
              <a:rPr lang="tr-TR" noProof="0" smtClean="0"/>
              <a:t>6.02.2021</a:t>
            </a:fld>
            <a:endParaRPr lang="tr-TR" noProof="0"/>
          </a:p>
        </p:txBody>
      </p:sp>
      <p:sp>
        <p:nvSpPr>
          <p:cNvPr id="4" name="Alt Bilgi Yer Tutucusu 3"/>
          <p:cNvSpPr>
            <a:spLocks noGrp="1"/>
          </p:cNvSpPr>
          <p:nvPr>
            <p:ph type="ftr" sz="quarter" idx="11"/>
          </p:nvPr>
        </p:nvSpPr>
        <p:spPr/>
        <p:txBody>
          <a:bodyPr rtlCol="0"/>
          <a:lstStyle/>
          <a:p>
            <a:pPr rtl="0"/>
            <a:r>
              <a:rPr lang="tr-TR" noProof="0"/>
              <a:t>
              </a:t>
            </a:r>
          </a:p>
        </p:txBody>
      </p:sp>
      <p:sp>
        <p:nvSpPr>
          <p:cNvPr id="5" name="Slayt Numarası Yer Tutucusu 4"/>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F1882A40-34A8-429E-ADC3-268BE87F510D}" type="datetime1">
              <a:rPr lang="tr-TR" noProof="0" smtClean="0"/>
              <a:t>6.02.2021</a:t>
            </a:fld>
            <a:endParaRPr lang="tr-TR" noProof="0"/>
          </a:p>
        </p:txBody>
      </p:sp>
      <p:sp>
        <p:nvSpPr>
          <p:cNvPr id="3" name="Alt Bilgi Yer Tutucusu 2"/>
          <p:cNvSpPr>
            <a:spLocks noGrp="1"/>
          </p:cNvSpPr>
          <p:nvPr>
            <p:ph type="ftr" sz="quarter" idx="11"/>
          </p:nvPr>
        </p:nvSpPr>
        <p:spPr/>
        <p:txBody>
          <a:bodyPr rtlCol="0"/>
          <a:lstStyle/>
          <a:p>
            <a:pPr rtl="0"/>
            <a:r>
              <a:rPr lang="tr-TR" noProof="0"/>
              <a:t>
              </a:t>
            </a:r>
          </a:p>
        </p:txBody>
      </p:sp>
      <p:sp>
        <p:nvSpPr>
          <p:cNvPr id="4" name="Slayt Numarası Yer Tutucusu 3"/>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6" name="Dikdörtgen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tr-TR" noProof="0"/>
              <a:t>Asıl başlık stilini düzenlemek için tıklayın</a:t>
            </a:r>
          </a:p>
        </p:txBody>
      </p:sp>
      <p:sp>
        <p:nvSpPr>
          <p:cNvPr id="3" name="İçerik Yer Tutucusu 2"/>
          <p:cNvSpPr>
            <a:spLocks noGrp="1"/>
          </p:cNvSpPr>
          <p:nvPr>
            <p:ph idx="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p:cNvSpPr>
            <a:spLocks noGrp="1"/>
          </p:cNvSpPr>
          <p:nvPr>
            <p:ph type="body" sz="half" idx="2"/>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9" name="Tarih Yer Tutucusu 8"/>
          <p:cNvSpPr>
            <a:spLocks noGrp="1"/>
          </p:cNvSpPr>
          <p:nvPr>
            <p:ph type="dt" sz="half" idx="10"/>
          </p:nvPr>
        </p:nvSpPr>
        <p:spPr/>
        <p:txBody>
          <a:bodyPr rtlCol="0"/>
          <a:lstStyle/>
          <a:p>
            <a:pPr rtl="0"/>
            <a:fld id="{9DD5127B-72F0-478C-ABA1-D5341E2BAFB4}" type="datetime1">
              <a:rPr lang="tr-TR" noProof="0" smtClean="0"/>
              <a:t>6.02.2021</a:t>
            </a:fld>
            <a:endParaRPr lang="tr-TR" noProof="0"/>
          </a:p>
        </p:txBody>
      </p:sp>
      <p:sp>
        <p:nvSpPr>
          <p:cNvPr id="10" name="Alt Bilgi Yer Tutucusu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tr-TR" noProof="0"/>
              <a:t>
              </a:t>
            </a:r>
          </a:p>
        </p:txBody>
      </p:sp>
      <p:sp>
        <p:nvSpPr>
          <p:cNvPr id="11" name="Slayt Numarası Yer Tutucusu 10"/>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18" name="Dikdörtgen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tr-TR" noProof="0"/>
              <a:t>Asıl başlık stilini düzenlemek için tıklayın</a:t>
            </a:r>
          </a:p>
        </p:txBody>
      </p:sp>
      <p:sp>
        <p:nvSpPr>
          <p:cNvPr id="3" name="Resim Yer Tutucusu 2"/>
          <p:cNvSpPr>
            <a:spLocks noGrp="1" noChangeAspect="1"/>
          </p:cNvSpPr>
          <p:nvPr>
            <p:ph type="pic" idx="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4" name="Metin Yer Tutucusu 3"/>
          <p:cNvSpPr>
            <a:spLocks noGrp="1"/>
          </p:cNvSpPr>
          <p:nvPr>
            <p:ph type="body" sz="half" idx="2"/>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8" name="Tarih Yer Tutucusu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87D9ECA1-FEFA-4C15-8CA8-BBAA17B5FBA0}" type="datetime1">
              <a:rPr lang="tr-TR" noProof="0" smtClean="0"/>
              <a:t>6.02.2021</a:t>
            </a:fld>
            <a:endParaRPr lang="tr-TR" noProof="0"/>
          </a:p>
        </p:txBody>
      </p:sp>
      <p:sp>
        <p:nvSpPr>
          <p:cNvPr id="9" name="Alt Bilgi Yer Tutucusu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tr-TR" noProof="0"/>
              <a:t>
              </a:t>
            </a:r>
          </a:p>
        </p:txBody>
      </p:sp>
      <p:sp>
        <p:nvSpPr>
          <p:cNvPr id="10" name="Slayt Numarası Yer Tutucusu 9"/>
          <p:cNvSpPr>
            <a:spLocks noGrp="1"/>
          </p:cNvSpPr>
          <p:nvPr>
            <p:ph type="sldNum" sz="quarter" idx="12"/>
          </p:nvPr>
        </p:nvSpPr>
        <p:spPr/>
        <p:txBody>
          <a:bodyPr rtlCol="0"/>
          <a:lstStyle/>
          <a:p>
            <a:pPr rtl="0"/>
            <a:fld id="{6D22F896-40B5-4ADD-8801-0D06FADFA095}" type="slidenum">
              <a:rPr lang="tr-TR" noProof="0" smtClean="0"/>
              <a:t>‹#›</a:t>
            </a:fld>
            <a:endParaRPr lang="tr-TR" noProof="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tr-TR" noProof="0"/>
              <a:t>Asıl başlık stilini düzenlemek için tıklayın</a:t>
            </a:r>
          </a:p>
        </p:txBody>
      </p:sp>
      <p:sp>
        <p:nvSpPr>
          <p:cNvPr id="3" name="Metin Yer Tutucusu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67DDBA59-BD00-49D6-840F-CF44A7D75F3F}" type="datetime1">
              <a:rPr lang="tr-TR" noProof="0" smtClean="0"/>
              <a:t>6.02.2021</a:t>
            </a:fld>
            <a:endParaRPr lang="tr-TR" noProof="0"/>
          </a:p>
        </p:txBody>
      </p:sp>
      <p:sp>
        <p:nvSpPr>
          <p:cNvPr id="5" name="Alt Bilgi Yer Tutucusu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r>
              <a:rPr lang="tr-TR" noProof="0"/>
              <a:t>
              </a:t>
            </a:r>
          </a:p>
        </p:txBody>
      </p:sp>
      <p:sp>
        <p:nvSpPr>
          <p:cNvPr id="6" name="Slayt Numarası Yer Tutucusu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rtl="0"/>
            <a:fld id="{6D22F896-40B5-4ADD-8801-0D06FADFA095}" type="slidenum">
              <a:rPr lang="tr-TR" noProof="0" smtClean="0"/>
              <a:pPr/>
              <a:t>‹#›</a:t>
            </a:fld>
            <a:endParaRPr lang="tr-TR" noProof="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pixabay.com/en/idea-cloud-think-concept-symbol-4810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fhlogo.blogspot.com/2011/03/facebook.html"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pixabay.com/en/cart-icon-flat-buy-symbol-sign-2189083/" TargetMode="Externa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a:ln>
                <a:noFill/>
              </a:ln>
              <a:solidFill>
                <a:srgbClr val="FFFFFF"/>
              </a:solidFill>
              <a:effectLst/>
              <a:uLnTx/>
              <a:uFillTx/>
              <a:latin typeface="Gill Sans MT" panose="020B0502020104020203"/>
              <a:ea typeface="+mn-ea"/>
              <a:cs typeface="+mn-cs"/>
            </a:endParaRPr>
          </a:p>
        </p:txBody>
      </p:sp>
      <p:sp>
        <p:nvSpPr>
          <p:cNvPr id="2" name="Başlık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rtlCol="0">
            <a:normAutofit fontScale="90000"/>
          </a:bodyPr>
          <a:lstStyle/>
          <a:p>
            <a:pPr rtl="0"/>
            <a:r>
              <a:rPr lang="tr-TR" sz="3000" dirty="0">
                <a:solidFill>
                  <a:schemeClr val="tx1"/>
                </a:solidFill>
              </a:rPr>
              <a:t>Facebook </a:t>
            </a:r>
            <a:r>
              <a:rPr lang="tr-TR" sz="3000" dirty="0" err="1">
                <a:solidFill>
                  <a:schemeClr val="tx1"/>
                </a:solidFill>
              </a:rPr>
              <a:t>ıntroduces</a:t>
            </a:r>
            <a:r>
              <a:rPr lang="tr-TR" sz="3000" dirty="0">
                <a:solidFill>
                  <a:schemeClr val="tx1"/>
                </a:solidFill>
              </a:rPr>
              <a:t> </a:t>
            </a:r>
            <a:r>
              <a:rPr lang="tr-TR" sz="3000" dirty="0" err="1">
                <a:solidFill>
                  <a:schemeClr val="tx1"/>
                </a:solidFill>
              </a:rPr>
              <a:t>new</a:t>
            </a:r>
            <a:r>
              <a:rPr lang="tr-TR" sz="3000" dirty="0">
                <a:solidFill>
                  <a:schemeClr val="tx1"/>
                </a:solidFill>
              </a:rPr>
              <a:t> </a:t>
            </a:r>
            <a:r>
              <a:rPr lang="tr-TR" sz="3000" dirty="0" err="1">
                <a:solidFill>
                  <a:schemeClr val="tx1"/>
                </a:solidFill>
              </a:rPr>
              <a:t>bıddıng</a:t>
            </a:r>
            <a:r>
              <a:rPr lang="tr-TR" sz="3000" dirty="0">
                <a:solidFill>
                  <a:schemeClr val="tx1"/>
                </a:solidFill>
              </a:rPr>
              <a:t> </a:t>
            </a:r>
            <a:r>
              <a:rPr lang="tr-TR" sz="3000" dirty="0" err="1">
                <a:solidFill>
                  <a:schemeClr val="tx1"/>
                </a:solidFill>
              </a:rPr>
              <a:t>type</a:t>
            </a:r>
            <a:endParaRPr lang="tr-TR" sz="3000" dirty="0">
              <a:solidFill>
                <a:schemeClr val="tx1"/>
              </a:solidFill>
            </a:endParaRPr>
          </a:p>
        </p:txBody>
      </p:sp>
      <p:sp>
        <p:nvSpPr>
          <p:cNvPr id="3" name="Alt Başlık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rtlCol="0">
            <a:normAutofit/>
          </a:bodyPr>
          <a:lstStyle/>
          <a:p>
            <a:pPr rtl="0"/>
            <a:r>
              <a:rPr lang="tr-TR" sz="1800" dirty="0" err="1">
                <a:solidFill>
                  <a:schemeClr val="tx1"/>
                </a:solidFill>
              </a:rPr>
              <a:t>Average</a:t>
            </a:r>
            <a:r>
              <a:rPr lang="tr-TR" sz="1800" dirty="0">
                <a:solidFill>
                  <a:schemeClr val="tx1"/>
                </a:solidFill>
              </a:rPr>
              <a:t> </a:t>
            </a:r>
            <a:r>
              <a:rPr lang="tr-TR" sz="1800" dirty="0" err="1">
                <a:solidFill>
                  <a:schemeClr val="tx1"/>
                </a:solidFill>
              </a:rPr>
              <a:t>Bıddıng</a:t>
            </a:r>
            <a:endParaRPr lang="tr-TR" sz="1800" dirty="0">
              <a:solidFill>
                <a:schemeClr val="tx1"/>
              </a:solidFill>
            </a:endParaRPr>
          </a:p>
        </p:txBody>
      </p:sp>
      <p:pic>
        <p:nvPicPr>
          <p:cNvPr id="5" name="Resim 4" descr="Ticari finansman rakamları">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9" name="Başlık 1">
            <a:extLst>
              <a:ext uri="{FF2B5EF4-FFF2-40B4-BE49-F238E27FC236}">
                <a16:creationId xmlns:a16="http://schemas.microsoft.com/office/drawing/2014/main" id="{192ADA9F-15FE-40E0-8F8B-1E7E49F331B5}"/>
              </a:ext>
            </a:extLst>
          </p:cNvPr>
          <p:cNvSpPr>
            <a:spLocks noGrp="1"/>
          </p:cNvSpPr>
          <p:nvPr>
            <p:ph type="title"/>
          </p:nvPr>
        </p:nvSpPr>
        <p:spPr>
          <a:xfrm>
            <a:off x="1563031" y="386907"/>
            <a:ext cx="9571694" cy="898968"/>
          </a:xfrm>
          <a:noFill/>
          <a:ln>
            <a:solidFill>
              <a:schemeClr val="bg1"/>
            </a:solidFill>
          </a:ln>
          <a:effectLst>
            <a:glow rad="152400">
              <a:schemeClr val="bg1">
                <a:alpha val="13000"/>
              </a:schemeClr>
            </a:glow>
          </a:effectLst>
        </p:spPr>
        <p:txBody>
          <a:bodyPr wrap="square" rtlCol="0">
            <a:normAutofit/>
          </a:bodyPr>
          <a:lstStyle/>
          <a:p>
            <a:pPr rtl="0"/>
            <a:r>
              <a:rPr lang="tr-TR" b="1" dirty="0" err="1">
                <a:solidFill>
                  <a:schemeClr val="bg1"/>
                </a:solidFill>
                <a:latin typeface="Gill Sans MT" panose="020B0502020104020203" pitchFamily="34" charset="0"/>
              </a:rPr>
              <a:t>suggestıons</a:t>
            </a:r>
            <a:endParaRPr lang="tr-TR" b="1" dirty="0">
              <a:solidFill>
                <a:schemeClr val="bg1"/>
              </a:solidFill>
              <a:latin typeface="Gill Sans MT" panose="020B0502020104020203" pitchFamily="34" charset="0"/>
            </a:endParaRPr>
          </a:p>
        </p:txBody>
      </p:sp>
      <p:pic>
        <p:nvPicPr>
          <p:cNvPr id="14" name="Resim 13">
            <a:extLst>
              <a:ext uri="{FF2B5EF4-FFF2-40B4-BE49-F238E27FC236}">
                <a16:creationId xmlns:a16="http://schemas.microsoft.com/office/drawing/2014/main" id="{A9E5FB09-1A3B-4DF2-A098-CD2F60DE8B1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rot="423941">
            <a:off x="8267700" y="1525078"/>
            <a:ext cx="3848100" cy="2545358"/>
          </a:xfrm>
          <a:prstGeom prst="rect">
            <a:avLst/>
          </a:prstGeom>
        </p:spPr>
      </p:pic>
      <p:sp>
        <p:nvSpPr>
          <p:cNvPr id="16" name="Dikdörtgen 15">
            <a:extLst>
              <a:ext uri="{FF2B5EF4-FFF2-40B4-BE49-F238E27FC236}">
                <a16:creationId xmlns:a16="http://schemas.microsoft.com/office/drawing/2014/main" id="{4991DAA3-82DD-42A1-B308-BEE95EC56615}"/>
              </a:ext>
            </a:extLst>
          </p:cNvPr>
          <p:cNvSpPr/>
          <p:nvPr/>
        </p:nvSpPr>
        <p:spPr>
          <a:xfrm>
            <a:off x="1563031" y="1803903"/>
            <a:ext cx="6690353" cy="4247317"/>
          </a:xfrm>
          <a:prstGeom prst="rect">
            <a:avLst/>
          </a:prstGeom>
          <a:noFill/>
        </p:spPr>
        <p:txBody>
          <a:bodyPr wrap="square" lIns="91440" tIns="45720" rIns="91440" bIns="45720">
            <a:spAutoFit/>
          </a:bodyPr>
          <a:lstStyle/>
          <a:p>
            <a:pPr algn="ctr"/>
            <a:endParaRPr lang="en-US" b="0" cap="none" spc="0" dirty="0">
              <a:ln w="0"/>
              <a:solidFill>
                <a:schemeClr val="bg1"/>
              </a:solidFill>
              <a:effectLst>
                <a:outerShdw blurRad="38100" dist="19050" dir="2700000" algn="tl" rotWithShape="0">
                  <a:schemeClr val="dk1">
                    <a:alpha val="40000"/>
                  </a:schemeClr>
                </a:outerShdw>
              </a:effectLst>
            </a:endParaRPr>
          </a:p>
          <a:p>
            <a:pPr algn="ctr"/>
            <a:endParaRPr lang="en-US" b="0" cap="none" spc="0" dirty="0">
              <a:ln w="0"/>
              <a:solidFill>
                <a:schemeClr val="bg1"/>
              </a:solidFill>
              <a:effectLst>
                <a:outerShdw blurRad="38100" dist="19050" dir="2700000" algn="tl" rotWithShape="0">
                  <a:schemeClr val="dk1">
                    <a:alpha val="40000"/>
                  </a:schemeClr>
                </a:outerShdw>
              </a:effectLst>
            </a:endParaRPr>
          </a:p>
          <a:p>
            <a:pPr algn="ctr"/>
            <a:endParaRPr lang="en-US" b="0" cap="none" spc="0" dirty="0">
              <a:ln w="0"/>
              <a:solidFill>
                <a:schemeClr val="bg1"/>
              </a:solidFill>
              <a:effectLst>
                <a:outerShdw blurRad="38100" dist="19050" dir="2700000" algn="tl" rotWithShape="0">
                  <a:schemeClr val="dk1">
                    <a:alpha val="40000"/>
                  </a:schemeClr>
                </a:outerShdw>
              </a:effectLst>
            </a:endParaRPr>
          </a:p>
          <a:p>
            <a:pPr marL="285750" indent="-285750" algn="ctr">
              <a:buFont typeface="Arial" panose="020B0604020202020204" pitchFamily="34" charset="0"/>
              <a:buChar char="•"/>
            </a:pPr>
            <a:r>
              <a:rPr lang="en-US" b="0" cap="none" spc="0" dirty="0">
                <a:ln w="0"/>
                <a:solidFill>
                  <a:schemeClr val="bg1"/>
                </a:solidFill>
                <a:effectLst>
                  <a:outerShdw blurRad="38100" dist="19050" dir="2700000" algn="tl" rotWithShape="0">
                    <a:schemeClr val="dk1">
                      <a:alpha val="40000"/>
                    </a:schemeClr>
                  </a:outerShdw>
                </a:effectLst>
              </a:rPr>
              <a:t>There is no statistically significant difference between purchasing the control group and purchasing the test group. It has been proven with 95% confidence.</a:t>
            </a:r>
          </a:p>
          <a:p>
            <a:pPr algn="ctr"/>
            <a:endParaRPr lang="tr-TR" dirty="0">
              <a:ln w="0"/>
              <a:solidFill>
                <a:schemeClr val="bg1"/>
              </a:solidFill>
              <a:effectLst>
                <a:outerShdw blurRad="38100" dist="19050" dir="2700000" algn="tl" rotWithShape="0">
                  <a:schemeClr val="dk1">
                    <a:alpha val="40000"/>
                  </a:schemeClr>
                </a:outerShdw>
              </a:effectLst>
            </a:endParaRPr>
          </a:p>
          <a:p>
            <a:pPr algn="ctr"/>
            <a:endParaRPr lang="en-US" b="0" cap="none" spc="0" dirty="0">
              <a:ln w="0"/>
              <a:solidFill>
                <a:schemeClr val="bg1"/>
              </a:solidFill>
              <a:effectLst>
                <a:outerShdw blurRad="38100" dist="19050" dir="2700000" algn="tl" rotWithShape="0">
                  <a:schemeClr val="dk1">
                    <a:alpha val="40000"/>
                  </a:schemeClr>
                </a:outerShdw>
              </a:effectLst>
            </a:endParaRPr>
          </a:p>
          <a:p>
            <a:pPr marL="285750" indent="-285750" algn="ctr">
              <a:buFont typeface="Arial" panose="020B0604020202020204" pitchFamily="34" charset="0"/>
              <a:buChar char="•"/>
            </a:pPr>
            <a:r>
              <a:rPr lang="tr-TR" dirty="0">
                <a:ln w="0"/>
                <a:solidFill>
                  <a:schemeClr val="bg1"/>
                </a:solidFill>
                <a:effectLst>
                  <a:outerShdw blurRad="38100" dist="19050" dir="2700000" algn="tl" rotWithShape="0">
                    <a:schemeClr val="dk1">
                      <a:alpha val="40000"/>
                    </a:schemeClr>
                  </a:outerShdw>
                </a:effectLst>
              </a:rPr>
              <a:t>N</a:t>
            </a:r>
            <a:r>
              <a:rPr lang="en-US" b="0" cap="none" spc="0" dirty="0">
                <a:ln w="0"/>
                <a:solidFill>
                  <a:schemeClr val="bg1"/>
                </a:solidFill>
                <a:effectLst>
                  <a:outerShdw blurRad="38100" dist="19050" dir="2700000" algn="tl" rotWithShape="0">
                    <a:schemeClr val="dk1">
                      <a:alpha val="40000"/>
                    </a:schemeClr>
                  </a:outerShdw>
                </a:effectLst>
              </a:rPr>
              <a:t>o difference between switching from the current system to the new system based on one month's data. </a:t>
            </a:r>
            <a:endParaRPr lang="tr-TR" b="0" cap="none" spc="0" dirty="0">
              <a:ln w="0"/>
              <a:solidFill>
                <a:schemeClr val="bg1"/>
              </a:solidFill>
              <a:effectLst>
                <a:outerShdw blurRad="38100" dist="19050" dir="2700000" algn="tl" rotWithShape="0">
                  <a:schemeClr val="dk1">
                    <a:alpha val="40000"/>
                  </a:schemeClr>
                </a:outerShdw>
              </a:effectLst>
            </a:endParaRPr>
          </a:p>
          <a:p>
            <a:pPr algn="ctr"/>
            <a:r>
              <a:rPr lang="en-US" dirty="0">
                <a:ln w="0"/>
                <a:solidFill>
                  <a:schemeClr val="bg1"/>
                </a:solidFill>
                <a:effectLst>
                  <a:outerShdw blurRad="38100" dist="19050" dir="2700000" algn="tl" rotWithShape="0">
                    <a:schemeClr val="dk1">
                      <a:alpha val="40000"/>
                    </a:schemeClr>
                  </a:outerShdw>
                </a:effectLst>
              </a:rPr>
              <a:t>Therefore, the observation period can be extended.</a:t>
            </a:r>
            <a:endParaRPr lang="tr-TR" b="0" cap="none" spc="0" dirty="0">
              <a:ln w="0"/>
              <a:solidFill>
                <a:schemeClr val="bg1"/>
              </a:solidFill>
              <a:effectLst>
                <a:outerShdw blurRad="38100" dist="19050" dir="2700000" algn="tl" rotWithShape="0">
                  <a:schemeClr val="dk1">
                    <a:alpha val="40000"/>
                  </a:schemeClr>
                </a:outerShdw>
              </a:effectLst>
            </a:endParaRPr>
          </a:p>
          <a:p>
            <a:pPr algn="ctr"/>
            <a:endParaRPr lang="tr-TR" b="0" cap="none" spc="0" dirty="0">
              <a:ln w="0"/>
              <a:solidFill>
                <a:schemeClr val="bg1"/>
              </a:solidFill>
              <a:effectLst>
                <a:outerShdw blurRad="38100" dist="19050" dir="2700000" algn="tl" rotWithShape="0">
                  <a:schemeClr val="dk1">
                    <a:alpha val="40000"/>
                  </a:schemeClr>
                </a:outerShdw>
              </a:effectLst>
            </a:endParaRPr>
          </a:p>
          <a:p>
            <a:pPr algn="ctr"/>
            <a:endParaRPr lang="tr-TR" dirty="0">
              <a:ln w="0"/>
              <a:solidFill>
                <a:schemeClr val="bg1"/>
              </a:solidFill>
              <a:effectLst>
                <a:outerShdw blurRad="38100" dist="19050" dir="2700000" algn="tl" rotWithShape="0">
                  <a:schemeClr val="dk1">
                    <a:alpha val="40000"/>
                  </a:schemeClr>
                </a:outerShdw>
              </a:effectLst>
            </a:endParaRPr>
          </a:p>
          <a:p>
            <a:pPr algn="ctr"/>
            <a:endParaRPr lang="tr-TR" b="0" cap="none" spc="0" dirty="0">
              <a:ln w="0"/>
              <a:solidFill>
                <a:schemeClr val="bg1"/>
              </a:solidFill>
              <a:effectLst>
                <a:outerShdw blurRad="38100" dist="19050" dir="2700000" algn="tl" rotWithShape="0">
                  <a:schemeClr val="dk1">
                    <a:alpha val="40000"/>
                  </a:schemeClr>
                </a:outerShdw>
              </a:effectLst>
            </a:endParaRPr>
          </a:p>
          <a:p>
            <a:pPr algn="ctr"/>
            <a:endParaRPr lang="tr-TR"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86591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a:ln>
                <a:noFill/>
              </a:ln>
              <a:solidFill>
                <a:srgbClr val="FFFFFF"/>
              </a:solidFill>
              <a:effectLst/>
              <a:uLnTx/>
              <a:uFillTx/>
              <a:latin typeface="Gill Sans MT" panose="020B0502020104020203"/>
              <a:ea typeface="+mn-ea"/>
              <a:cs typeface="+mn-cs"/>
            </a:endParaRPr>
          </a:p>
        </p:txBody>
      </p:sp>
      <p:sp>
        <p:nvSpPr>
          <p:cNvPr id="3" name="Alt Başlık 2">
            <a:extLst>
              <a:ext uri="{FF2B5EF4-FFF2-40B4-BE49-F238E27FC236}">
                <a16:creationId xmlns:a16="http://schemas.microsoft.com/office/drawing/2014/main" id="{3FC7BD98-5486-489C-BAA0-A69CEFF691B3}"/>
              </a:ext>
            </a:extLst>
          </p:cNvPr>
          <p:cNvSpPr>
            <a:spLocks noGrp="1"/>
          </p:cNvSpPr>
          <p:nvPr>
            <p:ph type="subTitle" idx="1"/>
          </p:nvPr>
        </p:nvSpPr>
        <p:spPr>
          <a:xfrm>
            <a:off x="973835" y="1919605"/>
            <a:ext cx="4769739" cy="3385820"/>
          </a:xfrm>
          <a:ln>
            <a:solidFill>
              <a:schemeClr val="tx1"/>
            </a:solidFill>
          </a:ln>
        </p:spPr>
        <p:txBody>
          <a:bodyPr rtlCol="0">
            <a:normAutofit fontScale="55000" lnSpcReduction="20000"/>
          </a:bodyPr>
          <a:lstStyle/>
          <a:p>
            <a:pPr rtl="0"/>
            <a:endParaRPr lang="en-US" sz="1800" dirty="0">
              <a:solidFill>
                <a:schemeClr val="tx1"/>
              </a:solidFill>
            </a:endParaRPr>
          </a:p>
          <a:p>
            <a:pPr>
              <a:lnSpc>
                <a:spcPct val="120000"/>
              </a:lnSpc>
            </a:pPr>
            <a:r>
              <a:rPr lang="en-US" sz="3800" dirty="0">
                <a:solidFill>
                  <a:schemeClr val="tx1"/>
                </a:solidFill>
              </a:rPr>
              <a:t>Facebook recently introduced a new bid</a:t>
            </a:r>
            <a:r>
              <a:rPr lang="tr-TR" sz="3800" dirty="0">
                <a:solidFill>
                  <a:schemeClr val="tx1"/>
                </a:solidFill>
              </a:rPr>
              <a:t>ding</a:t>
            </a:r>
            <a:r>
              <a:rPr lang="en-US" sz="3800" dirty="0">
                <a:solidFill>
                  <a:schemeClr val="tx1"/>
                </a:solidFill>
              </a:rPr>
              <a:t> type called "average bidding" as an alternative to the current bidding type called maximum bidding bombabomba.com has decided to test this new feature and wants to run an A / B test to see if </a:t>
            </a:r>
            <a:r>
              <a:rPr lang="en-US" sz="3800" dirty="0" err="1">
                <a:solidFill>
                  <a:schemeClr val="tx1"/>
                </a:solidFill>
              </a:rPr>
              <a:t>averagebidding</a:t>
            </a:r>
            <a:r>
              <a:rPr lang="en-US" sz="3800" dirty="0">
                <a:solidFill>
                  <a:schemeClr val="tx1"/>
                </a:solidFill>
              </a:rPr>
              <a:t> brings more conversions than </a:t>
            </a:r>
            <a:r>
              <a:rPr lang="en-US" sz="3800" dirty="0" err="1">
                <a:solidFill>
                  <a:schemeClr val="tx1"/>
                </a:solidFill>
              </a:rPr>
              <a:t>maximumbidding</a:t>
            </a:r>
            <a:r>
              <a:rPr lang="en-US" sz="3800" dirty="0">
                <a:solidFill>
                  <a:schemeClr val="tx1"/>
                </a:solidFill>
              </a:rPr>
              <a:t>.</a:t>
            </a:r>
            <a:endParaRPr lang="tr-TR" sz="3800" dirty="0">
              <a:solidFill>
                <a:schemeClr val="tx1"/>
              </a:solidFill>
            </a:endParaRPr>
          </a:p>
        </p:txBody>
      </p:sp>
      <p:pic>
        <p:nvPicPr>
          <p:cNvPr id="5" name="Resim 4" descr="Ticari finansman rakamları">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
        <p:nvSpPr>
          <p:cNvPr id="7" name="Dikdörtgen 6">
            <a:extLst>
              <a:ext uri="{FF2B5EF4-FFF2-40B4-BE49-F238E27FC236}">
                <a16:creationId xmlns:a16="http://schemas.microsoft.com/office/drawing/2014/main" id="{2346D334-E384-4A71-B458-532E4CC62BEE}"/>
              </a:ext>
            </a:extLst>
          </p:cNvPr>
          <p:cNvSpPr/>
          <p:nvPr/>
        </p:nvSpPr>
        <p:spPr>
          <a:xfrm>
            <a:off x="752475" y="1552575"/>
            <a:ext cx="5162550" cy="3971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a:extLst>
              <a:ext uri="{FF2B5EF4-FFF2-40B4-BE49-F238E27FC236}">
                <a16:creationId xmlns:a16="http://schemas.microsoft.com/office/drawing/2014/main" id="{6D26B55C-8BFB-4897-A23E-DEB9A75F83F4}"/>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107186" y="4797805"/>
            <a:ext cx="426339" cy="426339"/>
          </a:xfrm>
          <a:prstGeom prst="rect">
            <a:avLst/>
          </a:prstGeom>
        </p:spPr>
      </p:pic>
    </p:spTree>
    <p:extLst>
      <p:ext uri="{BB962C8B-B14F-4D97-AF65-F5344CB8AC3E}">
        <p14:creationId xmlns:p14="http://schemas.microsoft.com/office/powerpoint/2010/main" val="2360039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Dikdörtgen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2" name="Dikdörtgen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tr-TR" dirty="0"/>
          </a:p>
        </p:txBody>
      </p:sp>
      <p:sp>
        <p:nvSpPr>
          <p:cNvPr id="2" name="Başlık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rtlCol="0">
            <a:normAutofit/>
          </a:bodyPr>
          <a:lstStyle/>
          <a:p>
            <a:pPr rtl="0"/>
            <a:r>
              <a:rPr lang="tr-TR" b="1" i="0" dirty="0" err="1">
                <a:solidFill>
                  <a:schemeClr val="bg1"/>
                </a:solidFill>
                <a:effectLst/>
                <a:latin typeface="Gill Sans MT" panose="020B0502020104020203" pitchFamily="34" charset="0"/>
              </a:rPr>
              <a:t>customer</a:t>
            </a:r>
            <a:r>
              <a:rPr lang="tr-TR" b="1" i="0" dirty="0">
                <a:solidFill>
                  <a:schemeClr val="bg1"/>
                </a:solidFill>
                <a:effectLst/>
                <a:latin typeface="Gill Sans MT" panose="020B0502020104020203" pitchFamily="34" charset="0"/>
              </a:rPr>
              <a:t> </a:t>
            </a:r>
            <a:r>
              <a:rPr lang="tr-TR" b="1" i="0" dirty="0" err="1">
                <a:solidFill>
                  <a:schemeClr val="bg1"/>
                </a:solidFill>
                <a:effectLst/>
                <a:latin typeface="Gill Sans MT" panose="020B0502020104020203" pitchFamily="34" charset="0"/>
              </a:rPr>
              <a:t>journey</a:t>
            </a:r>
            <a:endParaRPr lang="tr-TR" b="1" dirty="0">
              <a:solidFill>
                <a:schemeClr val="bg1"/>
              </a:solidFill>
              <a:latin typeface="Gill Sans MT" panose="020B0502020104020203" pitchFamily="34" charset="0"/>
            </a:endParaRPr>
          </a:p>
        </p:txBody>
      </p:sp>
      <p:pic>
        <p:nvPicPr>
          <p:cNvPr id="4" name="Resim 3" descr="Ticari finansman rakamları">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9" y="0"/>
            <a:ext cx="7541091" cy="6858000"/>
          </a:xfrm>
          <a:prstGeom prst="rect">
            <a:avLst/>
          </a:prstGeom>
        </p:spPr>
      </p:pic>
      <p:graphicFrame>
        <p:nvGraphicFramePr>
          <p:cNvPr id="5" name="İçerik Yer Tutucusu 2" descr="Simge Madde İşaretleri">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142274653"/>
              </p:ext>
            </p:extLst>
          </p:nvPr>
        </p:nvGraphicFramePr>
        <p:xfrm>
          <a:off x="5486398" y="428625"/>
          <a:ext cx="4562475" cy="27495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3" name="İçerik Yer Tutucusu 2" descr="Simge Madde İşaretleri">
            <a:extLst>
              <a:ext uri="{FF2B5EF4-FFF2-40B4-BE49-F238E27FC236}">
                <a16:creationId xmlns:a16="http://schemas.microsoft.com/office/drawing/2014/main" id="{EAD279E8-189C-4E90-83C1-9E5604D40546}"/>
              </a:ext>
            </a:extLst>
          </p:cNvPr>
          <p:cNvGraphicFramePr>
            <a:graphicFrameLocks/>
          </p:cNvGraphicFramePr>
          <p:nvPr>
            <p:extLst>
              <p:ext uri="{D42A27DB-BD31-4B8C-83A1-F6EECF244321}">
                <p14:modId xmlns:p14="http://schemas.microsoft.com/office/powerpoint/2010/main" val="2361808818"/>
              </p:ext>
            </p:extLst>
          </p:nvPr>
        </p:nvGraphicFramePr>
        <p:xfrm>
          <a:off x="5486398" y="3387725"/>
          <a:ext cx="4562475" cy="274955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42431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Dikdörtgen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0" name="Dikdörtgen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tr-TR" dirty="0"/>
          </a:p>
        </p:txBody>
      </p:sp>
      <p:sp>
        <p:nvSpPr>
          <p:cNvPr id="2" name="Başlık 1">
            <a:extLst>
              <a:ext uri="{FF2B5EF4-FFF2-40B4-BE49-F238E27FC236}">
                <a16:creationId xmlns:a16="http://schemas.microsoft.com/office/drawing/2014/main" id="{15115107-5DA3-4397-A1DA-67705DAE1EC2}"/>
              </a:ext>
            </a:extLst>
          </p:cNvPr>
          <p:cNvSpPr>
            <a:spLocks noGrp="1"/>
          </p:cNvSpPr>
          <p:nvPr>
            <p:ph type="title"/>
          </p:nvPr>
        </p:nvSpPr>
        <p:spPr>
          <a:xfrm>
            <a:off x="462492" y="2595378"/>
            <a:ext cx="3880908"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pPr rtl="0"/>
            <a:r>
              <a:rPr lang="tr-TR" dirty="0">
                <a:solidFill>
                  <a:srgbClr val="FFFFFF"/>
                </a:solidFill>
              </a:rPr>
              <a:t>A-Control </a:t>
            </a:r>
            <a:r>
              <a:rPr lang="tr-TR" dirty="0" err="1">
                <a:solidFill>
                  <a:srgbClr val="FFFFFF"/>
                </a:solidFill>
              </a:rPr>
              <a:t>group</a:t>
            </a:r>
            <a:br>
              <a:rPr lang="tr-TR" dirty="0">
                <a:solidFill>
                  <a:srgbClr val="FFFFFF"/>
                </a:solidFill>
              </a:rPr>
            </a:br>
            <a:r>
              <a:rPr lang="tr-TR" dirty="0">
                <a:solidFill>
                  <a:srgbClr val="FFFFFF"/>
                </a:solidFill>
              </a:rPr>
              <a:t>B- test </a:t>
            </a:r>
            <a:r>
              <a:rPr lang="tr-TR" dirty="0" err="1">
                <a:solidFill>
                  <a:srgbClr val="FFFFFF"/>
                </a:solidFill>
              </a:rPr>
              <a:t>group</a:t>
            </a:r>
            <a:endParaRPr lang="tr-TR" dirty="0">
              <a:solidFill>
                <a:srgbClr val="FFFFFF"/>
              </a:solidFill>
            </a:endParaRPr>
          </a:p>
        </p:txBody>
      </p:sp>
      <p:graphicFrame>
        <p:nvGraphicFramePr>
          <p:cNvPr id="12" name="İçerik Yer Tutucusu 3" descr="Döngüsel Zaman Çizelgesi">
            <a:extLst>
              <a:ext uri="{FF2B5EF4-FFF2-40B4-BE49-F238E27FC236}">
                <a16:creationId xmlns:a16="http://schemas.microsoft.com/office/drawing/2014/main" id="{9472A840-E465-43FB-8B5F-6C6B0A0095C5}"/>
              </a:ext>
            </a:extLst>
          </p:cNvPr>
          <p:cNvGraphicFramePr>
            <a:graphicFrameLocks noGrp="1"/>
          </p:cNvGraphicFramePr>
          <p:nvPr>
            <p:ph idx="1"/>
            <p:extLst>
              <p:ext uri="{D42A27DB-BD31-4B8C-83A1-F6EECF244321}">
                <p14:modId xmlns:p14="http://schemas.microsoft.com/office/powerpoint/2010/main" val="3696745573"/>
              </p:ext>
            </p:extLst>
          </p:nvPr>
        </p:nvGraphicFramePr>
        <p:xfrm>
          <a:off x="5116788" y="499866"/>
          <a:ext cx="6887261" cy="60543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ikdörtgen 3">
            <a:extLst>
              <a:ext uri="{FF2B5EF4-FFF2-40B4-BE49-F238E27FC236}">
                <a16:creationId xmlns:a16="http://schemas.microsoft.com/office/drawing/2014/main" id="{015B2EB7-DA3B-4E79-9832-D68FA25307B4}"/>
              </a:ext>
            </a:extLst>
          </p:cNvPr>
          <p:cNvSpPr/>
          <p:nvPr/>
        </p:nvSpPr>
        <p:spPr>
          <a:xfrm>
            <a:off x="765932" y="4935977"/>
            <a:ext cx="3274027" cy="1077218"/>
          </a:xfrm>
          <a:prstGeom prst="rect">
            <a:avLst/>
          </a:prstGeom>
          <a:noFill/>
        </p:spPr>
        <p:txBody>
          <a:bodyPr wrap="square" lIns="91440" tIns="45720" rIns="91440" bIns="45720">
            <a:spAutoFit/>
          </a:bodyPr>
          <a:lstStyle/>
          <a:p>
            <a:pPr algn="ctr"/>
            <a:endParaRPr lang="en-US" sz="1600" b="1" cap="none" spc="0" dirty="0">
              <a:ln w="6600">
                <a:solidFill>
                  <a:schemeClr val="accent2"/>
                </a:solidFill>
                <a:prstDash val="solid"/>
              </a:ln>
              <a:solidFill>
                <a:srgbClr val="FFFFFF"/>
              </a:solidFill>
              <a:effectLst>
                <a:outerShdw dist="38100" dir="2700000" algn="tl" rotWithShape="0">
                  <a:schemeClr val="accent2"/>
                </a:outerShdw>
              </a:effectLst>
            </a:endParaRPr>
          </a:p>
          <a:p>
            <a:pPr algn="ctr"/>
            <a:r>
              <a:rPr lang="en-US" sz="1600" b="1" cap="none" spc="0" dirty="0">
                <a:ln w="6600">
                  <a:solidFill>
                    <a:schemeClr val="accent2"/>
                  </a:solidFill>
                  <a:prstDash val="solid"/>
                </a:ln>
                <a:solidFill>
                  <a:schemeClr val="bg1"/>
                </a:solidFill>
              </a:rPr>
              <a:t>The measure of success for Bombabomba.com is Purchase (Number of Purchases).</a:t>
            </a:r>
            <a:endParaRPr lang="tr-TR" sz="1600" b="1" cap="none" spc="0" dirty="0">
              <a:ln w="6600">
                <a:solidFill>
                  <a:schemeClr val="accent2"/>
                </a:solidFill>
                <a:prstDash val="solid"/>
              </a:ln>
              <a:solidFill>
                <a:schemeClr val="bg1"/>
              </a:solidFill>
            </a:endParaRPr>
          </a:p>
        </p:txBody>
      </p:sp>
      <p:sp>
        <p:nvSpPr>
          <p:cNvPr id="6" name="Dikdörtgen 5">
            <a:extLst>
              <a:ext uri="{FF2B5EF4-FFF2-40B4-BE49-F238E27FC236}">
                <a16:creationId xmlns:a16="http://schemas.microsoft.com/office/drawing/2014/main" id="{80A45BA9-BDBB-4630-AF6B-1B5BC35EF1DD}"/>
              </a:ext>
            </a:extLst>
          </p:cNvPr>
          <p:cNvSpPr/>
          <p:nvPr/>
        </p:nvSpPr>
        <p:spPr>
          <a:xfrm>
            <a:off x="9103062" y="6530643"/>
            <a:ext cx="2900987"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No NA value was observed in both groups.</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6700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Dikdörtgen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0" name="Dikdörtgen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2" name="Başlık 1">
            <a:extLst>
              <a:ext uri="{FF2B5EF4-FFF2-40B4-BE49-F238E27FC236}">
                <a16:creationId xmlns:a16="http://schemas.microsoft.com/office/drawing/2014/main" id="{8EB78894-19E5-4916-B37E-B4A80B9B8D52}"/>
              </a:ext>
            </a:extLst>
          </p:cNvPr>
          <p:cNvSpPr>
            <a:spLocks noGrp="1"/>
          </p:cNvSpPr>
          <p:nvPr>
            <p:ph type="title"/>
          </p:nvPr>
        </p:nvSpPr>
        <p:spPr>
          <a:xfrm>
            <a:off x="8257370" y="626268"/>
            <a:ext cx="3439329" cy="5605463"/>
          </a:xfrm>
          <a:noFill/>
          <a:ln>
            <a:solidFill>
              <a:srgbClr val="FFFFFF"/>
            </a:solidFill>
          </a:ln>
          <a:effectLst>
            <a:glow rad="152400">
              <a:schemeClr val="bg1">
                <a:alpha val="13000"/>
              </a:schemeClr>
            </a:glow>
          </a:effectLst>
        </p:spPr>
        <p:txBody>
          <a:bodyPr wrap="square" rtlCol="0">
            <a:noAutofit/>
          </a:bodyPr>
          <a:lstStyle/>
          <a:p>
            <a:pPr rtl="0"/>
            <a:br>
              <a:rPr lang="en-US" sz="1600" dirty="0">
                <a:solidFill>
                  <a:srgbClr val="FFFFFF"/>
                </a:solidFill>
              </a:rPr>
            </a:br>
            <a:r>
              <a:rPr lang="en-US" sz="1600" dirty="0">
                <a:solidFill>
                  <a:srgbClr val="FFFFFF"/>
                </a:solidFill>
              </a:rPr>
              <a:t>When we compare the test and control groups according to the 1-month data we have, the B group, that is the median of the test group, appears to be higher. </a:t>
            </a:r>
            <a:r>
              <a:rPr lang="tr-TR" sz="1600" dirty="0" err="1">
                <a:solidFill>
                  <a:srgbClr val="FFFFFF"/>
                </a:solidFill>
              </a:rPr>
              <a:t>The</a:t>
            </a:r>
            <a:r>
              <a:rPr lang="tr-TR" sz="1600" dirty="0">
                <a:solidFill>
                  <a:srgbClr val="FFFFFF"/>
                </a:solidFill>
              </a:rPr>
              <a:t> </a:t>
            </a:r>
            <a:r>
              <a:rPr lang="tr-TR" sz="1600" dirty="0" err="1">
                <a:solidFill>
                  <a:srgbClr val="FFFFFF"/>
                </a:solidFill>
              </a:rPr>
              <a:t>average</a:t>
            </a:r>
            <a:r>
              <a:rPr lang="tr-TR" sz="1600" dirty="0">
                <a:solidFill>
                  <a:srgbClr val="FFFFFF"/>
                </a:solidFill>
              </a:rPr>
              <a:t> </a:t>
            </a:r>
            <a:r>
              <a:rPr lang="tr-TR" sz="1600" dirty="0" err="1">
                <a:solidFill>
                  <a:srgbClr val="FFFFFF"/>
                </a:solidFill>
              </a:rPr>
              <a:t>bıddıngs</a:t>
            </a:r>
            <a:r>
              <a:rPr lang="tr-TR" sz="1600" dirty="0">
                <a:solidFill>
                  <a:srgbClr val="FFFFFF"/>
                </a:solidFill>
              </a:rPr>
              <a:t> </a:t>
            </a:r>
            <a:r>
              <a:rPr lang="tr-TR" sz="1600" dirty="0" err="1">
                <a:solidFill>
                  <a:srgbClr val="FFFFFF"/>
                </a:solidFill>
              </a:rPr>
              <a:t>looks</a:t>
            </a:r>
            <a:r>
              <a:rPr lang="tr-TR" sz="1600" dirty="0">
                <a:solidFill>
                  <a:srgbClr val="FFFFFF"/>
                </a:solidFill>
              </a:rPr>
              <a:t> </a:t>
            </a:r>
            <a:r>
              <a:rPr lang="tr-TR" sz="1600" dirty="0" err="1">
                <a:solidFill>
                  <a:srgbClr val="FFFFFF"/>
                </a:solidFill>
              </a:rPr>
              <a:t>better</a:t>
            </a:r>
            <a:r>
              <a:rPr lang="tr-TR" sz="1600" dirty="0">
                <a:solidFill>
                  <a:srgbClr val="FFFFFF"/>
                </a:solidFill>
              </a:rPr>
              <a:t>. </a:t>
            </a:r>
            <a:r>
              <a:rPr lang="en-US" sz="1600" dirty="0">
                <a:solidFill>
                  <a:srgbClr val="FFFFFF"/>
                </a:solidFill>
              </a:rPr>
              <a:t>But one month of data is insufficient to reach this conclusion. Here, if we use </a:t>
            </a:r>
            <a:r>
              <a:rPr lang="tr-TR" sz="1600" dirty="0">
                <a:solidFill>
                  <a:srgbClr val="FFFFFF"/>
                </a:solidFill>
              </a:rPr>
              <a:t>ab</a:t>
            </a:r>
            <a:r>
              <a:rPr lang="en-US" sz="1600" dirty="0">
                <a:solidFill>
                  <a:srgbClr val="FFFFFF"/>
                </a:solidFill>
              </a:rPr>
              <a:t> independent two sample tests, and our progress by establishing a hypothesis will make the results more realistic.</a:t>
            </a:r>
            <a:endParaRPr lang="tr-TR" sz="1600" dirty="0">
              <a:solidFill>
                <a:srgbClr val="FFFFFF"/>
              </a:solidFill>
            </a:endParaRPr>
          </a:p>
        </p:txBody>
      </p:sp>
      <p:pic>
        <p:nvPicPr>
          <p:cNvPr id="7" name="Resim 6">
            <a:extLst>
              <a:ext uri="{FF2B5EF4-FFF2-40B4-BE49-F238E27FC236}">
                <a16:creationId xmlns:a16="http://schemas.microsoft.com/office/drawing/2014/main" id="{10AC17A3-CD5D-452E-8C58-8942849A58BB}"/>
              </a:ext>
            </a:extLst>
          </p:cNvPr>
          <p:cNvPicPr>
            <a:picLocks noChangeAspect="1"/>
          </p:cNvPicPr>
          <p:nvPr/>
        </p:nvPicPr>
        <p:blipFill>
          <a:blip r:embed="rId3"/>
          <a:stretch>
            <a:fillRect/>
          </a:stretch>
        </p:blipFill>
        <p:spPr>
          <a:xfrm>
            <a:off x="404325" y="816768"/>
            <a:ext cx="6518276" cy="4888707"/>
          </a:xfrm>
          <a:prstGeom prst="rect">
            <a:avLst/>
          </a:prstGeom>
        </p:spPr>
      </p:pic>
    </p:spTree>
    <p:extLst>
      <p:ext uri="{BB962C8B-B14F-4D97-AF65-F5344CB8AC3E}">
        <p14:creationId xmlns:p14="http://schemas.microsoft.com/office/powerpoint/2010/main" val="4128952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Dikdörtgen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2" name="Dikdörtgen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tr-TR" dirty="0"/>
          </a:p>
        </p:txBody>
      </p:sp>
      <p:sp>
        <p:nvSpPr>
          <p:cNvPr id="2" name="Başlık 1">
            <a:extLst>
              <a:ext uri="{FF2B5EF4-FFF2-40B4-BE49-F238E27FC236}">
                <a16:creationId xmlns:a16="http://schemas.microsoft.com/office/drawing/2014/main" id="{9C9DE503-F7C2-4A40-83F4-4DE931E7D9DE}"/>
              </a:ext>
            </a:extLst>
          </p:cNvPr>
          <p:cNvSpPr>
            <a:spLocks noGrp="1"/>
          </p:cNvSpPr>
          <p:nvPr>
            <p:ph type="title"/>
          </p:nvPr>
        </p:nvSpPr>
        <p:spPr>
          <a:xfrm>
            <a:off x="524806" y="1891857"/>
            <a:ext cx="3604683" cy="3074286"/>
          </a:xfrm>
          <a:noFill/>
          <a:ln>
            <a:solidFill>
              <a:schemeClr val="bg1"/>
            </a:solidFill>
          </a:ln>
          <a:effectLst>
            <a:glow rad="152400">
              <a:schemeClr val="bg1">
                <a:alpha val="13000"/>
              </a:schemeClr>
            </a:glow>
          </a:effectLst>
        </p:spPr>
        <p:txBody>
          <a:bodyPr wrap="square" rtlCol="0">
            <a:normAutofit/>
          </a:bodyPr>
          <a:lstStyle/>
          <a:p>
            <a:pPr rtl="0"/>
            <a:r>
              <a:rPr lang="en-US" b="1" dirty="0">
                <a:solidFill>
                  <a:schemeClr val="bg1"/>
                </a:solidFill>
                <a:latin typeface="Gill Sans MT" panose="020B0502020104020203" pitchFamily="34" charset="0"/>
              </a:rPr>
              <a:t>2 Independent Sample T Test</a:t>
            </a:r>
            <a:br>
              <a:rPr lang="tr-TR" b="1" dirty="0">
                <a:solidFill>
                  <a:schemeClr val="bg1"/>
                </a:solidFill>
                <a:latin typeface="Gill Sans MT" panose="020B0502020104020203" pitchFamily="34" charset="0"/>
              </a:rPr>
            </a:br>
            <a:br>
              <a:rPr lang="tr-TR" b="1" dirty="0">
                <a:solidFill>
                  <a:schemeClr val="bg1"/>
                </a:solidFill>
                <a:latin typeface="Gill Sans MT" panose="020B0502020104020203" pitchFamily="34" charset="0"/>
              </a:rPr>
            </a:br>
            <a:r>
              <a:rPr lang="tr-TR" b="1" dirty="0" err="1">
                <a:solidFill>
                  <a:schemeClr val="bg1"/>
                </a:solidFill>
                <a:latin typeface="Gill Sans MT" panose="020B0502020104020203" pitchFamily="34" charset="0"/>
              </a:rPr>
              <a:t>normalıty</a:t>
            </a:r>
            <a:r>
              <a:rPr lang="tr-TR" b="1" dirty="0">
                <a:solidFill>
                  <a:schemeClr val="bg1"/>
                </a:solidFill>
                <a:latin typeface="Gill Sans MT" panose="020B0502020104020203" pitchFamily="34" charset="0"/>
              </a:rPr>
              <a:t> </a:t>
            </a:r>
            <a:r>
              <a:rPr lang="tr-TR" b="1" dirty="0" err="1">
                <a:solidFill>
                  <a:schemeClr val="bg1"/>
                </a:solidFill>
                <a:latin typeface="Gill Sans MT" panose="020B0502020104020203" pitchFamily="34" charset="0"/>
              </a:rPr>
              <a:t>assumptıon</a:t>
            </a:r>
            <a:endParaRPr lang="tr-TR" b="1" dirty="0">
              <a:solidFill>
                <a:schemeClr val="bg1"/>
              </a:solidFill>
              <a:latin typeface="Gill Sans MT" panose="020B0502020104020203" pitchFamily="34" charset="0"/>
            </a:endParaRPr>
          </a:p>
        </p:txBody>
      </p:sp>
      <p:pic>
        <p:nvPicPr>
          <p:cNvPr id="4" name="Resim 3" descr="Ticari finansman rakamları">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r="43197"/>
          <a:stretch/>
        </p:blipFill>
        <p:spPr>
          <a:xfrm>
            <a:off x="4654295" y="0"/>
            <a:ext cx="7537705" cy="6858000"/>
          </a:xfrm>
          <a:prstGeom prst="rect">
            <a:avLst/>
          </a:prstGeom>
        </p:spPr>
      </p:pic>
      <p:sp>
        <p:nvSpPr>
          <p:cNvPr id="7" name="Dikdörtgen 6">
            <a:extLst>
              <a:ext uri="{FF2B5EF4-FFF2-40B4-BE49-F238E27FC236}">
                <a16:creationId xmlns:a16="http://schemas.microsoft.com/office/drawing/2014/main" id="{478236F1-A484-4A23-8008-3083BA032344}"/>
              </a:ext>
            </a:extLst>
          </p:cNvPr>
          <p:cNvSpPr/>
          <p:nvPr/>
        </p:nvSpPr>
        <p:spPr>
          <a:xfrm>
            <a:off x="4919559" y="597760"/>
            <a:ext cx="7007175" cy="5909310"/>
          </a:xfrm>
          <a:prstGeom prst="rect">
            <a:avLst/>
          </a:prstGeom>
          <a:noFill/>
        </p:spPr>
        <p:txBody>
          <a:bodyPr wrap="none" lIns="91440" tIns="45720" rIns="91440" bIns="45720">
            <a:spAutoFit/>
          </a:bodyPr>
          <a:lstStyle/>
          <a:p>
            <a:pPr algn="ctr"/>
            <a:r>
              <a:rPr lang="en-US" b="0" cap="none" spc="0" dirty="0">
                <a:ln w="0"/>
                <a:solidFill>
                  <a:schemeClr val="bg1"/>
                </a:solidFill>
                <a:effectLst>
                  <a:outerShdw blurRad="38100" dist="19050" dir="2700000" algn="tl" rotWithShape="0">
                    <a:schemeClr val="dk1">
                      <a:alpha val="40000"/>
                    </a:schemeClr>
                  </a:outerShdw>
                </a:effectLst>
              </a:rPr>
              <a:t>H0: The population from which the sample comes is distributed normally.</a:t>
            </a:r>
          </a:p>
          <a:p>
            <a:pPr algn="ctr"/>
            <a:r>
              <a:rPr lang="en-US" b="0" cap="none" spc="0" dirty="0">
                <a:ln w="0"/>
                <a:solidFill>
                  <a:schemeClr val="bg1"/>
                </a:solidFill>
                <a:effectLst>
                  <a:outerShdw blurRad="38100" dist="19050" dir="2700000" algn="tl" rotWithShape="0">
                    <a:schemeClr val="dk1">
                      <a:alpha val="40000"/>
                    </a:schemeClr>
                  </a:outerShdw>
                </a:effectLst>
              </a:rPr>
              <a:t>H1: The population the sample comes from is not normally distributed.</a:t>
            </a:r>
            <a:endParaRPr lang="tr-TR" b="0" cap="none" spc="0" dirty="0">
              <a:ln w="0"/>
              <a:solidFill>
                <a:schemeClr val="bg1"/>
              </a:solidFill>
              <a:effectLst>
                <a:outerShdw blurRad="38100" dist="19050" dir="2700000" algn="tl" rotWithShape="0">
                  <a:schemeClr val="dk1">
                    <a:alpha val="40000"/>
                  </a:schemeClr>
                </a:outerShdw>
              </a:effectLst>
            </a:endParaRPr>
          </a:p>
          <a:p>
            <a:pPr algn="ctr"/>
            <a:endParaRPr lang="tr-TR" dirty="0">
              <a:ln w="0"/>
              <a:solidFill>
                <a:schemeClr val="bg1"/>
              </a:solidFill>
              <a:effectLst>
                <a:outerShdw blurRad="38100" dist="19050" dir="2700000" algn="tl" rotWithShape="0">
                  <a:schemeClr val="dk1">
                    <a:alpha val="40000"/>
                  </a:schemeClr>
                </a:outerShdw>
              </a:effectLst>
            </a:endParaRPr>
          </a:p>
          <a:p>
            <a:pPr algn="ctr"/>
            <a:endParaRPr lang="tr-TR" b="0" cap="none" spc="0" dirty="0">
              <a:ln w="0"/>
              <a:solidFill>
                <a:schemeClr val="bg1"/>
              </a:solidFill>
              <a:effectLst>
                <a:outerShdw blurRad="38100" dist="19050" dir="2700000" algn="tl" rotWithShape="0">
                  <a:schemeClr val="dk1">
                    <a:alpha val="40000"/>
                  </a:schemeClr>
                </a:outerShdw>
              </a:effectLst>
            </a:endParaRPr>
          </a:p>
          <a:p>
            <a:pPr algn="ctr"/>
            <a:r>
              <a:rPr lang="en-US" dirty="0">
                <a:ln w="0"/>
                <a:solidFill>
                  <a:schemeClr val="bg1"/>
                </a:solidFill>
                <a:effectLst>
                  <a:outerShdw blurRad="38100" dist="19050" dir="2700000" algn="tl" rotWithShape="0">
                    <a:schemeClr val="dk1">
                      <a:alpha val="40000"/>
                    </a:schemeClr>
                  </a:outerShdw>
                </a:effectLst>
              </a:rPr>
              <a:t>from </a:t>
            </a:r>
            <a:r>
              <a:rPr lang="en-US" dirty="0" err="1">
                <a:ln w="0"/>
                <a:solidFill>
                  <a:schemeClr val="bg1"/>
                </a:solidFill>
                <a:effectLst>
                  <a:outerShdw blurRad="38100" dist="19050" dir="2700000" algn="tl" rotWithShape="0">
                    <a:schemeClr val="dk1">
                      <a:alpha val="40000"/>
                    </a:schemeClr>
                  </a:outerShdw>
                </a:effectLst>
              </a:rPr>
              <a:t>scipy.stats</a:t>
            </a:r>
            <a:r>
              <a:rPr lang="en-US" dirty="0">
                <a:ln w="0"/>
                <a:solidFill>
                  <a:schemeClr val="bg1"/>
                </a:solidFill>
                <a:effectLst>
                  <a:outerShdw blurRad="38100" dist="19050" dir="2700000" algn="tl" rotWithShape="0">
                    <a:schemeClr val="dk1">
                      <a:alpha val="40000"/>
                    </a:schemeClr>
                  </a:outerShdw>
                </a:effectLst>
              </a:rPr>
              <a:t> import </a:t>
            </a:r>
            <a:r>
              <a:rPr lang="en-US" dirty="0" err="1">
                <a:ln w="0"/>
                <a:solidFill>
                  <a:schemeClr val="bg1"/>
                </a:solidFill>
                <a:effectLst>
                  <a:outerShdw blurRad="38100" dist="19050" dir="2700000" algn="tl" rotWithShape="0">
                    <a:schemeClr val="dk1">
                      <a:alpha val="40000"/>
                    </a:schemeClr>
                  </a:outerShdw>
                </a:effectLst>
              </a:rPr>
              <a:t>shapiro</a:t>
            </a:r>
            <a:endParaRPr lang="en-US" dirty="0">
              <a:ln w="0"/>
              <a:solidFill>
                <a:schemeClr val="bg1"/>
              </a:solidFill>
              <a:effectLst>
                <a:outerShdw blurRad="38100" dist="19050" dir="2700000" algn="tl" rotWithShape="0">
                  <a:schemeClr val="dk1">
                    <a:alpha val="40000"/>
                  </a:schemeClr>
                </a:outerShdw>
              </a:effectLst>
            </a:endParaRPr>
          </a:p>
          <a:p>
            <a:pPr algn="ctr"/>
            <a:endParaRPr lang="en-US" dirty="0">
              <a:ln w="0"/>
              <a:solidFill>
                <a:schemeClr val="bg1"/>
              </a:solidFill>
              <a:effectLst>
                <a:outerShdw blurRad="38100" dist="19050" dir="2700000" algn="tl" rotWithShape="0">
                  <a:schemeClr val="dk1">
                    <a:alpha val="40000"/>
                  </a:schemeClr>
                </a:outerShdw>
              </a:effectLst>
            </a:endParaRPr>
          </a:p>
          <a:p>
            <a:pPr algn="ctr"/>
            <a:r>
              <a:rPr lang="en-US" dirty="0">
                <a:ln w="0"/>
                <a:solidFill>
                  <a:schemeClr val="bg1"/>
                </a:solidFill>
                <a:effectLst>
                  <a:outerShdw blurRad="38100" dist="19050" dir="2700000" algn="tl" rotWithShape="0">
                    <a:schemeClr val="dk1">
                      <a:alpha val="40000"/>
                    </a:schemeClr>
                  </a:outerShdw>
                </a:effectLst>
              </a:rPr>
              <a:t>test statistics, </a:t>
            </a:r>
            <a:r>
              <a:rPr lang="en-US" dirty="0" err="1">
                <a:ln w="0"/>
                <a:solidFill>
                  <a:schemeClr val="bg1"/>
                </a:solidFill>
                <a:effectLst>
                  <a:outerShdw blurRad="38100" dist="19050" dir="2700000" algn="tl" rotWithShape="0">
                    <a:schemeClr val="dk1">
                      <a:alpha val="40000"/>
                    </a:schemeClr>
                  </a:outerShdw>
                </a:effectLst>
              </a:rPr>
              <a:t>pvalue</a:t>
            </a:r>
            <a:r>
              <a:rPr lang="en-US" dirty="0">
                <a:ln w="0"/>
                <a:solidFill>
                  <a:schemeClr val="bg1"/>
                </a:solidFill>
                <a:effectLst>
                  <a:outerShdw blurRad="38100" dist="19050" dir="2700000" algn="tl" rotWithShape="0">
                    <a:schemeClr val="dk1">
                      <a:alpha val="40000"/>
                    </a:schemeClr>
                  </a:outerShdw>
                </a:effectLst>
              </a:rPr>
              <a:t> = </a:t>
            </a:r>
            <a:r>
              <a:rPr lang="en-US" dirty="0" err="1">
                <a:ln w="0"/>
                <a:solidFill>
                  <a:schemeClr val="bg1"/>
                </a:solidFill>
                <a:effectLst>
                  <a:outerShdw blurRad="38100" dist="19050" dir="2700000" algn="tl" rotWithShape="0">
                    <a:schemeClr val="dk1">
                      <a:alpha val="40000"/>
                    </a:schemeClr>
                  </a:outerShdw>
                </a:effectLst>
              </a:rPr>
              <a:t>shapiro</a:t>
            </a:r>
            <a:r>
              <a:rPr lang="en-US" dirty="0">
                <a:ln w="0"/>
                <a:solidFill>
                  <a:schemeClr val="bg1"/>
                </a:solidFill>
                <a:effectLst>
                  <a:outerShdw blurRad="38100" dist="19050" dir="2700000" algn="tl" rotWithShape="0">
                    <a:schemeClr val="dk1">
                      <a:alpha val="40000"/>
                    </a:schemeClr>
                  </a:outerShdw>
                </a:effectLst>
              </a:rPr>
              <a:t>(</a:t>
            </a:r>
            <a:r>
              <a:rPr lang="tr-TR" dirty="0" err="1">
                <a:ln w="0"/>
                <a:solidFill>
                  <a:schemeClr val="bg1"/>
                </a:solidFill>
                <a:effectLst>
                  <a:outerShdw blurRad="38100" dist="19050" dir="2700000" algn="tl" rotWithShape="0">
                    <a:schemeClr val="dk1">
                      <a:alpha val="40000"/>
                    </a:schemeClr>
                  </a:outerShdw>
                </a:effectLst>
              </a:rPr>
              <a:t>control</a:t>
            </a:r>
            <a:r>
              <a:rPr lang="en-US" dirty="0">
                <a:ln w="0"/>
                <a:solidFill>
                  <a:schemeClr val="bg1"/>
                </a:solidFill>
                <a:effectLst>
                  <a:outerShdw blurRad="38100" dist="19050" dir="2700000" algn="tl" rotWithShape="0">
                    <a:schemeClr val="dk1">
                      <a:alpha val="40000"/>
                    </a:schemeClr>
                  </a:outerShdw>
                </a:effectLst>
              </a:rPr>
              <a:t>["</a:t>
            </a:r>
            <a:r>
              <a:rPr lang="tr-TR" dirty="0" err="1">
                <a:ln w="0"/>
                <a:solidFill>
                  <a:schemeClr val="bg1"/>
                </a:solidFill>
                <a:effectLst>
                  <a:outerShdw blurRad="38100" dist="19050" dir="2700000" algn="tl" rotWithShape="0">
                    <a:schemeClr val="dk1">
                      <a:alpha val="40000"/>
                    </a:schemeClr>
                  </a:outerShdw>
                </a:effectLst>
              </a:rPr>
              <a:t>Purchase</a:t>
            </a:r>
            <a:r>
              <a:rPr lang="en-US" dirty="0">
                <a:ln w="0"/>
                <a:solidFill>
                  <a:schemeClr val="bg1"/>
                </a:solidFill>
                <a:effectLst>
                  <a:outerShdw blurRad="38100" dist="19050" dir="2700000" algn="tl" rotWithShape="0">
                    <a:schemeClr val="dk1">
                      <a:alpha val="40000"/>
                    </a:schemeClr>
                  </a:outerShdw>
                </a:effectLst>
              </a:rPr>
              <a:t>"])</a:t>
            </a:r>
            <a:endParaRPr lang="tr-TR" dirty="0">
              <a:ln w="0"/>
              <a:solidFill>
                <a:schemeClr val="bg1"/>
              </a:solidFill>
              <a:effectLst>
                <a:outerShdw blurRad="38100" dist="19050" dir="2700000" algn="tl" rotWithShape="0">
                  <a:schemeClr val="dk1">
                    <a:alpha val="40000"/>
                  </a:schemeClr>
                </a:outerShdw>
              </a:effectLst>
            </a:endParaRPr>
          </a:p>
          <a:p>
            <a:pPr algn="ctr"/>
            <a:endParaRPr lang="tr-TR" dirty="0">
              <a:ln w="0"/>
              <a:solidFill>
                <a:schemeClr val="bg1"/>
              </a:solidFill>
              <a:effectLst>
                <a:outerShdw blurRad="38100" dist="19050" dir="2700000" algn="tl" rotWithShape="0">
                  <a:schemeClr val="dk1">
                    <a:alpha val="40000"/>
                  </a:schemeClr>
                </a:outerShdw>
              </a:effectLst>
            </a:endParaRPr>
          </a:p>
          <a:p>
            <a:pPr algn="ctr"/>
            <a:r>
              <a:rPr lang="tr-TR" dirty="0">
                <a:ln w="0"/>
                <a:solidFill>
                  <a:schemeClr val="bg1"/>
                </a:solidFill>
                <a:effectLst>
                  <a:outerShdw blurRad="38100" dist="19050" dir="2700000" algn="tl" rotWithShape="0">
                    <a:schemeClr val="dk1">
                      <a:alpha val="40000"/>
                    </a:schemeClr>
                  </a:outerShdw>
                </a:effectLst>
              </a:rPr>
              <a:t>Control </a:t>
            </a:r>
            <a:r>
              <a:rPr lang="tr-TR" dirty="0" err="1">
                <a:ln w="0"/>
                <a:solidFill>
                  <a:schemeClr val="bg1"/>
                </a:solidFill>
                <a:effectLst>
                  <a:outerShdw blurRad="38100" dist="19050" dir="2700000" algn="tl" rotWithShape="0">
                    <a:schemeClr val="dk1">
                      <a:alpha val="40000"/>
                    </a:schemeClr>
                  </a:outerShdw>
                </a:effectLst>
              </a:rPr>
              <a:t>group</a:t>
            </a:r>
            <a:r>
              <a:rPr lang="tr-TR" dirty="0">
                <a:ln w="0"/>
                <a:solidFill>
                  <a:schemeClr val="bg1"/>
                </a:solidFill>
                <a:effectLst>
                  <a:outerShdw blurRad="38100" dist="19050" dir="2700000" algn="tl" rotWithShape="0">
                    <a:schemeClr val="dk1">
                      <a:alpha val="40000"/>
                    </a:schemeClr>
                  </a:outerShdw>
                </a:effectLst>
              </a:rPr>
              <a:t> p-</a:t>
            </a:r>
            <a:r>
              <a:rPr lang="tr-TR" dirty="0" err="1">
                <a:ln w="0"/>
                <a:solidFill>
                  <a:schemeClr val="bg1"/>
                </a:solidFill>
                <a:effectLst>
                  <a:outerShdw blurRad="38100" dist="19050" dir="2700000" algn="tl" rotWithShape="0">
                    <a:schemeClr val="dk1">
                      <a:alpha val="40000"/>
                    </a:schemeClr>
                  </a:outerShdw>
                </a:effectLst>
              </a:rPr>
              <a:t>value</a:t>
            </a:r>
            <a:r>
              <a:rPr lang="tr-TR" dirty="0">
                <a:ln w="0"/>
                <a:solidFill>
                  <a:schemeClr val="bg1"/>
                </a:solidFill>
                <a:effectLst>
                  <a:outerShdw blurRad="38100" dist="19050" dir="2700000" algn="tl" rotWithShape="0">
                    <a:schemeClr val="dk1">
                      <a:alpha val="40000"/>
                    </a:schemeClr>
                  </a:outerShdw>
                </a:effectLst>
              </a:rPr>
              <a:t> = 0.5891&gt;0.05</a:t>
            </a:r>
          </a:p>
          <a:p>
            <a:pPr algn="ctr"/>
            <a:endParaRPr lang="tr-TR" dirty="0">
              <a:ln w="0"/>
              <a:solidFill>
                <a:schemeClr val="bg1"/>
              </a:solidFill>
              <a:effectLst>
                <a:outerShdw blurRad="38100" dist="19050" dir="2700000" algn="tl" rotWithShape="0">
                  <a:schemeClr val="dk1">
                    <a:alpha val="40000"/>
                  </a:schemeClr>
                </a:outerShdw>
              </a:effectLst>
            </a:endParaRPr>
          </a:p>
          <a:p>
            <a:pPr algn="ctr"/>
            <a:endParaRPr lang="tr-TR" dirty="0">
              <a:ln w="0"/>
              <a:solidFill>
                <a:schemeClr val="bg1"/>
              </a:solidFill>
              <a:effectLst>
                <a:outerShdw blurRad="38100" dist="19050" dir="2700000" algn="tl" rotWithShape="0">
                  <a:schemeClr val="dk1">
                    <a:alpha val="40000"/>
                  </a:schemeClr>
                </a:outerShdw>
              </a:effectLst>
            </a:endParaRPr>
          </a:p>
          <a:p>
            <a:pPr algn="ctr"/>
            <a:r>
              <a:rPr lang="en-US" dirty="0">
                <a:ln w="0"/>
                <a:solidFill>
                  <a:schemeClr val="bg1"/>
                </a:solidFill>
                <a:effectLst>
                  <a:outerShdw blurRad="38100" dist="19050" dir="2700000" algn="tl" rotWithShape="0">
                    <a:schemeClr val="dk1">
                      <a:alpha val="40000"/>
                    </a:schemeClr>
                  </a:outerShdw>
                </a:effectLst>
              </a:rPr>
              <a:t>from </a:t>
            </a:r>
            <a:r>
              <a:rPr lang="en-US" dirty="0" err="1">
                <a:ln w="0"/>
                <a:solidFill>
                  <a:schemeClr val="bg1"/>
                </a:solidFill>
                <a:effectLst>
                  <a:outerShdw blurRad="38100" dist="19050" dir="2700000" algn="tl" rotWithShape="0">
                    <a:schemeClr val="dk1">
                      <a:alpha val="40000"/>
                    </a:schemeClr>
                  </a:outerShdw>
                </a:effectLst>
              </a:rPr>
              <a:t>scipy.stats</a:t>
            </a:r>
            <a:r>
              <a:rPr lang="en-US" dirty="0">
                <a:ln w="0"/>
                <a:solidFill>
                  <a:schemeClr val="bg1"/>
                </a:solidFill>
                <a:effectLst>
                  <a:outerShdw blurRad="38100" dist="19050" dir="2700000" algn="tl" rotWithShape="0">
                    <a:schemeClr val="dk1">
                      <a:alpha val="40000"/>
                    </a:schemeClr>
                  </a:outerShdw>
                </a:effectLst>
              </a:rPr>
              <a:t> import </a:t>
            </a:r>
            <a:r>
              <a:rPr lang="en-US" dirty="0" err="1">
                <a:ln w="0"/>
                <a:solidFill>
                  <a:schemeClr val="bg1"/>
                </a:solidFill>
                <a:effectLst>
                  <a:outerShdw blurRad="38100" dist="19050" dir="2700000" algn="tl" rotWithShape="0">
                    <a:schemeClr val="dk1">
                      <a:alpha val="40000"/>
                    </a:schemeClr>
                  </a:outerShdw>
                </a:effectLst>
              </a:rPr>
              <a:t>shapiro</a:t>
            </a:r>
            <a:endParaRPr lang="en-US" dirty="0">
              <a:ln w="0"/>
              <a:solidFill>
                <a:schemeClr val="bg1"/>
              </a:solidFill>
              <a:effectLst>
                <a:outerShdw blurRad="38100" dist="19050" dir="2700000" algn="tl" rotWithShape="0">
                  <a:schemeClr val="dk1">
                    <a:alpha val="40000"/>
                  </a:schemeClr>
                </a:outerShdw>
              </a:effectLst>
            </a:endParaRPr>
          </a:p>
          <a:p>
            <a:pPr algn="ctr"/>
            <a:endParaRPr lang="en-US" dirty="0">
              <a:ln w="0"/>
              <a:solidFill>
                <a:schemeClr val="bg1"/>
              </a:solidFill>
              <a:effectLst>
                <a:outerShdw blurRad="38100" dist="19050" dir="2700000" algn="tl" rotWithShape="0">
                  <a:schemeClr val="dk1">
                    <a:alpha val="40000"/>
                  </a:schemeClr>
                </a:outerShdw>
              </a:effectLst>
            </a:endParaRPr>
          </a:p>
          <a:p>
            <a:pPr algn="ctr"/>
            <a:r>
              <a:rPr lang="en-US" dirty="0">
                <a:ln w="0"/>
                <a:solidFill>
                  <a:schemeClr val="bg1"/>
                </a:solidFill>
                <a:effectLst>
                  <a:outerShdw blurRad="38100" dist="19050" dir="2700000" algn="tl" rotWithShape="0">
                    <a:schemeClr val="dk1">
                      <a:alpha val="40000"/>
                    </a:schemeClr>
                  </a:outerShdw>
                </a:effectLst>
              </a:rPr>
              <a:t>test statistics, </a:t>
            </a:r>
            <a:r>
              <a:rPr lang="en-US" dirty="0" err="1">
                <a:ln w="0"/>
                <a:solidFill>
                  <a:schemeClr val="bg1"/>
                </a:solidFill>
                <a:effectLst>
                  <a:outerShdw blurRad="38100" dist="19050" dir="2700000" algn="tl" rotWithShape="0">
                    <a:schemeClr val="dk1">
                      <a:alpha val="40000"/>
                    </a:schemeClr>
                  </a:outerShdw>
                </a:effectLst>
              </a:rPr>
              <a:t>pvalue</a:t>
            </a:r>
            <a:r>
              <a:rPr lang="en-US" dirty="0">
                <a:ln w="0"/>
                <a:solidFill>
                  <a:schemeClr val="bg1"/>
                </a:solidFill>
                <a:effectLst>
                  <a:outerShdw blurRad="38100" dist="19050" dir="2700000" algn="tl" rotWithShape="0">
                    <a:schemeClr val="dk1">
                      <a:alpha val="40000"/>
                    </a:schemeClr>
                  </a:outerShdw>
                </a:effectLst>
              </a:rPr>
              <a:t> = </a:t>
            </a:r>
            <a:r>
              <a:rPr lang="en-US" dirty="0" err="1">
                <a:ln w="0"/>
                <a:solidFill>
                  <a:schemeClr val="bg1"/>
                </a:solidFill>
                <a:effectLst>
                  <a:outerShdw blurRad="38100" dist="19050" dir="2700000" algn="tl" rotWithShape="0">
                    <a:schemeClr val="dk1">
                      <a:alpha val="40000"/>
                    </a:schemeClr>
                  </a:outerShdw>
                </a:effectLst>
              </a:rPr>
              <a:t>shapiro</a:t>
            </a:r>
            <a:r>
              <a:rPr lang="en-US" dirty="0">
                <a:ln w="0"/>
                <a:solidFill>
                  <a:schemeClr val="bg1"/>
                </a:solidFill>
                <a:effectLst>
                  <a:outerShdw blurRad="38100" dist="19050" dir="2700000" algn="tl" rotWithShape="0">
                    <a:schemeClr val="dk1">
                      <a:alpha val="40000"/>
                    </a:schemeClr>
                  </a:outerShdw>
                </a:effectLst>
              </a:rPr>
              <a:t>(</a:t>
            </a:r>
            <a:r>
              <a:rPr lang="tr-TR" dirty="0">
                <a:ln w="0"/>
                <a:solidFill>
                  <a:schemeClr val="bg1"/>
                </a:solidFill>
                <a:effectLst>
                  <a:outerShdw blurRad="38100" dist="19050" dir="2700000" algn="tl" rotWithShape="0">
                    <a:schemeClr val="dk1">
                      <a:alpha val="40000"/>
                    </a:schemeClr>
                  </a:outerShdw>
                </a:effectLst>
              </a:rPr>
              <a:t>test</a:t>
            </a:r>
            <a:r>
              <a:rPr lang="en-US" dirty="0">
                <a:ln w="0"/>
                <a:solidFill>
                  <a:schemeClr val="bg1"/>
                </a:solidFill>
                <a:effectLst>
                  <a:outerShdw blurRad="38100" dist="19050" dir="2700000" algn="tl" rotWithShape="0">
                    <a:schemeClr val="dk1">
                      <a:alpha val="40000"/>
                    </a:schemeClr>
                  </a:outerShdw>
                </a:effectLst>
              </a:rPr>
              <a:t>["</a:t>
            </a:r>
            <a:r>
              <a:rPr lang="tr-TR" dirty="0" err="1">
                <a:ln w="0"/>
                <a:solidFill>
                  <a:schemeClr val="bg1"/>
                </a:solidFill>
                <a:effectLst>
                  <a:outerShdw blurRad="38100" dist="19050" dir="2700000" algn="tl" rotWithShape="0">
                    <a:schemeClr val="dk1">
                      <a:alpha val="40000"/>
                    </a:schemeClr>
                  </a:outerShdw>
                </a:effectLst>
              </a:rPr>
              <a:t>Purchase</a:t>
            </a:r>
            <a:r>
              <a:rPr lang="en-US" dirty="0">
                <a:ln w="0"/>
                <a:solidFill>
                  <a:schemeClr val="bg1"/>
                </a:solidFill>
                <a:effectLst>
                  <a:outerShdw blurRad="38100" dist="19050" dir="2700000" algn="tl" rotWithShape="0">
                    <a:schemeClr val="dk1">
                      <a:alpha val="40000"/>
                    </a:schemeClr>
                  </a:outerShdw>
                </a:effectLst>
              </a:rPr>
              <a:t>"])</a:t>
            </a:r>
            <a:endParaRPr lang="tr-TR" dirty="0">
              <a:ln w="0"/>
              <a:solidFill>
                <a:schemeClr val="bg1"/>
              </a:solidFill>
              <a:effectLst>
                <a:outerShdw blurRad="38100" dist="19050" dir="2700000" algn="tl" rotWithShape="0">
                  <a:schemeClr val="dk1">
                    <a:alpha val="40000"/>
                  </a:schemeClr>
                </a:outerShdw>
              </a:effectLst>
            </a:endParaRPr>
          </a:p>
          <a:p>
            <a:pPr algn="ctr"/>
            <a:endParaRPr lang="tr-TR" dirty="0">
              <a:ln w="0"/>
              <a:solidFill>
                <a:schemeClr val="bg1"/>
              </a:solidFill>
              <a:effectLst>
                <a:outerShdw blurRad="38100" dist="19050" dir="2700000" algn="tl" rotWithShape="0">
                  <a:schemeClr val="dk1">
                    <a:alpha val="40000"/>
                  </a:schemeClr>
                </a:outerShdw>
              </a:effectLst>
            </a:endParaRPr>
          </a:p>
          <a:p>
            <a:pPr algn="ctr"/>
            <a:r>
              <a:rPr lang="tr-TR" dirty="0">
                <a:ln w="0"/>
                <a:solidFill>
                  <a:schemeClr val="bg1"/>
                </a:solidFill>
                <a:effectLst>
                  <a:outerShdw blurRad="38100" dist="19050" dir="2700000" algn="tl" rotWithShape="0">
                    <a:schemeClr val="dk1">
                      <a:alpha val="40000"/>
                    </a:schemeClr>
                  </a:outerShdw>
                </a:effectLst>
              </a:rPr>
              <a:t>Test </a:t>
            </a:r>
            <a:r>
              <a:rPr lang="tr-TR" dirty="0" err="1">
                <a:ln w="0"/>
                <a:solidFill>
                  <a:schemeClr val="bg1"/>
                </a:solidFill>
                <a:effectLst>
                  <a:outerShdw blurRad="38100" dist="19050" dir="2700000" algn="tl" rotWithShape="0">
                    <a:schemeClr val="dk1">
                      <a:alpha val="40000"/>
                    </a:schemeClr>
                  </a:outerShdw>
                </a:effectLst>
              </a:rPr>
              <a:t>group</a:t>
            </a:r>
            <a:r>
              <a:rPr lang="tr-TR" dirty="0">
                <a:ln w="0"/>
                <a:solidFill>
                  <a:schemeClr val="bg1"/>
                </a:solidFill>
                <a:effectLst>
                  <a:outerShdw blurRad="38100" dist="19050" dir="2700000" algn="tl" rotWithShape="0">
                    <a:schemeClr val="dk1">
                      <a:alpha val="40000"/>
                    </a:schemeClr>
                  </a:outerShdw>
                </a:effectLst>
              </a:rPr>
              <a:t> p-</a:t>
            </a:r>
            <a:r>
              <a:rPr lang="tr-TR" dirty="0" err="1">
                <a:ln w="0"/>
                <a:solidFill>
                  <a:schemeClr val="bg1"/>
                </a:solidFill>
                <a:effectLst>
                  <a:outerShdw blurRad="38100" dist="19050" dir="2700000" algn="tl" rotWithShape="0">
                    <a:schemeClr val="dk1">
                      <a:alpha val="40000"/>
                    </a:schemeClr>
                  </a:outerShdw>
                </a:effectLst>
              </a:rPr>
              <a:t>value</a:t>
            </a:r>
            <a:r>
              <a:rPr lang="tr-TR" dirty="0">
                <a:ln w="0"/>
                <a:solidFill>
                  <a:schemeClr val="bg1"/>
                </a:solidFill>
                <a:effectLst>
                  <a:outerShdw blurRad="38100" dist="19050" dir="2700000" algn="tl" rotWithShape="0">
                    <a:schemeClr val="dk1">
                      <a:alpha val="40000"/>
                    </a:schemeClr>
                  </a:outerShdw>
                </a:effectLst>
              </a:rPr>
              <a:t> = 0.1541&gt;0.05</a:t>
            </a:r>
          </a:p>
          <a:p>
            <a:pPr algn="ctr"/>
            <a:endParaRPr lang="tr-TR" dirty="0">
              <a:ln w="0"/>
              <a:solidFill>
                <a:schemeClr val="bg1"/>
              </a:solidFill>
              <a:effectLst>
                <a:outerShdw blurRad="38100" dist="19050" dir="2700000" algn="tl" rotWithShape="0">
                  <a:schemeClr val="dk1">
                    <a:alpha val="40000"/>
                  </a:schemeClr>
                </a:outerShdw>
              </a:effectLst>
            </a:endParaRPr>
          </a:p>
          <a:p>
            <a:pPr algn="ctr"/>
            <a:br>
              <a:rPr lang="en-US" dirty="0"/>
            </a:br>
            <a:r>
              <a:rPr lang="tr-TR" b="1" dirty="0">
                <a:solidFill>
                  <a:schemeClr val="bg1"/>
                </a:solidFill>
                <a:latin typeface="Google Sans"/>
              </a:rPr>
              <a:t>T</a:t>
            </a:r>
            <a:r>
              <a:rPr lang="en-US" b="1" i="0" dirty="0">
                <a:solidFill>
                  <a:schemeClr val="bg1"/>
                </a:solidFill>
                <a:effectLst/>
                <a:latin typeface="Google Sans"/>
              </a:rPr>
              <a:t>he normal distribution hypothesis can</a:t>
            </a:r>
            <a:r>
              <a:rPr lang="tr-TR" b="1" i="0" dirty="0">
                <a:solidFill>
                  <a:schemeClr val="bg1"/>
                </a:solidFill>
                <a:effectLst/>
                <a:latin typeface="Google Sans"/>
              </a:rPr>
              <a:t>’t</a:t>
            </a:r>
            <a:r>
              <a:rPr lang="en-US" b="1" i="0" dirty="0">
                <a:solidFill>
                  <a:schemeClr val="bg1"/>
                </a:solidFill>
                <a:effectLst/>
                <a:latin typeface="Google Sans"/>
              </a:rPr>
              <a:t> be denied</a:t>
            </a:r>
            <a:endParaRPr lang="tr-TR" b="1" dirty="0">
              <a:ln w="0"/>
              <a:solidFill>
                <a:schemeClr val="bg1"/>
              </a:solidFill>
              <a:effectLst>
                <a:outerShdw blurRad="38100" dist="19050" dir="2700000" algn="tl" rotWithShape="0">
                  <a:schemeClr val="dk1">
                    <a:alpha val="40000"/>
                  </a:schemeClr>
                </a:outerShdw>
              </a:effectLst>
            </a:endParaRPr>
          </a:p>
          <a:p>
            <a:pPr algn="ctr"/>
            <a:endParaRPr lang="tr-TR" dirty="0">
              <a:ln w="0"/>
              <a:solidFill>
                <a:schemeClr val="bg1"/>
              </a:solidFill>
              <a:effectLst>
                <a:outerShdw blurRad="38100" dist="19050" dir="2700000" algn="tl" rotWithShape="0">
                  <a:schemeClr val="dk1">
                    <a:alpha val="40000"/>
                  </a:schemeClr>
                </a:outerShdw>
              </a:effectLst>
            </a:endParaRPr>
          </a:p>
          <a:p>
            <a:pPr algn="ctr"/>
            <a:endParaRPr lang="tr-TR"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5822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Dikdörtgen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2" name="Dikdörtgen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tr-TR" dirty="0"/>
          </a:p>
        </p:txBody>
      </p:sp>
      <p:sp>
        <p:nvSpPr>
          <p:cNvPr id="2" name="Başlık 1">
            <a:extLst>
              <a:ext uri="{FF2B5EF4-FFF2-40B4-BE49-F238E27FC236}">
                <a16:creationId xmlns:a16="http://schemas.microsoft.com/office/drawing/2014/main" id="{9C9DE503-F7C2-4A40-83F4-4DE931E7D9DE}"/>
              </a:ext>
            </a:extLst>
          </p:cNvPr>
          <p:cNvSpPr>
            <a:spLocks noGrp="1"/>
          </p:cNvSpPr>
          <p:nvPr>
            <p:ph type="title"/>
          </p:nvPr>
        </p:nvSpPr>
        <p:spPr>
          <a:xfrm>
            <a:off x="524806" y="1895475"/>
            <a:ext cx="3604683" cy="3552825"/>
          </a:xfrm>
          <a:noFill/>
          <a:ln>
            <a:solidFill>
              <a:schemeClr val="bg1"/>
            </a:solidFill>
          </a:ln>
          <a:effectLst>
            <a:glow rad="152400">
              <a:schemeClr val="bg1">
                <a:alpha val="13000"/>
              </a:schemeClr>
            </a:glow>
          </a:effectLst>
        </p:spPr>
        <p:txBody>
          <a:bodyPr wrap="square" rtlCol="0">
            <a:normAutofit/>
          </a:bodyPr>
          <a:lstStyle/>
          <a:p>
            <a:pPr rtl="0"/>
            <a:r>
              <a:rPr lang="en-US" b="1" dirty="0">
                <a:solidFill>
                  <a:schemeClr val="bg1"/>
                </a:solidFill>
                <a:latin typeface="Gill Sans MT" panose="020B0502020104020203" pitchFamily="34" charset="0"/>
              </a:rPr>
              <a:t>2 Independent Sample T Test</a:t>
            </a:r>
            <a:br>
              <a:rPr lang="tr-TR" b="1" dirty="0">
                <a:solidFill>
                  <a:schemeClr val="bg1"/>
                </a:solidFill>
                <a:latin typeface="Gill Sans MT" panose="020B0502020104020203" pitchFamily="34" charset="0"/>
              </a:rPr>
            </a:br>
            <a:br>
              <a:rPr lang="tr-TR" dirty="0"/>
            </a:br>
            <a:r>
              <a:rPr lang="tr-TR" b="1" dirty="0" err="1">
                <a:solidFill>
                  <a:schemeClr val="bg1"/>
                </a:solidFill>
                <a:latin typeface="Gill Sans MT" panose="020B0502020104020203" pitchFamily="34" charset="0"/>
              </a:rPr>
              <a:t>varıance</a:t>
            </a:r>
            <a:r>
              <a:rPr lang="tr-TR" b="1" dirty="0">
                <a:solidFill>
                  <a:schemeClr val="bg1"/>
                </a:solidFill>
                <a:latin typeface="Gill Sans MT" panose="020B0502020104020203" pitchFamily="34" charset="0"/>
              </a:rPr>
              <a:t> </a:t>
            </a:r>
            <a:r>
              <a:rPr lang="tr-TR" b="1" dirty="0" err="1">
                <a:solidFill>
                  <a:schemeClr val="bg1"/>
                </a:solidFill>
                <a:latin typeface="Gill Sans MT" panose="020B0502020104020203" pitchFamily="34" charset="0"/>
              </a:rPr>
              <a:t>homogeneıty</a:t>
            </a:r>
            <a:br>
              <a:rPr lang="tr-TR" b="1" dirty="0">
                <a:solidFill>
                  <a:schemeClr val="bg1"/>
                </a:solidFill>
                <a:latin typeface="Gill Sans MT" panose="020B0502020104020203" pitchFamily="34" charset="0"/>
              </a:rPr>
            </a:br>
            <a:endParaRPr lang="tr-TR" b="1" dirty="0">
              <a:solidFill>
                <a:schemeClr val="bg1"/>
              </a:solidFill>
              <a:latin typeface="Gill Sans MT" panose="020B0502020104020203" pitchFamily="34" charset="0"/>
            </a:endParaRPr>
          </a:p>
        </p:txBody>
      </p:sp>
      <p:pic>
        <p:nvPicPr>
          <p:cNvPr id="4" name="Resim 3" descr="Ticari finansman rakamları">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r="43197"/>
          <a:stretch/>
        </p:blipFill>
        <p:spPr>
          <a:xfrm>
            <a:off x="4654295" y="0"/>
            <a:ext cx="7537705" cy="6858000"/>
          </a:xfrm>
          <a:prstGeom prst="rect">
            <a:avLst/>
          </a:prstGeom>
        </p:spPr>
      </p:pic>
      <p:sp>
        <p:nvSpPr>
          <p:cNvPr id="6" name="Dikdörtgen 5">
            <a:extLst>
              <a:ext uri="{FF2B5EF4-FFF2-40B4-BE49-F238E27FC236}">
                <a16:creationId xmlns:a16="http://schemas.microsoft.com/office/drawing/2014/main" id="{B97B4169-2C23-463F-9944-36787E9BC2DB}"/>
              </a:ext>
            </a:extLst>
          </p:cNvPr>
          <p:cNvSpPr/>
          <p:nvPr/>
        </p:nvSpPr>
        <p:spPr>
          <a:xfrm>
            <a:off x="5503539" y="1606540"/>
            <a:ext cx="6258316" cy="3970318"/>
          </a:xfrm>
          <a:prstGeom prst="rect">
            <a:avLst/>
          </a:prstGeom>
          <a:noFill/>
        </p:spPr>
        <p:txBody>
          <a:bodyPr wrap="none" lIns="91440" tIns="45720" rIns="91440" bIns="45720">
            <a:spAutoFit/>
          </a:bodyPr>
          <a:lstStyle/>
          <a:p>
            <a:pPr algn="ctr"/>
            <a:endParaRPr lang="en-US" b="0" cap="none" spc="0" dirty="0">
              <a:ln w="0"/>
              <a:solidFill>
                <a:schemeClr val="bg1"/>
              </a:solidFill>
              <a:effectLst>
                <a:outerShdw blurRad="38100" dist="19050" dir="2700000" algn="tl" rotWithShape="0">
                  <a:schemeClr val="dk1">
                    <a:alpha val="40000"/>
                  </a:schemeClr>
                </a:outerShdw>
              </a:effectLst>
            </a:endParaRPr>
          </a:p>
          <a:p>
            <a:pPr algn="ctr"/>
            <a:r>
              <a:rPr lang="en-US" b="0" cap="none" spc="0" dirty="0">
                <a:ln w="0"/>
                <a:solidFill>
                  <a:schemeClr val="bg1"/>
                </a:solidFill>
                <a:effectLst>
                  <a:outerShdw blurRad="38100" dist="19050" dir="2700000" algn="tl" rotWithShape="0">
                    <a:schemeClr val="dk1">
                      <a:alpha val="40000"/>
                    </a:schemeClr>
                  </a:outerShdw>
                </a:effectLst>
              </a:rPr>
              <a:t>H0: Variances are homogeneous.</a:t>
            </a:r>
            <a:endParaRPr lang="tr-TR" b="0" cap="none" spc="0" dirty="0">
              <a:ln w="0"/>
              <a:solidFill>
                <a:schemeClr val="bg1"/>
              </a:solidFill>
              <a:effectLst>
                <a:outerShdw blurRad="38100" dist="19050" dir="2700000" algn="tl" rotWithShape="0">
                  <a:schemeClr val="dk1">
                    <a:alpha val="40000"/>
                  </a:schemeClr>
                </a:outerShdw>
              </a:effectLst>
            </a:endParaRPr>
          </a:p>
          <a:p>
            <a:pPr algn="ctr"/>
            <a:endParaRPr lang="en-US" b="0" cap="none" spc="0" dirty="0">
              <a:ln w="0"/>
              <a:solidFill>
                <a:schemeClr val="bg1"/>
              </a:solidFill>
              <a:effectLst>
                <a:outerShdw blurRad="38100" dist="19050" dir="2700000" algn="tl" rotWithShape="0">
                  <a:schemeClr val="dk1">
                    <a:alpha val="40000"/>
                  </a:schemeClr>
                </a:outerShdw>
              </a:effectLst>
            </a:endParaRPr>
          </a:p>
          <a:p>
            <a:pPr algn="ctr"/>
            <a:r>
              <a:rPr lang="en-US" b="0" cap="none" spc="0" dirty="0">
                <a:ln w="0"/>
                <a:solidFill>
                  <a:schemeClr val="bg1"/>
                </a:solidFill>
                <a:effectLst>
                  <a:outerShdw blurRad="38100" dist="19050" dir="2700000" algn="tl" rotWithShape="0">
                    <a:schemeClr val="dk1">
                      <a:alpha val="40000"/>
                    </a:schemeClr>
                  </a:outerShdw>
                </a:effectLst>
              </a:rPr>
              <a:t>H1: Variances are not homogeneous.</a:t>
            </a:r>
            <a:endParaRPr lang="tr-TR" dirty="0">
              <a:ln w="0"/>
              <a:solidFill>
                <a:schemeClr val="bg1"/>
              </a:solidFill>
              <a:effectLst>
                <a:outerShdw blurRad="38100" dist="19050" dir="2700000" algn="tl" rotWithShape="0">
                  <a:schemeClr val="dk1">
                    <a:alpha val="40000"/>
                  </a:schemeClr>
                </a:outerShdw>
              </a:effectLst>
            </a:endParaRPr>
          </a:p>
          <a:p>
            <a:pPr algn="ctr"/>
            <a:endParaRPr lang="en-US" b="0" cap="none" spc="0" dirty="0">
              <a:ln w="0"/>
              <a:solidFill>
                <a:schemeClr val="bg1"/>
              </a:solidFill>
              <a:effectLst>
                <a:outerShdw blurRad="38100" dist="19050" dir="2700000" algn="tl" rotWithShape="0">
                  <a:schemeClr val="dk1">
                    <a:alpha val="40000"/>
                  </a:schemeClr>
                </a:outerShdw>
              </a:effectLst>
            </a:endParaRPr>
          </a:p>
          <a:p>
            <a:pPr algn="ctr"/>
            <a:r>
              <a:rPr lang="en-US" b="0" cap="none" spc="0" dirty="0">
                <a:ln w="0"/>
                <a:solidFill>
                  <a:schemeClr val="bg1"/>
                </a:solidFill>
                <a:effectLst>
                  <a:outerShdw blurRad="38100" dist="19050" dir="2700000" algn="tl" rotWithShape="0">
                    <a:schemeClr val="dk1">
                      <a:alpha val="40000"/>
                    </a:schemeClr>
                  </a:outerShdw>
                </a:effectLst>
              </a:rPr>
              <a:t>from </a:t>
            </a:r>
            <a:r>
              <a:rPr lang="en-US" b="0" cap="none" spc="0" dirty="0" err="1">
                <a:ln w="0"/>
                <a:solidFill>
                  <a:schemeClr val="bg1"/>
                </a:solidFill>
                <a:effectLst>
                  <a:outerShdw blurRad="38100" dist="19050" dir="2700000" algn="tl" rotWithShape="0">
                    <a:schemeClr val="dk1">
                      <a:alpha val="40000"/>
                    </a:schemeClr>
                  </a:outerShdw>
                </a:effectLst>
              </a:rPr>
              <a:t>scipy</a:t>
            </a:r>
            <a:r>
              <a:rPr lang="en-US" b="0" cap="none" spc="0" dirty="0">
                <a:ln w="0"/>
                <a:solidFill>
                  <a:schemeClr val="bg1"/>
                </a:solidFill>
                <a:effectLst>
                  <a:outerShdw blurRad="38100" dist="19050" dir="2700000" algn="tl" rotWithShape="0">
                    <a:schemeClr val="dk1">
                      <a:alpha val="40000"/>
                    </a:schemeClr>
                  </a:outerShdw>
                </a:effectLst>
              </a:rPr>
              <a:t> import stats</a:t>
            </a:r>
          </a:p>
          <a:p>
            <a:pPr algn="ctr"/>
            <a:r>
              <a:rPr lang="en-US" b="0" cap="none" spc="0" dirty="0" err="1">
                <a:ln w="0"/>
                <a:solidFill>
                  <a:schemeClr val="bg1"/>
                </a:solidFill>
                <a:effectLst>
                  <a:outerShdw blurRad="38100" dist="19050" dir="2700000" algn="tl" rotWithShape="0">
                    <a:schemeClr val="dk1">
                      <a:alpha val="40000"/>
                    </a:schemeClr>
                  </a:outerShdw>
                </a:effectLst>
              </a:rPr>
              <a:t>stats.levene</a:t>
            </a:r>
            <a:r>
              <a:rPr lang="en-US" b="0" cap="none" spc="0" dirty="0">
                <a:ln w="0"/>
                <a:solidFill>
                  <a:schemeClr val="bg1"/>
                </a:solidFill>
                <a:effectLst>
                  <a:outerShdw blurRad="38100" dist="19050" dir="2700000" algn="tl" rotWithShape="0">
                    <a:schemeClr val="dk1">
                      <a:alpha val="40000"/>
                    </a:schemeClr>
                  </a:outerShdw>
                </a:effectLst>
              </a:rPr>
              <a:t>(</a:t>
            </a:r>
            <a:r>
              <a:rPr lang="tr-TR" dirty="0" err="1">
                <a:ln w="0"/>
                <a:solidFill>
                  <a:schemeClr val="bg1"/>
                </a:solidFill>
                <a:effectLst>
                  <a:outerShdw blurRad="38100" dist="19050" dir="2700000" algn="tl" rotWithShape="0">
                    <a:schemeClr val="dk1">
                      <a:alpha val="40000"/>
                    </a:schemeClr>
                  </a:outerShdw>
                </a:effectLst>
              </a:rPr>
              <a:t>control</a:t>
            </a:r>
            <a:r>
              <a:rPr lang="en-US" b="0" cap="none" spc="0" dirty="0">
                <a:ln w="0"/>
                <a:solidFill>
                  <a:schemeClr val="bg1"/>
                </a:solidFill>
                <a:effectLst>
                  <a:outerShdw blurRad="38100" dist="19050" dir="2700000" algn="tl" rotWithShape="0">
                    <a:schemeClr val="dk1">
                      <a:alpha val="40000"/>
                    </a:schemeClr>
                  </a:outerShdw>
                </a:effectLst>
              </a:rPr>
              <a:t>["</a:t>
            </a:r>
            <a:r>
              <a:rPr lang="tr-TR" b="0" cap="none" spc="0" dirty="0" err="1">
                <a:ln w="0"/>
                <a:solidFill>
                  <a:schemeClr val="bg1"/>
                </a:solidFill>
                <a:effectLst>
                  <a:outerShdw blurRad="38100" dist="19050" dir="2700000" algn="tl" rotWithShape="0">
                    <a:schemeClr val="dk1">
                      <a:alpha val="40000"/>
                    </a:schemeClr>
                  </a:outerShdw>
                </a:effectLst>
              </a:rPr>
              <a:t>Purchase</a:t>
            </a:r>
            <a:r>
              <a:rPr lang="en-US" b="0" cap="none" spc="0" dirty="0">
                <a:ln w="0"/>
                <a:solidFill>
                  <a:schemeClr val="bg1"/>
                </a:solidFill>
                <a:effectLst>
                  <a:outerShdw blurRad="38100" dist="19050" dir="2700000" algn="tl" rotWithShape="0">
                    <a:schemeClr val="dk1">
                      <a:alpha val="40000"/>
                    </a:schemeClr>
                  </a:outerShdw>
                </a:effectLst>
              </a:rPr>
              <a:t>"],test["</a:t>
            </a:r>
            <a:r>
              <a:rPr lang="tr-TR" b="0" cap="none" spc="0" dirty="0" err="1">
                <a:ln w="0"/>
                <a:solidFill>
                  <a:schemeClr val="bg1"/>
                </a:solidFill>
                <a:effectLst>
                  <a:outerShdw blurRad="38100" dist="19050" dir="2700000" algn="tl" rotWithShape="0">
                    <a:schemeClr val="dk1">
                      <a:alpha val="40000"/>
                    </a:schemeClr>
                  </a:outerShdw>
                </a:effectLst>
              </a:rPr>
              <a:t>Purchase</a:t>
            </a:r>
            <a:r>
              <a:rPr lang="en-US" b="0" cap="none" spc="0" dirty="0">
                <a:ln w="0"/>
                <a:solidFill>
                  <a:schemeClr val="bg1"/>
                </a:solidFill>
                <a:effectLst>
                  <a:outerShdw blurRad="38100" dist="19050" dir="2700000" algn="tl" rotWithShape="0">
                    <a:schemeClr val="dk1">
                      <a:alpha val="40000"/>
                    </a:schemeClr>
                  </a:outerShdw>
                </a:effectLst>
              </a:rPr>
              <a:t>"])</a:t>
            </a:r>
            <a:endParaRPr lang="tr-TR" b="0" cap="none" spc="0" dirty="0">
              <a:ln w="0"/>
              <a:solidFill>
                <a:schemeClr val="bg1"/>
              </a:solidFill>
              <a:effectLst>
                <a:outerShdw blurRad="38100" dist="19050" dir="2700000" algn="tl" rotWithShape="0">
                  <a:schemeClr val="dk1">
                    <a:alpha val="40000"/>
                  </a:schemeClr>
                </a:outerShdw>
              </a:effectLst>
            </a:endParaRPr>
          </a:p>
          <a:p>
            <a:pPr algn="ctr"/>
            <a:endParaRPr lang="tr-TR" dirty="0">
              <a:ln w="0"/>
              <a:solidFill>
                <a:schemeClr val="bg1"/>
              </a:solidFill>
              <a:effectLst>
                <a:outerShdw blurRad="38100" dist="19050" dir="2700000" algn="tl" rotWithShape="0">
                  <a:schemeClr val="dk1">
                    <a:alpha val="40000"/>
                  </a:schemeClr>
                </a:outerShdw>
              </a:effectLst>
            </a:endParaRPr>
          </a:p>
          <a:p>
            <a:pPr algn="ctr"/>
            <a:r>
              <a:rPr lang="tr-TR" dirty="0">
                <a:ln w="0"/>
                <a:solidFill>
                  <a:schemeClr val="bg1"/>
                </a:solidFill>
                <a:effectLst>
                  <a:outerShdw blurRad="38100" dist="19050" dir="2700000" algn="tl" rotWithShape="0">
                    <a:schemeClr val="dk1">
                      <a:alpha val="40000"/>
                    </a:schemeClr>
                  </a:outerShdw>
                </a:effectLst>
              </a:rPr>
              <a:t>p-</a:t>
            </a:r>
            <a:r>
              <a:rPr lang="tr-TR" dirty="0" err="1">
                <a:ln w="0"/>
                <a:solidFill>
                  <a:schemeClr val="bg1"/>
                </a:solidFill>
                <a:effectLst>
                  <a:outerShdw blurRad="38100" dist="19050" dir="2700000" algn="tl" rotWithShape="0">
                    <a:schemeClr val="dk1">
                      <a:alpha val="40000"/>
                    </a:schemeClr>
                  </a:outerShdw>
                </a:effectLst>
              </a:rPr>
              <a:t>value</a:t>
            </a:r>
            <a:r>
              <a:rPr lang="tr-TR" dirty="0">
                <a:ln w="0"/>
                <a:solidFill>
                  <a:schemeClr val="bg1"/>
                </a:solidFill>
                <a:effectLst>
                  <a:outerShdw blurRad="38100" dist="19050" dir="2700000" algn="tl" rotWithShape="0">
                    <a:schemeClr val="dk1">
                      <a:alpha val="40000"/>
                    </a:schemeClr>
                  </a:outerShdw>
                </a:effectLst>
              </a:rPr>
              <a:t> =0.10828&gt;0.05</a:t>
            </a:r>
          </a:p>
          <a:p>
            <a:pPr algn="ctr"/>
            <a:endParaRPr lang="tr-TR" dirty="0">
              <a:ln w="0"/>
              <a:solidFill>
                <a:schemeClr val="bg1"/>
              </a:solidFill>
              <a:effectLst>
                <a:outerShdw blurRad="38100" dist="19050" dir="2700000" algn="tl" rotWithShape="0">
                  <a:schemeClr val="dk1">
                    <a:alpha val="40000"/>
                  </a:schemeClr>
                </a:outerShdw>
              </a:effectLst>
            </a:endParaRPr>
          </a:p>
          <a:p>
            <a:pPr algn="ctr"/>
            <a:br>
              <a:rPr lang="en-US" dirty="0"/>
            </a:br>
            <a:endParaRPr lang="en-US" b="1" u="sng" dirty="0">
              <a:solidFill>
                <a:schemeClr val="bg1"/>
              </a:solidFill>
              <a:latin typeface="Google Sans"/>
            </a:endParaRPr>
          </a:p>
          <a:p>
            <a:pPr algn="ctr"/>
            <a:r>
              <a:rPr lang="en-US" b="1" dirty="0">
                <a:solidFill>
                  <a:schemeClr val="bg1"/>
                </a:solidFill>
                <a:latin typeface="Google Sans"/>
              </a:rPr>
              <a:t>The "variances are homogeneous" hypothesis can</a:t>
            </a:r>
            <a:r>
              <a:rPr lang="tr-TR" b="1" dirty="0">
                <a:solidFill>
                  <a:schemeClr val="bg1"/>
                </a:solidFill>
                <a:latin typeface="Google Sans"/>
              </a:rPr>
              <a:t>’t</a:t>
            </a:r>
            <a:r>
              <a:rPr lang="en-US" b="1" dirty="0">
                <a:solidFill>
                  <a:schemeClr val="bg1"/>
                </a:solidFill>
                <a:latin typeface="Google Sans"/>
              </a:rPr>
              <a:t> be rejected.</a:t>
            </a:r>
            <a:endParaRPr lang="tr-TR" dirty="0">
              <a:ln w="0"/>
              <a:solidFill>
                <a:schemeClr val="bg1"/>
              </a:solidFill>
              <a:effectLst>
                <a:outerShdw blurRad="38100" dist="19050" dir="2700000" algn="tl" rotWithShape="0">
                  <a:schemeClr val="dk1">
                    <a:alpha val="40000"/>
                  </a:schemeClr>
                </a:outerShdw>
              </a:effectLst>
            </a:endParaRPr>
          </a:p>
          <a:p>
            <a:pPr algn="ctr"/>
            <a:endParaRPr lang="tr-TR"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058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Dikdörtgen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2" name="Dikdörtgen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tr-TR" dirty="0"/>
          </a:p>
        </p:txBody>
      </p:sp>
      <p:sp>
        <p:nvSpPr>
          <p:cNvPr id="2" name="Başlık 1">
            <a:extLst>
              <a:ext uri="{FF2B5EF4-FFF2-40B4-BE49-F238E27FC236}">
                <a16:creationId xmlns:a16="http://schemas.microsoft.com/office/drawing/2014/main" id="{9C9DE503-F7C2-4A40-83F4-4DE931E7D9DE}"/>
              </a:ext>
            </a:extLst>
          </p:cNvPr>
          <p:cNvSpPr>
            <a:spLocks noGrp="1"/>
          </p:cNvSpPr>
          <p:nvPr>
            <p:ph type="title"/>
          </p:nvPr>
        </p:nvSpPr>
        <p:spPr>
          <a:xfrm>
            <a:off x="524806" y="1828801"/>
            <a:ext cx="3866219" cy="3324224"/>
          </a:xfrm>
          <a:noFill/>
          <a:ln>
            <a:solidFill>
              <a:schemeClr val="bg1"/>
            </a:solidFill>
          </a:ln>
          <a:effectLst>
            <a:glow rad="152400">
              <a:schemeClr val="bg1">
                <a:alpha val="13000"/>
              </a:schemeClr>
            </a:glow>
          </a:effectLst>
        </p:spPr>
        <p:txBody>
          <a:bodyPr wrap="square" rtlCol="0">
            <a:normAutofit/>
          </a:bodyPr>
          <a:lstStyle/>
          <a:p>
            <a:pPr rtl="0"/>
            <a:br>
              <a:rPr lang="tr-TR" b="1" dirty="0">
                <a:solidFill>
                  <a:schemeClr val="bg1"/>
                </a:solidFill>
                <a:latin typeface="Gill Sans MT" panose="020B0502020104020203" pitchFamily="34" charset="0"/>
              </a:rPr>
            </a:br>
            <a:br>
              <a:rPr lang="tr-TR" b="1" dirty="0">
                <a:solidFill>
                  <a:schemeClr val="bg1"/>
                </a:solidFill>
                <a:latin typeface="Gill Sans MT" panose="020B0502020104020203" pitchFamily="34" charset="0"/>
              </a:rPr>
            </a:br>
            <a:r>
              <a:rPr lang="en-US" b="1" dirty="0">
                <a:solidFill>
                  <a:schemeClr val="bg1"/>
                </a:solidFill>
                <a:latin typeface="Gill Sans MT" panose="020B0502020104020203" pitchFamily="34" charset="0"/>
              </a:rPr>
              <a:t>2 Independent Sample T Test</a:t>
            </a:r>
            <a:br>
              <a:rPr lang="tr-TR" b="1" dirty="0">
                <a:solidFill>
                  <a:schemeClr val="bg1"/>
                </a:solidFill>
                <a:latin typeface="Gill Sans MT" panose="020B0502020104020203" pitchFamily="34" charset="0"/>
              </a:rPr>
            </a:br>
            <a:br>
              <a:rPr lang="tr-TR" b="1" dirty="0">
                <a:solidFill>
                  <a:schemeClr val="bg1"/>
                </a:solidFill>
                <a:latin typeface="Gill Sans MT" panose="020B0502020104020203" pitchFamily="34" charset="0"/>
              </a:rPr>
            </a:br>
            <a:endParaRPr lang="tr-TR" b="1" dirty="0">
              <a:solidFill>
                <a:schemeClr val="bg1"/>
              </a:solidFill>
              <a:latin typeface="Gill Sans MT" panose="020B0502020104020203" pitchFamily="34" charset="0"/>
            </a:endParaRPr>
          </a:p>
        </p:txBody>
      </p:sp>
      <p:pic>
        <p:nvPicPr>
          <p:cNvPr id="4" name="Resim 3" descr="Ticari finansman rakamları">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r="43197"/>
          <a:stretch/>
        </p:blipFill>
        <p:spPr>
          <a:xfrm>
            <a:off x="4629107" y="0"/>
            <a:ext cx="7537705" cy="6858000"/>
          </a:xfrm>
          <a:prstGeom prst="rect">
            <a:avLst/>
          </a:prstGeom>
        </p:spPr>
      </p:pic>
      <p:sp>
        <p:nvSpPr>
          <p:cNvPr id="6" name="Dikdörtgen 5">
            <a:extLst>
              <a:ext uri="{FF2B5EF4-FFF2-40B4-BE49-F238E27FC236}">
                <a16:creationId xmlns:a16="http://schemas.microsoft.com/office/drawing/2014/main" id="{F0CEA16E-9BB1-4A9F-8220-5E66371BEBD9}"/>
              </a:ext>
            </a:extLst>
          </p:cNvPr>
          <p:cNvSpPr/>
          <p:nvPr/>
        </p:nvSpPr>
        <p:spPr>
          <a:xfrm>
            <a:off x="5144433" y="731700"/>
            <a:ext cx="6690353" cy="5909310"/>
          </a:xfrm>
          <a:prstGeom prst="rect">
            <a:avLst/>
          </a:prstGeom>
          <a:noFill/>
        </p:spPr>
        <p:txBody>
          <a:bodyPr wrap="square" lIns="91440" tIns="45720" rIns="91440" bIns="45720">
            <a:spAutoFit/>
          </a:bodyPr>
          <a:lstStyle/>
          <a:p>
            <a:pPr algn="ctr"/>
            <a:endParaRPr lang="en-US" b="0" cap="none" spc="0" dirty="0">
              <a:ln w="0"/>
              <a:solidFill>
                <a:schemeClr val="bg1"/>
              </a:solidFill>
              <a:effectLst>
                <a:outerShdw blurRad="38100" dist="19050" dir="2700000" algn="tl" rotWithShape="0">
                  <a:schemeClr val="dk1">
                    <a:alpha val="40000"/>
                  </a:schemeClr>
                </a:outerShdw>
              </a:effectLst>
            </a:endParaRPr>
          </a:p>
          <a:p>
            <a:pPr algn="ctr"/>
            <a:endParaRPr lang="en-US" b="0" cap="none" spc="0" dirty="0">
              <a:ln w="0"/>
              <a:solidFill>
                <a:schemeClr val="bg1"/>
              </a:solidFill>
              <a:effectLst>
                <a:outerShdw blurRad="38100" dist="19050" dir="2700000" algn="tl" rotWithShape="0">
                  <a:schemeClr val="dk1">
                    <a:alpha val="40000"/>
                  </a:schemeClr>
                </a:outerShdw>
              </a:effectLst>
            </a:endParaRPr>
          </a:p>
          <a:p>
            <a:pPr algn="ctr"/>
            <a:r>
              <a:rPr lang="en-US" b="0" cap="none" spc="0" dirty="0">
                <a:ln w="0"/>
                <a:solidFill>
                  <a:schemeClr val="bg1"/>
                </a:solidFill>
                <a:effectLst>
                  <a:outerShdw blurRad="38100" dist="19050" dir="2700000" algn="tl" rotWithShape="0">
                    <a:schemeClr val="dk1">
                      <a:alpha val="40000"/>
                    </a:schemeClr>
                  </a:outerShdw>
                </a:effectLst>
              </a:rPr>
              <a:t>Assumptions provided we will run two samples T-test.</a:t>
            </a:r>
            <a:endParaRPr lang="tr-TR" b="0" cap="none" spc="0" dirty="0">
              <a:ln w="0"/>
              <a:solidFill>
                <a:schemeClr val="bg1"/>
              </a:solidFill>
              <a:effectLst>
                <a:outerShdw blurRad="38100" dist="19050" dir="2700000" algn="tl" rotWithShape="0">
                  <a:schemeClr val="dk1">
                    <a:alpha val="40000"/>
                  </a:schemeClr>
                </a:outerShdw>
              </a:effectLst>
            </a:endParaRPr>
          </a:p>
          <a:p>
            <a:pPr algn="ctr"/>
            <a:endParaRPr lang="en-US" b="0" cap="none" spc="0" dirty="0">
              <a:ln w="0"/>
              <a:solidFill>
                <a:schemeClr val="bg1"/>
              </a:solidFill>
              <a:effectLst>
                <a:outerShdw blurRad="38100" dist="19050" dir="2700000" algn="tl" rotWithShape="0">
                  <a:schemeClr val="dk1">
                    <a:alpha val="40000"/>
                  </a:schemeClr>
                </a:outerShdw>
              </a:effectLst>
            </a:endParaRPr>
          </a:p>
          <a:p>
            <a:pPr algn="ctr"/>
            <a:r>
              <a:rPr lang="en-US" b="0" cap="none" spc="0" dirty="0">
                <a:ln w="0"/>
                <a:solidFill>
                  <a:schemeClr val="bg1"/>
                </a:solidFill>
                <a:effectLst>
                  <a:outerShdw blurRad="38100" dist="19050" dir="2700000" algn="tl" rotWithShape="0">
                    <a:schemeClr val="dk1">
                      <a:alpha val="40000"/>
                    </a:schemeClr>
                  </a:outerShdw>
                </a:effectLst>
              </a:rPr>
              <a:t>H0: The product purchase averages of the control group and the test group are equal.</a:t>
            </a:r>
            <a:endParaRPr lang="tr-TR" b="0" cap="none" spc="0" dirty="0">
              <a:ln w="0"/>
              <a:solidFill>
                <a:schemeClr val="bg1"/>
              </a:solidFill>
              <a:effectLst>
                <a:outerShdw blurRad="38100" dist="19050" dir="2700000" algn="tl" rotWithShape="0">
                  <a:schemeClr val="dk1">
                    <a:alpha val="40000"/>
                  </a:schemeClr>
                </a:outerShdw>
              </a:effectLst>
            </a:endParaRPr>
          </a:p>
          <a:p>
            <a:pPr algn="ctr"/>
            <a:endParaRPr lang="en-US" b="0" cap="none" spc="0" dirty="0">
              <a:ln w="0"/>
              <a:solidFill>
                <a:schemeClr val="bg1"/>
              </a:solidFill>
              <a:effectLst>
                <a:outerShdw blurRad="38100" dist="19050" dir="2700000" algn="tl" rotWithShape="0">
                  <a:schemeClr val="dk1">
                    <a:alpha val="40000"/>
                  </a:schemeClr>
                </a:outerShdw>
              </a:effectLst>
            </a:endParaRPr>
          </a:p>
          <a:p>
            <a:pPr algn="ctr"/>
            <a:r>
              <a:rPr lang="en-US" b="0" cap="none" spc="0" dirty="0">
                <a:ln w="0"/>
                <a:solidFill>
                  <a:schemeClr val="bg1"/>
                </a:solidFill>
                <a:effectLst>
                  <a:outerShdw blurRad="38100" dist="19050" dir="2700000" algn="tl" rotWithShape="0">
                    <a:schemeClr val="dk1">
                      <a:alpha val="40000"/>
                    </a:schemeClr>
                  </a:outerShdw>
                </a:effectLst>
              </a:rPr>
              <a:t>H1: The product purchase averages of the control group and the test group are not equal.</a:t>
            </a:r>
            <a:endParaRPr lang="tr-TR" b="0" cap="none" spc="0" dirty="0">
              <a:ln w="0"/>
              <a:solidFill>
                <a:schemeClr val="bg1"/>
              </a:solidFill>
              <a:effectLst>
                <a:outerShdw blurRad="38100" dist="19050" dir="2700000" algn="tl" rotWithShape="0">
                  <a:schemeClr val="dk1">
                    <a:alpha val="40000"/>
                  </a:schemeClr>
                </a:outerShdw>
              </a:effectLst>
            </a:endParaRPr>
          </a:p>
          <a:p>
            <a:pPr algn="ctr"/>
            <a:endParaRPr lang="tr-TR" dirty="0">
              <a:ln w="0"/>
              <a:solidFill>
                <a:schemeClr val="bg1"/>
              </a:solidFill>
              <a:effectLst>
                <a:outerShdw blurRad="38100" dist="19050" dir="2700000" algn="tl" rotWithShape="0">
                  <a:schemeClr val="dk1">
                    <a:alpha val="40000"/>
                  </a:schemeClr>
                </a:outerShdw>
              </a:effectLst>
            </a:endParaRPr>
          </a:p>
          <a:p>
            <a:pPr algn="ctr"/>
            <a:r>
              <a:rPr lang="tr-TR" b="0" cap="none" spc="0" dirty="0" err="1">
                <a:ln w="0"/>
                <a:solidFill>
                  <a:schemeClr val="bg1"/>
                </a:solidFill>
                <a:effectLst>
                  <a:outerShdw blurRad="38100" dist="19050" dir="2700000" algn="tl" rotWithShape="0">
                    <a:schemeClr val="dk1">
                      <a:alpha val="40000"/>
                    </a:schemeClr>
                  </a:outerShdw>
                </a:effectLst>
              </a:rPr>
              <a:t>test_istatistigi</a:t>
            </a:r>
            <a:r>
              <a:rPr lang="tr-TR" b="0" cap="none" spc="0" dirty="0">
                <a:ln w="0"/>
                <a:solidFill>
                  <a:schemeClr val="bg1"/>
                </a:solidFill>
                <a:effectLst>
                  <a:outerShdw blurRad="38100" dist="19050" dir="2700000" algn="tl" rotWithShape="0">
                    <a:schemeClr val="dk1">
                      <a:alpha val="40000"/>
                    </a:schemeClr>
                  </a:outerShdw>
                </a:effectLst>
              </a:rPr>
              <a:t>, </a:t>
            </a:r>
            <a:r>
              <a:rPr lang="tr-TR" b="0" cap="none" spc="0" dirty="0" err="1">
                <a:ln w="0"/>
                <a:solidFill>
                  <a:schemeClr val="bg1"/>
                </a:solidFill>
                <a:effectLst>
                  <a:outerShdw blurRad="38100" dist="19050" dir="2700000" algn="tl" rotWithShape="0">
                    <a:schemeClr val="dk1">
                      <a:alpha val="40000"/>
                    </a:schemeClr>
                  </a:outerShdw>
                </a:effectLst>
              </a:rPr>
              <a:t>pvalue</a:t>
            </a:r>
            <a:r>
              <a:rPr lang="tr-TR" b="0" cap="none" spc="0" dirty="0">
                <a:ln w="0"/>
                <a:solidFill>
                  <a:schemeClr val="bg1"/>
                </a:solidFill>
                <a:effectLst>
                  <a:outerShdw blurRad="38100" dist="19050" dir="2700000" algn="tl" rotWithShape="0">
                    <a:schemeClr val="dk1">
                      <a:alpha val="40000"/>
                    </a:schemeClr>
                  </a:outerShdw>
                </a:effectLst>
              </a:rPr>
              <a:t> = </a:t>
            </a:r>
            <a:r>
              <a:rPr lang="tr-TR" b="0" cap="none" spc="0" dirty="0" err="1">
                <a:ln w="0"/>
                <a:solidFill>
                  <a:schemeClr val="bg1"/>
                </a:solidFill>
                <a:effectLst>
                  <a:outerShdw blurRad="38100" dist="19050" dir="2700000" algn="tl" rotWithShape="0">
                    <a:schemeClr val="dk1">
                      <a:alpha val="40000"/>
                    </a:schemeClr>
                  </a:outerShdw>
                </a:effectLst>
              </a:rPr>
              <a:t>stats.ttest_ind</a:t>
            </a:r>
            <a:r>
              <a:rPr lang="tr-TR" dirty="0">
                <a:ln w="0"/>
                <a:solidFill>
                  <a:schemeClr val="bg1"/>
                </a:solidFill>
                <a:effectLst>
                  <a:outerShdw blurRad="38100" dist="19050" dir="2700000" algn="tl" rotWithShape="0">
                    <a:schemeClr val="dk1">
                      <a:alpha val="40000"/>
                    </a:schemeClr>
                  </a:outerShdw>
                </a:effectLst>
              </a:rPr>
              <a:t>(</a:t>
            </a:r>
            <a:r>
              <a:rPr lang="tr-TR" dirty="0" err="1">
                <a:ln w="0"/>
                <a:solidFill>
                  <a:schemeClr val="bg1"/>
                </a:solidFill>
                <a:effectLst>
                  <a:outerShdw blurRad="38100" dist="19050" dir="2700000" algn="tl" rotWithShape="0">
                    <a:schemeClr val="dk1">
                      <a:alpha val="40000"/>
                    </a:schemeClr>
                  </a:outerShdw>
                </a:effectLst>
              </a:rPr>
              <a:t>control</a:t>
            </a:r>
            <a:r>
              <a:rPr lang="tr-TR" b="0" cap="none" spc="0" dirty="0">
                <a:ln w="0"/>
                <a:solidFill>
                  <a:schemeClr val="bg1"/>
                </a:solidFill>
                <a:effectLst>
                  <a:outerShdw blurRad="38100" dist="19050" dir="2700000" algn="tl" rotWithShape="0">
                    <a:schemeClr val="dk1">
                      <a:alpha val="40000"/>
                    </a:schemeClr>
                  </a:outerShdw>
                </a:effectLst>
              </a:rPr>
              <a:t>["</a:t>
            </a:r>
            <a:r>
              <a:rPr lang="tr-TR" dirty="0" err="1">
                <a:ln w="0"/>
                <a:solidFill>
                  <a:schemeClr val="bg1"/>
                </a:solidFill>
                <a:effectLst>
                  <a:outerShdw blurRad="38100" dist="19050" dir="2700000" algn="tl" rotWithShape="0">
                    <a:schemeClr val="dk1">
                      <a:alpha val="40000"/>
                    </a:schemeClr>
                  </a:outerShdw>
                </a:effectLst>
              </a:rPr>
              <a:t>Purchase</a:t>
            </a:r>
            <a:r>
              <a:rPr lang="tr-TR" b="0" cap="none" spc="0" dirty="0">
                <a:ln w="0"/>
                <a:solidFill>
                  <a:schemeClr val="bg1"/>
                </a:solidFill>
                <a:effectLst>
                  <a:outerShdw blurRad="38100" dist="19050" dir="2700000" algn="tl" rotWithShape="0">
                    <a:schemeClr val="dk1">
                      <a:alpha val="40000"/>
                    </a:schemeClr>
                  </a:outerShdw>
                </a:effectLst>
              </a:rPr>
              <a:t>"],test["</a:t>
            </a:r>
            <a:r>
              <a:rPr lang="tr-TR" b="0" cap="none" spc="0" dirty="0" err="1">
                <a:ln w="0"/>
                <a:solidFill>
                  <a:schemeClr val="bg1"/>
                </a:solidFill>
                <a:effectLst>
                  <a:outerShdw blurRad="38100" dist="19050" dir="2700000" algn="tl" rotWithShape="0">
                    <a:schemeClr val="dk1">
                      <a:alpha val="40000"/>
                    </a:schemeClr>
                  </a:outerShdw>
                </a:effectLst>
              </a:rPr>
              <a:t>Purchase</a:t>
            </a:r>
            <a:r>
              <a:rPr lang="tr-TR" b="0" cap="none" spc="0" dirty="0">
                <a:ln w="0"/>
                <a:solidFill>
                  <a:schemeClr val="bg1"/>
                </a:solidFill>
                <a:effectLst>
                  <a:outerShdw blurRad="38100" dist="19050" dir="2700000" algn="tl" rotWithShape="0">
                    <a:schemeClr val="dk1">
                      <a:alpha val="40000"/>
                    </a:schemeClr>
                  </a:outerShdw>
                </a:effectLst>
              </a:rPr>
              <a:t>"],  </a:t>
            </a:r>
            <a:r>
              <a:rPr lang="tr-TR" b="0" cap="none" spc="0" dirty="0" err="1">
                <a:ln w="0"/>
                <a:solidFill>
                  <a:schemeClr val="bg1"/>
                </a:solidFill>
                <a:effectLst>
                  <a:outerShdw blurRad="38100" dist="19050" dir="2700000" algn="tl" rotWithShape="0">
                    <a:schemeClr val="dk1">
                      <a:alpha val="40000"/>
                    </a:schemeClr>
                  </a:outerShdw>
                </a:effectLst>
              </a:rPr>
              <a:t>equal_var</a:t>
            </a:r>
            <a:r>
              <a:rPr lang="tr-TR" b="0" cap="none" spc="0" dirty="0">
                <a:ln w="0"/>
                <a:solidFill>
                  <a:schemeClr val="bg1"/>
                </a:solidFill>
                <a:effectLst>
                  <a:outerShdw blurRad="38100" dist="19050" dir="2700000" algn="tl" rotWithShape="0">
                    <a:schemeClr val="dk1">
                      <a:alpha val="40000"/>
                    </a:schemeClr>
                  </a:outerShdw>
                </a:effectLst>
              </a:rPr>
              <a:t>=True)</a:t>
            </a:r>
          </a:p>
          <a:p>
            <a:pPr algn="ctr"/>
            <a:r>
              <a:rPr lang="tr-TR" b="0" cap="none" spc="0" dirty="0" err="1">
                <a:ln w="0"/>
                <a:solidFill>
                  <a:schemeClr val="bg1"/>
                </a:solidFill>
                <a:effectLst>
                  <a:outerShdw blurRad="38100" dist="19050" dir="2700000" algn="tl" rotWithShape="0">
                    <a:schemeClr val="dk1">
                      <a:alpha val="40000"/>
                    </a:schemeClr>
                  </a:outerShdw>
                </a:effectLst>
              </a:rPr>
              <a:t>print</a:t>
            </a:r>
            <a:r>
              <a:rPr lang="tr-TR" b="0" cap="none" spc="0" dirty="0">
                <a:ln w="0"/>
                <a:solidFill>
                  <a:schemeClr val="bg1"/>
                </a:solidFill>
                <a:effectLst>
                  <a:outerShdw blurRad="38100" dist="19050" dir="2700000" algn="tl" rotWithShape="0">
                    <a:schemeClr val="dk1">
                      <a:alpha val="40000"/>
                    </a:schemeClr>
                  </a:outerShdw>
                </a:effectLst>
              </a:rPr>
              <a:t>('Test İstatistiği = %.4f, p-değeri = %.4f' % (</a:t>
            </a:r>
            <a:r>
              <a:rPr lang="tr-TR" b="0" cap="none" spc="0" dirty="0" err="1">
                <a:ln w="0"/>
                <a:solidFill>
                  <a:schemeClr val="bg1"/>
                </a:solidFill>
                <a:effectLst>
                  <a:outerShdw blurRad="38100" dist="19050" dir="2700000" algn="tl" rotWithShape="0">
                    <a:schemeClr val="dk1">
                      <a:alpha val="40000"/>
                    </a:schemeClr>
                  </a:outerShdw>
                </a:effectLst>
              </a:rPr>
              <a:t>test_istatistigi</a:t>
            </a:r>
            <a:r>
              <a:rPr lang="tr-TR" b="0" cap="none" spc="0" dirty="0">
                <a:ln w="0"/>
                <a:solidFill>
                  <a:schemeClr val="bg1"/>
                </a:solidFill>
                <a:effectLst>
                  <a:outerShdw blurRad="38100" dist="19050" dir="2700000" algn="tl" rotWithShape="0">
                    <a:schemeClr val="dk1">
                      <a:alpha val="40000"/>
                    </a:schemeClr>
                  </a:outerShdw>
                </a:effectLst>
              </a:rPr>
              <a:t>, </a:t>
            </a:r>
            <a:r>
              <a:rPr lang="tr-TR" b="0" cap="none" spc="0" dirty="0" err="1">
                <a:ln w="0"/>
                <a:solidFill>
                  <a:schemeClr val="bg1"/>
                </a:solidFill>
                <a:effectLst>
                  <a:outerShdw blurRad="38100" dist="19050" dir="2700000" algn="tl" rotWithShape="0">
                    <a:schemeClr val="dk1">
                      <a:alpha val="40000"/>
                    </a:schemeClr>
                  </a:outerShdw>
                </a:effectLst>
              </a:rPr>
              <a:t>pvalue</a:t>
            </a:r>
            <a:r>
              <a:rPr lang="tr-TR" b="0" cap="none" spc="0" dirty="0">
                <a:ln w="0"/>
                <a:solidFill>
                  <a:schemeClr val="bg1"/>
                </a:solidFill>
                <a:effectLst>
                  <a:outerShdw blurRad="38100" dist="19050" dir="2700000" algn="tl" rotWithShape="0">
                    <a:schemeClr val="dk1">
                      <a:alpha val="40000"/>
                    </a:schemeClr>
                  </a:outerShdw>
                </a:effectLst>
              </a:rPr>
              <a:t>))</a:t>
            </a:r>
          </a:p>
          <a:p>
            <a:pPr algn="ctr"/>
            <a:endParaRPr lang="tr-TR" dirty="0">
              <a:ln w="0"/>
              <a:solidFill>
                <a:schemeClr val="bg1"/>
              </a:solidFill>
              <a:effectLst>
                <a:outerShdw blurRad="38100" dist="19050" dir="2700000" algn="tl" rotWithShape="0">
                  <a:schemeClr val="dk1">
                    <a:alpha val="40000"/>
                  </a:schemeClr>
                </a:outerShdw>
              </a:effectLst>
            </a:endParaRPr>
          </a:p>
          <a:p>
            <a:pPr algn="ctr"/>
            <a:r>
              <a:rPr lang="tr-TR" dirty="0">
                <a:ln w="0"/>
                <a:solidFill>
                  <a:schemeClr val="bg1"/>
                </a:solidFill>
                <a:effectLst>
                  <a:outerShdw blurRad="38100" dist="19050" dir="2700000" algn="tl" rotWithShape="0">
                    <a:schemeClr val="dk1">
                      <a:alpha val="40000"/>
                    </a:schemeClr>
                  </a:outerShdw>
                </a:effectLst>
              </a:rPr>
              <a:t>p-</a:t>
            </a:r>
            <a:r>
              <a:rPr lang="tr-TR" dirty="0" err="1">
                <a:ln w="0"/>
                <a:solidFill>
                  <a:schemeClr val="bg1"/>
                </a:solidFill>
                <a:effectLst>
                  <a:outerShdw blurRad="38100" dist="19050" dir="2700000" algn="tl" rotWithShape="0">
                    <a:schemeClr val="dk1">
                      <a:alpha val="40000"/>
                    </a:schemeClr>
                  </a:outerShdw>
                </a:effectLst>
              </a:rPr>
              <a:t>value</a:t>
            </a:r>
            <a:r>
              <a:rPr lang="tr-TR" dirty="0">
                <a:ln w="0"/>
                <a:solidFill>
                  <a:schemeClr val="bg1"/>
                </a:solidFill>
                <a:effectLst>
                  <a:outerShdw blurRad="38100" dist="19050" dir="2700000" algn="tl" rotWithShape="0">
                    <a:schemeClr val="dk1">
                      <a:alpha val="40000"/>
                    </a:schemeClr>
                  </a:outerShdw>
                </a:effectLst>
              </a:rPr>
              <a:t> =0.3493&gt;0.05</a:t>
            </a:r>
          </a:p>
          <a:p>
            <a:pPr algn="ctr"/>
            <a:endParaRPr lang="tr-TR" dirty="0">
              <a:ln w="0"/>
              <a:solidFill>
                <a:schemeClr val="bg1"/>
              </a:solidFill>
              <a:effectLst>
                <a:outerShdw blurRad="38100" dist="19050" dir="2700000" algn="tl" rotWithShape="0">
                  <a:schemeClr val="dk1">
                    <a:alpha val="40000"/>
                  </a:schemeClr>
                </a:outerShdw>
              </a:effectLst>
            </a:endParaRPr>
          </a:p>
          <a:p>
            <a:pPr algn="ctr"/>
            <a:r>
              <a:rPr lang="en-US" b="1" cap="none" spc="0" dirty="0">
                <a:ln w="0"/>
                <a:solidFill>
                  <a:schemeClr val="bg1"/>
                </a:solidFill>
              </a:rPr>
              <a:t>The product purchase averages of the control group and the test group are equal</a:t>
            </a:r>
            <a:r>
              <a:rPr lang="tr-TR" b="1" cap="none" spc="0" dirty="0">
                <a:ln w="0"/>
                <a:solidFill>
                  <a:schemeClr val="bg1"/>
                </a:solidFill>
              </a:rPr>
              <a:t> </a:t>
            </a:r>
            <a:r>
              <a:rPr lang="tr-TR" b="1" cap="none" spc="0" dirty="0" err="1">
                <a:ln w="0"/>
                <a:solidFill>
                  <a:schemeClr val="bg1"/>
                </a:solidFill>
              </a:rPr>
              <a:t>hypothesis</a:t>
            </a:r>
            <a:r>
              <a:rPr lang="tr-TR" b="1" cap="none" spc="0" dirty="0">
                <a:ln w="0"/>
                <a:solidFill>
                  <a:schemeClr val="bg1"/>
                </a:solidFill>
              </a:rPr>
              <a:t> </a:t>
            </a:r>
            <a:r>
              <a:rPr lang="tr-TR" b="1" cap="none" spc="0" dirty="0" err="1">
                <a:ln w="0"/>
                <a:solidFill>
                  <a:schemeClr val="bg1"/>
                </a:solidFill>
              </a:rPr>
              <a:t>cannot</a:t>
            </a:r>
            <a:r>
              <a:rPr lang="tr-TR" b="1" cap="none" spc="0" dirty="0">
                <a:ln w="0"/>
                <a:solidFill>
                  <a:schemeClr val="bg1"/>
                </a:solidFill>
              </a:rPr>
              <a:t> be </a:t>
            </a:r>
            <a:r>
              <a:rPr lang="tr-TR" b="1" cap="none" spc="0" dirty="0" err="1">
                <a:ln w="0"/>
                <a:solidFill>
                  <a:schemeClr val="bg1"/>
                </a:solidFill>
              </a:rPr>
              <a:t>denied</a:t>
            </a:r>
            <a:r>
              <a:rPr lang="tr-TR" b="1" cap="none" spc="0" dirty="0">
                <a:ln w="0"/>
                <a:solidFill>
                  <a:schemeClr val="bg1"/>
                </a:solidFill>
              </a:rPr>
              <a:t>.</a:t>
            </a:r>
          </a:p>
          <a:p>
            <a:pPr algn="ctr"/>
            <a:endParaRPr lang="tr-TR" dirty="0">
              <a:ln w="0"/>
              <a:solidFill>
                <a:schemeClr val="bg1"/>
              </a:solidFill>
              <a:effectLst>
                <a:outerShdw blurRad="38100" dist="19050" dir="2700000" algn="tl" rotWithShape="0">
                  <a:schemeClr val="dk1">
                    <a:alpha val="40000"/>
                  </a:schemeClr>
                </a:outerShdw>
              </a:effectLst>
            </a:endParaRPr>
          </a:p>
          <a:p>
            <a:pPr algn="ctr"/>
            <a:endParaRPr lang="tr-TR" b="0" cap="none" spc="0" dirty="0">
              <a:ln w="0"/>
              <a:solidFill>
                <a:schemeClr val="bg1"/>
              </a:solidFill>
              <a:effectLst>
                <a:outerShdw blurRad="38100" dist="19050" dir="2700000" algn="tl" rotWithShape="0">
                  <a:schemeClr val="dk1">
                    <a:alpha val="40000"/>
                  </a:schemeClr>
                </a:outerShdw>
              </a:effectLst>
            </a:endParaRPr>
          </a:p>
          <a:p>
            <a:pPr algn="ctr"/>
            <a:endParaRPr lang="tr-TR"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5530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9" name="Başlık 1">
            <a:extLst>
              <a:ext uri="{FF2B5EF4-FFF2-40B4-BE49-F238E27FC236}">
                <a16:creationId xmlns:a16="http://schemas.microsoft.com/office/drawing/2014/main" id="{192ADA9F-15FE-40E0-8F8B-1E7E49F331B5}"/>
              </a:ext>
            </a:extLst>
          </p:cNvPr>
          <p:cNvSpPr>
            <a:spLocks noGrp="1"/>
          </p:cNvSpPr>
          <p:nvPr>
            <p:ph type="title"/>
          </p:nvPr>
        </p:nvSpPr>
        <p:spPr>
          <a:xfrm>
            <a:off x="3162299" y="933126"/>
            <a:ext cx="8220075" cy="517968"/>
          </a:xfrm>
          <a:noFill/>
          <a:ln>
            <a:solidFill>
              <a:schemeClr val="bg1"/>
            </a:solidFill>
          </a:ln>
          <a:effectLst>
            <a:glow rad="152400">
              <a:schemeClr val="bg1">
                <a:alpha val="13000"/>
              </a:schemeClr>
            </a:glow>
          </a:effectLst>
        </p:spPr>
        <p:txBody>
          <a:bodyPr wrap="square" rtlCol="0">
            <a:noAutofit/>
          </a:bodyPr>
          <a:lstStyle/>
          <a:p>
            <a:pPr rtl="0"/>
            <a:r>
              <a:rPr lang="en-US" sz="1600" b="1" dirty="0">
                <a:solidFill>
                  <a:schemeClr val="bg1"/>
                </a:solidFill>
                <a:latin typeface="Gill Sans MT" panose="020B0502020104020203" pitchFamily="34" charset="0"/>
              </a:rPr>
              <a:t> Let's exam</a:t>
            </a:r>
            <a:r>
              <a:rPr lang="tr-TR" sz="1600" b="1" dirty="0">
                <a:solidFill>
                  <a:schemeClr val="bg1"/>
                </a:solidFill>
                <a:latin typeface="Gill Sans MT" panose="020B0502020104020203" pitchFamily="34" charset="0"/>
              </a:rPr>
              <a:t>I</a:t>
            </a:r>
            <a:r>
              <a:rPr lang="en-US" sz="1600" b="1" dirty="0">
                <a:solidFill>
                  <a:schemeClr val="bg1"/>
                </a:solidFill>
                <a:latin typeface="Gill Sans MT" panose="020B0502020104020203" pitchFamily="34" charset="0"/>
              </a:rPr>
              <a:t>ne </a:t>
            </a:r>
            <a:r>
              <a:rPr lang="en-US" sz="1600" b="1" dirty="0" err="1">
                <a:solidFill>
                  <a:schemeClr val="bg1"/>
                </a:solidFill>
                <a:latin typeface="Gill Sans MT" panose="020B0502020104020203" pitchFamily="34" charset="0"/>
              </a:rPr>
              <a:t>datas</a:t>
            </a:r>
            <a:r>
              <a:rPr lang="en-US" sz="1600" b="1" dirty="0">
                <a:solidFill>
                  <a:schemeClr val="bg1"/>
                </a:solidFill>
                <a:latin typeface="Gill Sans MT" panose="020B0502020104020203" pitchFamily="34" charset="0"/>
              </a:rPr>
              <a:t> </a:t>
            </a:r>
            <a:r>
              <a:rPr lang="tr-TR" sz="1600" b="1" dirty="0">
                <a:solidFill>
                  <a:schemeClr val="bg1"/>
                </a:solidFill>
                <a:latin typeface="Gill Sans MT" panose="020B0502020104020203" pitchFamily="34" charset="0"/>
              </a:rPr>
              <a:t>I</a:t>
            </a:r>
            <a:r>
              <a:rPr lang="en-US" sz="1600" b="1" dirty="0">
                <a:solidFill>
                  <a:schemeClr val="bg1"/>
                </a:solidFill>
                <a:latin typeface="Gill Sans MT" panose="020B0502020104020203" pitchFamily="34" charset="0"/>
              </a:rPr>
              <a:t>n a l</a:t>
            </a:r>
            <a:r>
              <a:rPr lang="tr-TR" sz="1600" b="1" dirty="0">
                <a:solidFill>
                  <a:schemeClr val="bg1"/>
                </a:solidFill>
                <a:latin typeface="Gill Sans MT" panose="020B0502020104020203" pitchFamily="34" charset="0"/>
              </a:rPr>
              <a:t>I</a:t>
            </a:r>
            <a:r>
              <a:rPr lang="en-US" sz="1600" b="1" dirty="0" err="1">
                <a:solidFill>
                  <a:schemeClr val="bg1"/>
                </a:solidFill>
                <a:latin typeface="Gill Sans MT" panose="020B0502020104020203" pitchFamily="34" charset="0"/>
              </a:rPr>
              <a:t>ttle</a:t>
            </a:r>
            <a:r>
              <a:rPr lang="en-US" sz="1600" b="1" dirty="0">
                <a:solidFill>
                  <a:schemeClr val="bg1"/>
                </a:solidFill>
                <a:latin typeface="Gill Sans MT" panose="020B0502020104020203" pitchFamily="34" charset="0"/>
              </a:rPr>
              <a:t> more </a:t>
            </a:r>
            <a:r>
              <a:rPr lang="en-US" sz="1600" b="1" dirty="0" err="1">
                <a:solidFill>
                  <a:schemeClr val="bg1"/>
                </a:solidFill>
                <a:latin typeface="Gill Sans MT" panose="020B0502020104020203" pitchFamily="34" charset="0"/>
              </a:rPr>
              <a:t>deta</a:t>
            </a:r>
            <a:r>
              <a:rPr lang="tr-TR" sz="1600" b="1" dirty="0">
                <a:solidFill>
                  <a:schemeClr val="bg1"/>
                </a:solidFill>
                <a:latin typeface="Gill Sans MT" panose="020B0502020104020203" pitchFamily="34" charset="0"/>
              </a:rPr>
              <a:t>I</a:t>
            </a:r>
            <a:r>
              <a:rPr lang="en-US" sz="1600" b="1" dirty="0">
                <a:solidFill>
                  <a:schemeClr val="bg1"/>
                </a:solidFill>
                <a:latin typeface="Gill Sans MT" panose="020B0502020104020203" pitchFamily="34" charset="0"/>
              </a:rPr>
              <a:t>l together</a:t>
            </a:r>
            <a:endParaRPr lang="tr-TR" sz="1600" b="1" dirty="0">
              <a:solidFill>
                <a:schemeClr val="bg1"/>
              </a:solidFill>
              <a:latin typeface="Gill Sans MT" panose="020B0502020104020203" pitchFamily="34" charset="0"/>
            </a:endParaRPr>
          </a:p>
        </p:txBody>
      </p:sp>
      <p:pic>
        <p:nvPicPr>
          <p:cNvPr id="22" name="Resim 21">
            <a:extLst>
              <a:ext uri="{FF2B5EF4-FFF2-40B4-BE49-F238E27FC236}">
                <a16:creationId xmlns:a16="http://schemas.microsoft.com/office/drawing/2014/main" id="{28640A96-3EBD-451E-A823-539CC0B23073}"/>
              </a:ext>
            </a:extLst>
          </p:cNvPr>
          <p:cNvPicPr>
            <a:picLocks noChangeAspect="1"/>
          </p:cNvPicPr>
          <p:nvPr/>
        </p:nvPicPr>
        <p:blipFill>
          <a:blip r:embed="rId3"/>
          <a:stretch>
            <a:fillRect/>
          </a:stretch>
        </p:blipFill>
        <p:spPr>
          <a:xfrm>
            <a:off x="2865434" y="1776410"/>
            <a:ext cx="4406902" cy="3305177"/>
          </a:xfrm>
          <a:prstGeom prst="rect">
            <a:avLst/>
          </a:prstGeom>
        </p:spPr>
      </p:pic>
      <p:pic>
        <p:nvPicPr>
          <p:cNvPr id="24" name="Resim 23">
            <a:extLst>
              <a:ext uri="{FF2B5EF4-FFF2-40B4-BE49-F238E27FC236}">
                <a16:creationId xmlns:a16="http://schemas.microsoft.com/office/drawing/2014/main" id="{A1838329-1EE7-49B6-A9C6-D7D232DBADE2}"/>
              </a:ext>
            </a:extLst>
          </p:cNvPr>
          <p:cNvPicPr>
            <a:picLocks noChangeAspect="1"/>
          </p:cNvPicPr>
          <p:nvPr/>
        </p:nvPicPr>
        <p:blipFill>
          <a:blip r:embed="rId4"/>
          <a:stretch>
            <a:fillRect/>
          </a:stretch>
        </p:blipFill>
        <p:spPr>
          <a:xfrm>
            <a:off x="7586661" y="1776412"/>
            <a:ext cx="4406902" cy="3305176"/>
          </a:xfrm>
          <a:prstGeom prst="rect">
            <a:avLst/>
          </a:prstGeom>
        </p:spPr>
      </p:pic>
      <p:sp>
        <p:nvSpPr>
          <p:cNvPr id="25" name="Dikdörtgen 24">
            <a:extLst>
              <a:ext uri="{FF2B5EF4-FFF2-40B4-BE49-F238E27FC236}">
                <a16:creationId xmlns:a16="http://schemas.microsoft.com/office/drawing/2014/main" id="{67D6F399-942D-4AB1-A028-F10992CA1208}"/>
              </a:ext>
            </a:extLst>
          </p:cNvPr>
          <p:cNvSpPr/>
          <p:nvPr/>
        </p:nvSpPr>
        <p:spPr>
          <a:xfrm>
            <a:off x="-89526" y="5043484"/>
            <a:ext cx="6690353" cy="2031325"/>
          </a:xfrm>
          <a:prstGeom prst="rect">
            <a:avLst/>
          </a:prstGeom>
          <a:noFill/>
        </p:spPr>
        <p:txBody>
          <a:bodyPr wrap="square" lIns="91440" tIns="45720" rIns="91440" bIns="45720">
            <a:spAutoFit/>
          </a:bodyPr>
          <a:lstStyle/>
          <a:p>
            <a:pPr algn="ctr"/>
            <a:endParaRPr lang="en-US" b="0" cap="none" spc="0" dirty="0">
              <a:ln w="0"/>
              <a:solidFill>
                <a:schemeClr val="bg1"/>
              </a:solidFill>
              <a:effectLst>
                <a:outerShdw blurRad="38100" dist="19050" dir="2700000" algn="tl" rotWithShape="0">
                  <a:schemeClr val="dk1">
                    <a:alpha val="40000"/>
                  </a:schemeClr>
                </a:outerShdw>
              </a:effectLst>
            </a:endParaRPr>
          </a:p>
          <a:p>
            <a:pPr algn="ctr"/>
            <a:endParaRPr lang="en-US" b="0" cap="none" spc="0" dirty="0">
              <a:ln w="0"/>
              <a:solidFill>
                <a:schemeClr val="bg1"/>
              </a:solidFill>
              <a:effectLst>
                <a:outerShdw blurRad="38100" dist="19050" dir="2700000" algn="tl" rotWithShape="0">
                  <a:schemeClr val="dk1">
                    <a:alpha val="40000"/>
                  </a:schemeClr>
                </a:outerShdw>
              </a:effectLst>
            </a:endParaRPr>
          </a:p>
          <a:p>
            <a:pPr algn="ctr"/>
            <a:endParaRPr lang="tr-TR" b="0" cap="none" spc="0" dirty="0">
              <a:ln w="0"/>
              <a:solidFill>
                <a:schemeClr val="bg1"/>
              </a:solidFill>
              <a:effectLst>
                <a:outerShdw blurRad="38100" dist="19050" dir="2700000" algn="tl" rotWithShape="0">
                  <a:schemeClr val="dk1">
                    <a:alpha val="40000"/>
                  </a:schemeClr>
                </a:outerShdw>
              </a:effectLst>
            </a:endParaRPr>
          </a:p>
          <a:p>
            <a:pPr algn="ctr"/>
            <a:endParaRPr lang="en-US" b="0" cap="none" spc="0" dirty="0">
              <a:ln w="0"/>
              <a:solidFill>
                <a:schemeClr val="bg1"/>
              </a:solidFill>
              <a:effectLst>
                <a:outerShdw blurRad="38100" dist="19050" dir="2700000" algn="tl" rotWithShape="0">
                  <a:schemeClr val="dk1">
                    <a:alpha val="40000"/>
                  </a:schemeClr>
                </a:outerShdw>
              </a:effectLst>
            </a:endParaRPr>
          </a:p>
          <a:p>
            <a:pPr algn="ctr"/>
            <a:endParaRPr lang="tr-TR" dirty="0">
              <a:ln w="0"/>
              <a:solidFill>
                <a:schemeClr val="bg1"/>
              </a:solidFill>
              <a:effectLst>
                <a:outerShdw blurRad="38100" dist="19050" dir="2700000" algn="tl" rotWithShape="0">
                  <a:schemeClr val="dk1">
                    <a:alpha val="40000"/>
                  </a:schemeClr>
                </a:outerShdw>
              </a:effectLst>
            </a:endParaRPr>
          </a:p>
          <a:p>
            <a:pPr algn="ctr"/>
            <a:endParaRPr lang="tr-TR" b="0" cap="none" spc="0" dirty="0">
              <a:ln w="0"/>
              <a:solidFill>
                <a:schemeClr val="bg1"/>
              </a:solidFill>
              <a:effectLst>
                <a:outerShdw blurRad="38100" dist="19050" dir="2700000" algn="tl" rotWithShape="0">
                  <a:schemeClr val="dk1">
                    <a:alpha val="40000"/>
                  </a:schemeClr>
                </a:outerShdw>
              </a:effectLst>
            </a:endParaRPr>
          </a:p>
          <a:p>
            <a:pPr algn="ctr"/>
            <a:endParaRPr lang="tr-TR" b="0" cap="none" spc="0" dirty="0">
              <a:ln w="0"/>
              <a:solidFill>
                <a:schemeClr val="bg1"/>
              </a:solidFill>
              <a:effectLst>
                <a:outerShdw blurRad="38100" dist="19050" dir="2700000" algn="tl" rotWithShape="0">
                  <a:schemeClr val="dk1">
                    <a:alpha val="40000"/>
                  </a:schemeClr>
                </a:outerShdw>
              </a:effectLst>
            </a:endParaRPr>
          </a:p>
        </p:txBody>
      </p:sp>
      <p:sp>
        <p:nvSpPr>
          <p:cNvPr id="27" name="Metin kutusu 26">
            <a:extLst>
              <a:ext uri="{FF2B5EF4-FFF2-40B4-BE49-F238E27FC236}">
                <a16:creationId xmlns:a16="http://schemas.microsoft.com/office/drawing/2014/main" id="{ABFCFAA2-2CD1-4D7D-BC8E-C236C8737375}"/>
              </a:ext>
            </a:extLst>
          </p:cNvPr>
          <p:cNvSpPr txBox="1"/>
          <p:nvPr/>
        </p:nvSpPr>
        <p:spPr>
          <a:xfrm>
            <a:off x="2695700" y="5061416"/>
            <a:ext cx="6138862" cy="646331"/>
          </a:xfrm>
          <a:prstGeom prst="rect">
            <a:avLst/>
          </a:prstGeom>
          <a:noFill/>
        </p:spPr>
        <p:txBody>
          <a:bodyPr wrap="square">
            <a:spAutoFit/>
          </a:bodyPr>
          <a:lstStyle/>
          <a:p>
            <a:endParaRPr lang="en-US" dirty="0"/>
          </a:p>
          <a:p>
            <a:r>
              <a:rPr lang="en-US" dirty="0">
                <a:solidFill>
                  <a:schemeClr val="bg1"/>
                </a:solidFill>
              </a:rPr>
              <a:t>purchase made for an impression</a:t>
            </a:r>
            <a:endParaRPr lang="tr-TR" dirty="0">
              <a:solidFill>
                <a:schemeClr val="bg1"/>
              </a:solidFill>
            </a:endParaRPr>
          </a:p>
        </p:txBody>
      </p:sp>
      <p:sp>
        <p:nvSpPr>
          <p:cNvPr id="28" name="Metin kutusu 27">
            <a:extLst>
              <a:ext uri="{FF2B5EF4-FFF2-40B4-BE49-F238E27FC236}">
                <a16:creationId xmlns:a16="http://schemas.microsoft.com/office/drawing/2014/main" id="{D70829A4-62F2-40EF-9670-C49BF9348DFC}"/>
              </a:ext>
            </a:extLst>
          </p:cNvPr>
          <p:cNvSpPr txBox="1"/>
          <p:nvPr/>
        </p:nvSpPr>
        <p:spPr>
          <a:xfrm>
            <a:off x="7586661" y="5029671"/>
            <a:ext cx="6138862" cy="646331"/>
          </a:xfrm>
          <a:prstGeom prst="rect">
            <a:avLst/>
          </a:prstGeom>
          <a:noFill/>
        </p:spPr>
        <p:txBody>
          <a:bodyPr wrap="square">
            <a:spAutoFit/>
          </a:bodyPr>
          <a:lstStyle/>
          <a:p>
            <a:endParaRPr lang="en-US" dirty="0"/>
          </a:p>
          <a:p>
            <a:r>
              <a:rPr lang="en-US" dirty="0">
                <a:solidFill>
                  <a:schemeClr val="bg1"/>
                </a:solidFill>
              </a:rPr>
              <a:t>purchase made for an </a:t>
            </a:r>
            <a:r>
              <a:rPr lang="tr-TR" dirty="0" err="1">
                <a:solidFill>
                  <a:schemeClr val="bg1"/>
                </a:solidFill>
              </a:rPr>
              <a:t>click</a:t>
            </a:r>
            <a:endParaRPr lang="tr-TR" dirty="0">
              <a:solidFill>
                <a:schemeClr val="bg1"/>
              </a:solidFill>
            </a:endParaRPr>
          </a:p>
        </p:txBody>
      </p:sp>
      <p:sp>
        <p:nvSpPr>
          <p:cNvPr id="29" name="Metin kutusu 28">
            <a:extLst>
              <a:ext uri="{FF2B5EF4-FFF2-40B4-BE49-F238E27FC236}">
                <a16:creationId xmlns:a16="http://schemas.microsoft.com/office/drawing/2014/main" id="{3298EE1F-8DCC-408F-8C92-BC58F03E5E37}"/>
              </a:ext>
            </a:extLst>
          </p:cNvPr>
          <p:cNvSpPr txBox="1"/>
          <p:nvPr/>
        </p:nvSpPr>
        <p:spPr>
          <a:xfrm>
            <a:off x="1145519" y="5845638"/>
            <a:ext cx="10628969" cy="646331"/>
          </a:xfrm>
          <a:prstGeom prst="rect">
            <a:avLst/>
          </a:prstGeom>
          <a:noFill/>
        </p:spPr>
        <p:txBody>
          <a:bodyPr wrap="square">
            <a:spAutoFit/>
          </a:bodyPr>
          <a:lstStyle/>
          <a:p>
            <a:br>
              <a:rPr lang="en-US" dirty="0">
                <a:solidFill>
                  <a:schemeClr val="bg1"/>
                </a:solidFill>
              </a:rPr>
            </a:br>
            <a:r>
              <a:rPr lang="en-US" b="0" i="0" dirty="0">
                <a:solidFill>
                  <a:schemeClr val="bg1"/>
                </a:solidFill>
                <a:effectLst/>
                <a:latin typeface="Google Sans"/>
              </a:rPr>
              <a:t>We can see that there is no significant difference between the two groups from the difference in outcomes.</a:t>
            </a:r>
            <a:endParaRPr lang="en-US" dirty="0">
              <a:solidFill>
                <a:schemeClr val="bg1"/>
              </a:solidFill>
            </a:endParaRPr>
          </a:p>
        </p:txBody>
      </p:sp>
      <p:pic>
        <p:nvPicPr>
          <p:cNvPr id="31" name="Resim 30">
            <a:extLst>
              <a:ext uri="{FF2B5EF4-FFF2-40B4-BE49-F238E27FC236}">
                <a16:creationId xmlns:a16="http://schemas.microsoft.com/office/drawing/2014/main" id="{B2D3D59A-06E3-4099-AC36-729E023FB528}"/>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0" y="690790"/>
            <a:ext cx="2404914" cy="1520607"/>
          </a:xfrm>
          <a:prstGeom prst="rect">
            <a:avLst/>
          </a:prstGeom>
        </p:spPr>
      </p:pic>
    </p:spTree>
    <p:extLst>
      <p:ext uri="{BB962C8B-B14F-4D97-AF65-F5344CB8AC3E}">
        <p14:creationId xmlns:p14="http://schemas.microsoft.com/office/powerpoint/2010/main" val="2673849116"/>
      </p:ext>
    </p:extLst>
  </p:cSld>
  <p:clrMapOvr>
    <a:masterClrMapping/>
  </p:clrMapOvr>
</p:sld>
</file>

<file path=ppt/theme/theme1.xml><?xml version="1.0" encoding="utf-8"?>
<a:theme xmlns:a="http://schemas.openxmlformats.org/drawingml/2006/main" name="Pa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Office_30566674_TF66925244" id="{CECF7A84-EDC3-4089-AAF7-D3950F559589}" vid="{4885F072-4315-46BC-93F8-B034E1D8162E}"/>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0ED59B-F67D-4B99-A0A7-E5237FF5810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E17AD15-0DEB-4851-82A2-261C041346DD}">
  <ds:schemaRefs>
    <ds:schemaRef ds:uri="http://schemas.microsoft.com/sharepoint/v3/contenttype/forms"/>
  </ds:schemaRefs>
</ds:datastoreItem>
</file>

<file path=customXml/itemProps3.xml><?xml version="1.0" encoding="utf-8"?>
<ds:datastoreItem xmlns:ds="http://schemas.openxmlformats.org/officeDocument/2006/customXml" ds:itemID="{22736BCB-6CE4-414B-B2BE-1DA087E52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Finansal Paket tasarımı</Template>
  <TotalTime>239</TotalTime>
  <Words>596</Words>
  <Application>Microsoft Office PowerPoint</Application>
  <PresentationFormat>Geniş ekran</PresentationFormat>
  <Paragraphs>100</Paragraphs>
  <Slides>10</Slides>
  <Notes>10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Arial</vt:lpstr>
      <vt:lpstr>Calibri</vt:lpstr>
      <vt:lpstr>Gill Sans MT</vt:lpstr>
      <vt:lpstr>Google Sans</vt:lpstr>
      <vt:lpstr>Paket</vt:lpstr>
      <vt:lpstr>Facebook ıntroduces new bıddıng type</vt:lpstr>
      <vt:lpstr>PowerPoint Sunusu</vt:lpstr>
      <vt:lpstr>customer journey</vt:lpstr>
      <vt:lpstr>A-Control group B- test group</vt:lpstr>
      <vt:lpstr> When we compare the test and control groups according to the 1-month data we have, the B group, that is the median of the test group, appears to be higher. The average bıddıngs looks better. But one month of data is insufficient to reach this conclusion. Here, if we use ab independent two sample tests, and our progress by establishing a hypothesis will make the results more realistic.</vt:lpstr>
      <vt:lpstr>2 Independent Sample T Test  normalıty assumptıon</vt:lpstr>
      <vt:lpstr>2 Independent Sample T Test  varıance homogeneıty </vt:lpstr>
      <vt:lpstr>  2 Independent Sample T Test  </vt:lpstr>
      <vt:lpstr> Let's examIne datas In a lIttle more detaIl together</vt:lpstr>
      <vt:lpstr>suggestıons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 problemi</dc:title>
  <dc:creator>Halenur Bulgu</dc:creator>
  <cp:lastModifiedBy>Halenur Bulgu</cp:lastModifiedBy>
  <cp:revision>36</cp:revision>
  <dcterms:created xsi:type="dcterms:W3CDTF">2021-02-06T12:04:28Z</dcterms:created>
  <dcterms:modified xsi:type="dcterms:W3CDTF">2021-02-06T16:04:04Z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