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ba35e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ba35e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ba35e2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ba35e2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8ba35e2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8ba35e2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Website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Andrejs Savkins 40012BDA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Project - website where users can upload, save, discuss images and so on. </a:t>
            </a:r>
            <a:r>
              <a:rPr lang="ru" sz="2800">
                <a:solidFill>
                  <a:schemeClr val="dk1"/>
                </a:solidFill>
              </a:rPr>
              <a:t>Something</a:t>
            </a:r>
            <a:r>
              <a:rPr lang="ru" sz="2800">
                <a:solidFill>
                  <a:schemeClr val="dk1"/>
                </a:solidFill>
              </a:rPr>
              <a:t> like Pintester.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449275"/>
            <a:ext cx="18765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There I use Jira to show structure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29146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138" y="1152475"/>
            <a:ext cx="214312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263" y="1308100"/>
            <a:ext cx="26003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2513" y="1065213"/>
            <a:ext cx="20097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 going to use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Front-end - JavaScript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Back-end - C#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Jquery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Jira for development management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GitHub for store project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