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AE6"/>
    <a:srgbClr val="071330"/>
    <a:srgbClr val="738FA7"/>
    <a:srgbClr val="CD9F8D"/>
    <a:srgbClr val="DDBEB1"/>
    <a:srgbClr val="C3CEDA"/>
    <a:srgbClr val="4297A0"/>
    <a:srgbClr val="E0C5BA"/>
    <a:srgbClr val="2F5061"/>
    <a:srgbClr val="9B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3AB09-6C56-4480-B253-769B016C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F414AC-B3F7-4771-B2C8-D1AB88EF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FA9F4A-E5D3-4957-95CE-8CB51307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EC6A1-1866-4F40-B736-CB889EB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C5EAC-6CC6-4AD5-B350-3F27CE8F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83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DB58E-1477-42CE-9715-9B9537DF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12DA5-5081-4360-BAF3-216ABFD7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45A02-1A11-4B09-86B7-E6B5C9CD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1B928-A778-4ABB-88FE-53717464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DD170-E5A3-4356-9554-219E434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0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321073-DC2A-4BA2-AB82-124D6A24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21C789-2B36-445C-B763-2BAFAF1F8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45C51-5525-44D4-8194-1EFED9F5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28766-5B93-45EB-BD44-9BCB015E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3D4DE-21E6-417B-87A2-EAE9AA91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92B65-6D7D-4A46-B3D6-3C734613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1D88C-ADDE-4F02-9578-9AE0DA4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D0864-9BF6-4D8D-92E4-1C1D6705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F447AB-6D34-4866-B228-CB20C69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7936F-A1E4-44C0-8077-5CBF15DD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4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59D6-9D10-43CE-9E40-1E7B9CA8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063A0-7C1A-459C-9604-78064B35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BA2F57-B8A9-4D0F-A688-084754A8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06F1-0698-45F5-99BF-76824E9C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929C7-9ED9-4350-B060-F064727E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0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A89D6-E4B1-4637-A510-7900105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96A0B-2F50-4BF4-A32A-BC3811DF6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5E6504-FC3D-4C4D-9930-4E1C8A35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12108-552D-47D8-A2CE-53B921ED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CA443-BD91-489A-955F-33BC7D2A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02CBD-8138-4D7C-8186-1D396BF6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3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34CEF-0E03-436B-82CD-53017764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F0033-2E84-4F78-A292-09CA5FB7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CFFF7-36C9-4EB7-B854-6D1801C9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1AA771-3DE3-466C-B068-925F5950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8E777C-12F2-4249-B099-506B2884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254F52-F17A-4149-91C2-BA0538E5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64B660-F31C-4901-A729-DA6DEC0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148898-2AEA-481A-8C5A-9D5AA24F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0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2D627-F2A2-46E5-A937-926E0AEE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D11962-78C1-4A87-9AD6-DA2079AB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6B268-DB14-45FE-91DC-D0D88AF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57E10-0B78-47E6-A541-A07FFFCB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0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1275E7-FDC0-4864-B372-E50736D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9732E9-8307-4C62-80AB-223C3DC8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ED80D-A696-4FF9-83B9-A8FF1FC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4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6A0-E291-4B59-90A4-EA6790B8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73779-475A-44BB-A26C-C957E6B4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C0F35-B59D-41B2-8044-817C8DF1A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677F6-4E00-4BAC-8C2A-E2F29B3B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E8570-9FD3-4D6B-8787-ED2A2E60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678B7-A973-49A1-8B32-8FDD7F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89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2DFE0-11F8-4CAA-B0C6-7A5D7B2B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D67FF3-BC01-4BD0-A174-1122D315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DDAF97-1F19-43A4-8229-F98DB8079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EAB39-2A71-4040-BDEF-90307B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B7986-E1A3-4C8F-A354-013A6E6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2E1A4-0610-4161-8C32-DCD57CD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8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D91E07-D9F5-4280-8D90-0D55D4C0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C0685-92DF-4F52-B4BA-CC6FE3E7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D7896-DC2A-40B4-81DB-12F63ECA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CCF3-07D7-47AA-838E-8D38FBA48F19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F2098-4D28-45A4-8399-8691502F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70D98-CBB7-4C11-BC17-C7C30592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9676-7E2E-41C4-9D88-4CC9FE4E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85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F42E5C-7B04-4FC6-A309-CDE690490C8A}"/>
              </a:ext>
            </a:extLst>
          </p:cNvPr>
          <p:cNvSpPr txBox="1"/>
          <p:nvPr/>
        </p:nvSpPr>
        <p:spPr>
          <a:xfrm>
            <a:off x="2162175" y="2472005"/>
            <a:ext cx="786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4EA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FREEDOM RIDES</a:t>
            </a:r>
            <a:endParaRPr lang="fr-FR" sz="8000" b="1" dirty="0">
              <a:solidFill>
                <a:srgbClr val="F4EA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E3CAD2-C9C6-4019-A21C-104C1D72722E}"/>
              </a:ext>
            </a:extLst>
          </p:cNvPr>
          <p:cNvSpPr txBox="1"/>
          <p:nvPr/>
        </p:nvSpPr>
        <p:spPr>
          <a:xfrm flipH="1">
            <a:off x="7696200" y="3639353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38FA7"/>
                </a:solidFill>
              </a:rPr>
              <a:t>ANDREA / BAPTISTE</a:t>
            </a:r>
            <a:endParaRPr lang="fr-FR" b="1" dirty="0">
              <a:solidFill>
                <a:srgbClr val="738FA7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AED3AB-551C-4311-A980-C31E19B98267}"/>
              </a:ext>
            </a:extLst>
          </p:cNvPr>
          <p:cNvSpPr txBox="1"/>
          <p:nvPr/>
        </p:nvSpPr>
        <p:spPr>
          <a:xfrm>
            <a:off x="-13065352" y="2828835"/>
            <a:ext cx="806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4EAE6"/>
                </a:solidFill>
                <a:latin typeface="Century Gothic" panose="020B0502020202020204" pitchFamily="34" charset="0"/>
              </a:rPr>
              <a:t>How did Freedom Rides movement make a difference against racism ? </a:t>
            </a:r>
            <a:endParaRPr lang="fr-FR" sz="3600" b="1" dirty="0">
              <a:solidFill>
                <a:srgbClr val="F4EAE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C91FCE-0883-408C-A5A0-1B9E61604714}"/>
              </a:ext>
            </a:extLst>
          </p:cNvPr>
          <p:cNvSpPr txBox="1"/>
          <p:nvPr/>
        </p:nvSpPr>
        <p:spPr>
          <a:xfrm>
            <a:off x="-5895292" y="239077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38F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Problematic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7C1EA3-8391-435E-AAD9-414F284AAF82}"/>
              </a:ext>
            </a:extLst>
          </p:cNvPr>
          <p:cNvSpPr txBox="1"/>
          <p:nvPr/>
        </p:nvSpPr>
        <p:spPr>
          <a:xfrm>
            <a:off x="-12075640" y="4863069"/>
            <a:ext cx="1272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https://www.canva.com/colors/color-palettes/mountain-haze/</a:t>
            </a:r>
          </a:p>
        </p:txBody>
      </p:sp>
    </p:spTree>
    <p:extLst>
      <p:ext uri="{BB962C8B-B14F-4D97-AF65-F5344CB8AC3E}">
        <p14:creationId xmlns:p14="http://schemas.microsoft.com/office/powerpoint/2010/main" val="42174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Badge contour">
            <a:extLst>
              <a:ext uri="{FF2B5EF4-FFF2-40B4-BE49-F238E27FC236}">
                <a16:creationId xmlns:a16="http://schemas.microsoft.com/office/drawing/2014/main" id="{FAEE517B-37DA-41A8-B368-9D692992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31B7E-0E43-4487-B487-0E624B53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0E5DD-964D-4CEE-9B91-494DBBA9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 contour">
            <a:extLst>
              <a:ext uri="{FF2B5EF4-FFF2-40B4-BE49-F238E27FC236}">
                <a16:creationId xmlns:a16="http://schemas.microsoft.com/office/drawing/2014/main" id="{F79224BD-1B44-42F4-ADE3-BD3D2EE35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CF403-0261-477C-AFCD-BCE7FFB4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F8328-00A0-4BAE-81FB-374CF623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 contour">
            <a:extLst>
              <a:ext uri="{FF2B5EF4-FFF2-40B4-BE49-F238E27FC236}">
                <a16:creationId xmlns:a16="http://schemas.microsoft.com/office/drawing/2014/main" id="{4F260DCB-4EB6-495B-A27F-5D340F2E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0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4DF3-DDA6-4F61-B935-ABA9075E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1F905-278E-432A-95EA-7EDA9162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 contour">
            <a:extLst>
              <a:ext uri="{FF2B5EF4-FFF2-40B4-BE49-F238E27FC236}">
                <a16:creationId xmlns:a16="http://schemas.microsoft.com/office/drawing/2014/main" id="{C9673637-C604-4034-948C-51DEEBAC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A8C49-5F62-4261-9016-185FB723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65E3D-E284-4CB7-91C3-C8B84B62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3 contour">
            <a:extLst>
              <a:ext uri="{FF2B5EF4-FFF2-40B4-BE49-F238E27FC236}">
                <a16:creationId xmlns:a16="http://schemas.microsoft.com/office/drawing/2014/main" id="{D5182160-81CA-4F07-B1DF-AD78F1B5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0171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7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4B22F-1005-400F-B596-2D57220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A7BE2-D70F-4C9D-861F-34983AD6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3 contour">
            <a:extLst>
              <a:ext uri="{FF2B5EF4-FFF2-40B4-BE49-F238E27FC236}">
                <a16:creationId xmlns:a16="http://schemas.microsoft.com/office/drawing/2014/main" id="{BE2C9EF5-DD74-4F17-8531-896CD101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0C68-8D53-4ABB-BCEC-5B2F12F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86C87-E932-4246-AB6C-0CC34858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3 contour">
            <a:extLst>
              <a:ext uri="{FF2B5EF4-FFF2-40B4-BE49-F238E27FC236}">
                <a16:creationId xmlns:a16="http://schemas.microsoft.com/office/drawing/2014/main" id="{0CE08F23-ABA5-45AA-967A-751DDD0F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FD0BF-0C82-4283-8D19-6B34D5C7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C6D7F-F446-49C5-9724-73DC5863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3 contour">
            <a:extLst>
              <a:ext uri="{FF2B5EF4-FFF2-40B4-BE49-F238E27FC236}">
                <a16:creationId xmlns:a16="http://schemas.microsoft.com/office/drawing/2014/main" id="{DC2FF633-FB5E-44FD-8F79-8B958693A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764AE-0768-4D8F-8403-131F073E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F522E-3D92-4F09-91E9-B1A2A250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3 contour">
            <a:extLst>
              <a:ext uri="{FF2B5EF4-FFF2-40B4-BE49-F238E27FC236}">
                <a16:creationId xmlns:a16="http://schemas.microsoft.com/office/drawing/2014/main" id="{2CEAEA6D-3EEF-48FF-BD01-D9D14893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4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53E20-495A-4D69-AABD-C8D1F037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BFCC5-6EDE-4557-936A-421F9400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Graphique 4" descr="Badge 4 contour">
            <a:extLst>
              <a:ext uri="{FF2B5EF4-FFF2-40B4-BE49-F238E27FC236}">
                <a16:creationId xmlns:a16="http://schemas.microsoft.com/office/drawing/2014/main" id="{1D26100B-55F3-41AF-8CFA-18A004A0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3715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1C4FB1-9F0F-443C-9198-E8D258593AEF}"/>
              </a:ext>
            </a:extLst>
          </p:cNvPr>
          <p:cNvSpPr txBox="1"/>
          <p:nvPr/>
        </p:nvSpPr>
        <p:spPr>
          <a:xfrm>
            <a:off x="2062163" y="2828835"/>
            <a:ext cx="806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4EAE6"/>
                </a:solidFill>
                <a:latin typeface="Century Gothic" panose="020B0502020202020204" pitchFamily="34" charset="0"/>
              </a:rPr>
              <a:t>How did Freedom Rides movement make a difference against racism ? </a:t>
            </a:r>
            <a:endParaRPr lang="fr-FR" sz="3600" b="1" dirty="0">
              <a:solidFill>
                <a:srgbClr val="F4EAE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14FD5E-08D6-49CC-B8F6-1B095927EE83}"/>
              </a:ext>
            </a:extLst>
          </p:cNvPr>
          <p:cNvSpPr txBox="1"/>
          <p:nvPr/>
        </p:nvSpPr>
        <p:spPr>
          <a:xfrm>
            <a:off x="2062163" y="239077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38F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Problematic : </a:t>
            </a:r>
          </a:p>
        </p:txBody>
      </p:sp>
      <p:pic>
        <p:nvPicPr>
          <p:cNvPr id="6" name="Graphique 5" descr="Badge 1 contour">
            <a:extLst>
              <a:ext uri="{FF2B5EF4-FFF2-40B4-BE49-F238E27FC236}">
                <a16:creationId xmlns:a16="http://schemas.microsoft.com/office/drawing/2014/main" id="{21D9C34A-2CE9-4070-B1AB-DE133775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762154" y="1894242"/>
            <a:ext cx="645160" cy="6451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E3FF8BD-869E-4D95-A057-DF929DCC425E}"/>
              </a:ext>
            </a:extLst>
          </p:cNvPr>
          <p:cNvSpPr txBox="1"/>
          <p:nvPr/>
        </p:nvSpPr>
        <p:spPr>
          <a:xfrm>
            <a:off x="-18116994" y="1893071"/>
            <a:ext cx="478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Historical Context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B01C60A4-AD61-4B84-BA04-FCE816CA5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216097" y="2679503"/>
            <a:ext cx="644400" cy="64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8B2057-438A-49FC-A733-56E241BC1944}"/>
              </a:ext>
            </a:extLst>
          </p:cNvPr>
          <p:cNvSpPr txBox="1"/>
          <p:nvPr/>
        </p:nvSpPr>
        <p:spPr>
          <a:xfrm>
            <a:off x="-19571697" y="267950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Origins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35E35243-B495-4B1E-A2C3-867659B3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1505845" y="3464004"/>
            <a:ext cx="644400" cy="644400"/>
          </a:xfrm>
          <a:prstGeom prst="rect">
            <a:avLst/>
          </a:prstGeom>
        </p:spPr>
      </p:pic>
      <p:pic>
        <p:nvPicPr>
          <p:cNvPr id="11" name="Graphique 10" descr="Badge 4 contour">
            <a:extLst>
              <a:ext uri="{FF2B5EF4-FFF2-40B4-BE49-F238E27FC236}">
                <a16:creationId xmlns:a16="http://schemas.microsoft.com/office/drawing/2014/main" id="{D8D0355D-1A32-4F2B-9378-A04B06391B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3078390" y="4246574"/>
            <a:ext cx="644400" cy="64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4396838-8E27-4B1E-814F-D9A972EACB73}"/>
              </a:ext>
            </a:extLst>
          </p:cNvPr>
          <p:cNvSpPr txBox="1"/>
          <p:nvPr/>
        </p:nvSpPr>
        <p:spPr>
          <a:xfrm>
            <a:off x="-20856653" y="3463038"/>
            <a:ext cx="358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Actions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450D97-3EDA-42DF-B53B-8B8D9FCFF21B}"/>
              </a:ext>
            </a:extLst>
          </p:cNvPr>
          <p:cNvSpPr txBox="1"/>
          <p:nvPr/>
        </p:nvSpPr>
        <p:spPr>
          <a:xfrm>
            <a:off x="-22433990" y="424657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Legacy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Graphique 13" descr="Badge 5 contour">
            <a:extLst>
              <a:ext uri="{FF2B5EF4-FFF2-40B4-BE49-F238E27FC236}">
                <a16:creationId xmlns:a16="http://schemas.microsoft.com/office/drawing/2014/main" id="{2438D88B-1465-4B3D-855E-15528BFE1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4956351" y="5028179"/>
            <a:ext cx="644400" cy="64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320C831-03BF-412E-88C3-DCE9D3651A56}"/>
              </a:ext>
            </a:extLst>
          </p:cNvPr>
          <p:cNvSpPr txBox="1"/>
          <p:nvPr/>
        </p:nvSpPr>
        <p:spPr>
          <a:xfrm>
            <a:off x="-24311951" y="5033005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Conclusion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B48C3F2D-C41B-441F-A5E4-9505AD32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58462" y="333041"/>
            <a:ext cx="3332747" cy="878138"/>
          </a:xfrm>
        </p:spPr>
        <p:txBody>
          <a:bodyPr/>
          <a:lstStyle/>
          <a:p>
            <a:r>
              <a:rPr lang="en-US" b="1" dirty="0">
                <a:solidFill>
                  <a:srgbClr val="F4EAE6"/>
                </a:solidFill>
                <a:latin typeface="Century Gothic" panose="020B0502020202020204" pitchFamily="34" charset="0"/>
              </a:rPr>
              <a:t>SOMMAIRE</a:t>
            </a:r>
            <a:endParaRPr lang="fr-FR" dirty="0">
              <a:solidFill>
                <a:srgbClr val="F4EAE6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3CFA6A0-C49C-4AC1-9D7B-91C1E394BC43}"/>
              </a:ext>
            </a:extLst>
          </p:cNvPr>
          <p:cNvSpPr/>
          <p:nvPr/>
        </p:nvSpPr>
        <p:spPr>
          <a:xfrm>
            <a:off x="12341860" y="1351280"/>
            <a:ext cx="11054080" cy="4988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89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0979E-977B-4C43-950C-CA49296A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836D7-1CB3-488A-9043-CA8C1E9E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4 contour">
            <a:extLst>
              <a:ext uri="{FF2B5EF4-FFF2-40B4-BE49-F238E27FC236}">
                <a16:creationId xmlns:a16="http://schemas.microsoft.com/office/drawing/2014/main" id="{864C96B1-2C40-49AB-8C76-A4C65B43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9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CAAC7-A0E3-4E74-9ED6-DFFE0FA5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8E1C6-1967-48EF-9D95-C246845D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4 contour">
            <a:extLst>
              <a:ext uri="{FF2B5EF4-FFF2-40B4-BE49-F238E27FC236}">
                <a16:creationId xmlns:a16="http://schemas.microsoft.com/office/drawing/2014/main" id="{8CD786A1-A2A9-4484-B501-78EB53FE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8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7537E-3A19-41E1-9A1D-38CA7858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A2240-A940-4646-BBB5-DAD708B6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4 contour">
            <a:extLst>
              <a:ext uri="{FF2B5EF4-FFF2-40B4-BE49-F238E27FC236}">
                <a16:creationId xmlns:a16="http://schemas.microsoft.com/office/drawing/2014/main" id="{AD4EB6A7-D8C6-42C4-9DC3-BE7818E4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EAE51-CE22-4080-B8A9-D08FC6F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440D7-9680-483A-B1FD-5384765F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4 contour">
            <a:extLst>
              <a:ext uri="{FF2B5EF4-FFF2-40B4-BE49-F238E27FC236}">
                <a16:creationId xmlns:a16="http://schemas.microsoft.com/office/drawing/2014/main" id="{4768D9E0-8D40-4386-A91E-08DF6DA8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8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BD14B-C4CF-4054-BE61-98325174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3EE62-A90A-430F-8BED-20C349C4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5 contour">
            <a:extLst>
              <a:ext uri="{FF2B5EF4-FFF2-40B4-BE49-F238E27FC236}">
                <a16:creationId xmlns:a16="http://schemas.microsoft.com/office/drawing/2014/main" id="{6C7187BD-6999-4221-BCFA-5CE8E231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8627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94BB7-399A-4F03-B235-6915CE3A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F2299-0961-43B3-B076-34CAE0A3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5 contour">
            <a:extLst>
              <a:ext uri="{FF2B5EF4-FFF2-40B4-BE49-F238E27FC236}">
                <a16:creationId xmlns:a16="http://schemas.microsoft.com/office/drawing/2014/main" id="{05D20160-ED0F-4EE7-867C-19F84201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2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3B0A8-1B32-4A53-9333-D38E2131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E9F78-AF16-42D4-8C90-3DDE2461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3" descr="Badge 5 contour">
            <a:extLst>
              <a:ext uri="{FF2B5EF4-FFF2-40B4-BE49-F238E27FC236}">
                <a16:creationId xmlns:a16="http://schemas.microsoft.com/office/drawing/2014/main" id="{244A6BD7-DA17-41B1-B760-4D96C408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800" y="291600"/>
            <a:ext cx="644400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8B6F2-F504-40D3-99F7-5C0A7D61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F232E-B951-4AD5-AC34-058AF66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89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D109B-5705-479D-9A9B-1F2393A6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7FAD8-D317-44B8-B306-35D33055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1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E5873B28-22EF-45C5-B444-561AFE20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333041"/>
            <a:ext cx="3332747" cy="878138"/>
          </a:xfrm>
        </p:spPr>
        <p:txBody>
          <a:bodyPr/>
          <a:lstStyle/>
          <a:p>
            <a:r>
              <a:rPr lang="en-US" b="1" dirty="0">
                <a:solidFill>
                  <a:srgbClr val="F4EAE6"/>
                </a:solidFill>
                <a:latin typeface="Century Gothic" panose="020B0502020202020204" pitchFamily="34" charset="0"/>
              </a:rPr>
              <a:t>SUMMARY</a:t>
            </a:r>
            <a:endParaRPr lang="fr-FR" dirty="0">
              <a:solidFill>
                <a:srgbClr val="F4EAE6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62F2E5-F928-4486-92E1-C62C443B66FF}"/>
              </a:ext>
            </a:extLst>
          </p:cNvPr>
          <p:cNvSpPr/>
          <p:nvPr/>
        </p:nvSpPr>
        <p:spPr>
          <a:xfrm>
            <a:off x="568960" y="1351280"/>
            <a:ext cx="11054080" cy="4988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Graphique 12" descr="Badge 1 contour">
            <a:extLst>
              <a:ext uri="{FF2B5EF4-FFF2-40B4-BE49-F238E27FC236}">
                <a16:creationId xmlns:a16="http://schemas.microsoft.com/office/drawing/2014/main" id="{69F6FD0A-0EFD-4245-BBD6-F1CCCBBF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669" y="1894242"/>
            <a:ext cx="645160" cy="64516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16BB0DA-909A-4ABC-9B39-6555FFF78481}"/>
              </a:ext>
            </a:extLst>
          </p:cNvPr>
          <p:cNvSpPr txBox="1"/>
          <p:nvPr/>
        </p:nvSpPr>
        <p:spPr>
          <a:xfrm>
            <a:off x="1857829" y="1893071"/>
            <a:ext cx="478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Historical Context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que 14" descr="Badge contour">
            <a:extLst>
              <a:ext uri="{FF2B5EF4-FFF2-40B4-BE49-F238E27FC236}">
                <a16:creationId xmlns:a16="http://schemas.microsoft.com/office/drawing/2014/main" id="{3B8FF4D2-051F-49BD-937C-58525249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669" y="2679503"/>
            <a:ext cx="644400" cy="64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B3A3C08-F7CD-44DE-9063-E6C96A648367}"/>
              </a:ext>
            </a:extLst>
          </p:cNvPr>
          <p:cNvSpPr txBox="1"/>
          <p:nvPr/>
        </p:nvSpPr>
        <p:spPr>
          <a:xfrm>
            <a:off x="1857069" y="267950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Origins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Graphique 16" descr="Badge 3 contour">
            <a:extLst>
              <a:ext uri="{FF2B5EF4-FFF2-40B4-BE49-F238E27FC236}">
                <a16:creationId xmlns:a16="http://schemas.microsoft.com/office/drawing/2014/main" id="{295253BC-C74B-45B5-88A8-2E8D414AA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7877" y="3464004"/>
            <a:ext cx="644400" cy="644400"/>
          </a:xfrm>
          <a:prstGeom prst="rect">
            <a:avLst/>
          </a:prstGeom>
        </p:spPr>
      </p:pic>
      <p:pic>
        <p:nvPicPr>
          <p:cNvPr id="18" name="Graphique 17" descr="Badge 4 contour">
            <a:extLst>
              <a:ext uri="{FF2B5EF4-FFF2-40B4-BE49-F238E27FC236}">
                <a16:creationId xmlns:a16="http://schemas.microsoft.com/office/drawing/2014/main" id="{6306D7B6-5220-4993-BABC-FEB3193626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7877" y="4246574"/>
            <a:ext cx="644400" cy="64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74B089D-4DCA-4E2C-BA01-A336FC0604DA}"/>
              </a:ext>
            </a:extLst>
          </p:cNvPr>
          <p:cNvSpPr txBox="1"/>
          <p:nvPr/>
        </p:nvSpPr>
        <p:spPr>
          <a:xfrm>
            <a:off x="1857069" y="3463038"/>
            <a:ext cx="358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Actions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502685-1CE0-4183-82E5-F4954F1EEA3E}"/>
              </a:ext>
            </a:extLst>
          </p:cNvPr>
          <p:cNvSpPr txBox="1"/>
          <p:nvPr/>
        </p:nvSpPr>
        <p:spPr>
          <a:xfrm>
            <a:off x="1852277" y="424657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Legacy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Graphique 20" descr="Badge 5 contour">
            <a:extLst>
              <a:ext uri="{FF2B5EF4-FFF2-40B4-BE49-F238E27FC236}">
                <a16:creationId xmlns:a16="http://schemas.microsoft.com/office/drawing/2014/main" id="{60653F81-72C6-4BD8-9D17-6F53B00902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7877" y="5028179"/>
            <a:ext cx="644400" cy="644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15FB9A5-9939-4F48-86FC-201E14ECF73E}"/>
              </a:ext>
            </a:extLst>
          </p:cNvPr>
          <p:cNvSpPr txBox="1"/>
          <p:nvPr/>
        </p:nvSpPr>
        <p:spPr>
          <a:xfrm>
            <a:off x="1852277" y="5033005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71330"/>
                </a:solidFill>
                <a:latin typeface="Century Gothic" panose="020B0502020202020204" pitchFamily="34" charset="0"/>
              </a:rPr>
              <a:t>Conclusion</a:t>
            </a:r>
            <a:endParaRPr lang="fr-FR" sz="3600" dirty="0">
              <a:solidFill>
                <a:srgbClr val="07133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0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Badge 1 contour">
            <a:extLst>
              <a:ext uri="{FF2B5EF4-FFF2-40B4-BE49-F238E27FC236}">
                <a16:creationId xmlns:a16="http://schemas.microsoft.com/office/drawing/2014/main" id="{F98D3CA3-EFED-4B0D-8EC9-DB5F16AD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87088" y="29083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dge 1 contour">
            <a:extLst>
              <a:ext uri="{FF2B5EF4-FFF2-40B4-BE49-F238E27FC236}">
                <a16:creationId xmlns:a16="http://schemas.microsoft.com/office/drawing/2014/main" id="{149EFF0B-33EE-4432-910F-88CC1698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7430" y="29083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9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Badge 1 contour">
            <a:extLst>
              <a:ext uri="{FF2B5EF4-FFF2-40B4-BE49-F238E27FC236}">
                <a16:creationId xmlns:a16="http://schemas.microsoft.com/office/drawing/2014/main" id="{A3852F33-06A6-46FD-BD75-B1FFE9DE1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7430" y="29083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Badge 1 contour">
            <a:extLst>
              <a:ext uri="{FF2B5EF4-FFF2-40B4-BE49-F238E27FC236}">
                <a16:creationId xmlns:a16="http://schemas.microsoft.com/office/drawing/2014/main" id="{46C760EB-CAA5-43F9-A01B-4D2360F6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7430" y="29083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Badge 1 contour">
            <a:extLst>
              <a:ext uri="{FF2B5EF4-FFF2-40B4-BE49-F238E27FC236}">
                <a16:creationId xmlns:a16="http://schemas.microsoft.com/office/drawing/2014/main" id="{75830655-9480-4152-987B-E3F11E70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7430" y="29083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Badge contour">
            <a:extLst>
              <a:ext uri="{FF2B5EF4-FFF2-40B4-BE49-F238E27FC236}">
                <a16:creationId xmlns:a16="http://schemas.microsoft.com/office/drawing/2014/main" id="{DDB4138F-DF0C-486C-80EB-7B5F9AA6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7886" y="291600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Office PowerPoint</Application>
  <PresentationFormat>Grand écran</PresentationFormat>
  <Paragraphs>19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SOMMAIRE</vt:lpstr>
      <vt:lpstr>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Pasquier</dc:creator>
  <cp:lastModifiedBy>Baptiste Pasquier</cp:lastModifiedBy>
  <cp:revision>4</cp:revision>
  <dcterms:created xsi:type="dcterms:W3CDTF">2021-10-22T12:28:44Z</dcterms:created>
  <dcterms:modified xsi:type="dcterms:W3CDTF">2021-10-22T13:17:31Z</dcterms:modified>
</cp:coreProperties>
</file>