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524"/>
    <a:srgbClr val="4E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A0118-1120-4ED2-BD7B-3730BF9A0952}" v="85" dt="2022-02-27T21:27:29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FB466-E7B3-4056-AB5C-99EF06E9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0A6CF5-653B-43F9-A2EE-BA4F3AE2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794CCD-B77D-4167-9D29-11BA250F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0ED89-63D4-4B67-9CEF-E38F76D4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9F322-3ECC-47E9-A9AF-41409ECD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0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CA609-3D28-4A6A-87A1-720B6D3F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D9F53B-A872-45A8-92D3-8F1005597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3744F-62BF-4D4C-A84D-8925A4A5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4B751B-41A4-4F1C-801A-73F6FDF1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4E9DA-F33A-48DF-9913-2851BA6C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A7F70E-A96F-4E29-9596-EF4FD680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2E2F88-C3E6-4878-8E9B-2145C7417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AD7A1-B5AC-4151-B97D-ED714EB0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9896F-77AC-40B5-9A70-26AADE23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5BB400-A54F-4FA6-BD5C-B0248442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8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AC017-DF59-4B12-8591-1C9F8F47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AE455-E6E4-4400-86B0-3E561001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7BADF-AD49-4EF5-902D-360BB01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AD8A1B-9FC1-4926-BDE7-4C29C4D7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CC3FA-E071-4C6F-940D-65B1FDBB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34F84-BF03-4880-BF1E-6E8ED5BB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D22AF-DFAA-4A54-BA5B-090EEDDA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A5F3F9-98A6-450C-A39F-7172228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00B2AD-0D41-4095-BC38-B3E116C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90159-8E39-4F0C-9F5A-451B020F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46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A9391-B699-4E18-872A-8C02D7F0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1D86C-89CB-457F-8931-2BE98320B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009C53-3D79-4754-BAB9-014BF80A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8ABC24-DBCD-420B-9B99-6A5619C7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0FDDBF-CC90-49DC-8CE5-C21F2918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A716BE-F082-4338-933A-EB4F45B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7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C1D43-FF87-4872-A732-8984A670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3830-D808-417A-8077-915A8480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07F02-BB41-44B9-B456-94B514A5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FA77B4-AAE1-4C04-93E0-46E096037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D0FEF5-410F-4CAC-8327-0F8A316E3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11ACD-10B0-4C1C-A5C2-F4B64C82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46C326-77D3-4FCF-9B8B-C94A009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6CC65A-67AB-438F-89F5-A1CD887B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07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B1476-48DE-4DC3-95BE-C01D3D9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AC63D9-FD45-4EB7-AB77-7108D74A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7E7EEB-7B72-4C91-A770-646E59E2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C228F2-2CBF-427A-98F8-A1A1EE1A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2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A86C11-BF5C-4C63-97B1-96D83435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829CEE-321A-417D-B0BA-4D2F3DD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800B8-3C8E-41C9-9AEA-C4D2CA09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600BF-7A4E-4AEA-A5EF-53F0F49F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BC273-1665-4288-841F-100E6FD5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6B596-903F-49E8-8AC8-072AF577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49BA40-B624-4478-996F-E40338AB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380F6-04E9-4CD4-BE75-3FDD35DD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C85D66-29B2-4527-9F2D-F5ABE1C9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527A8-FA13-45C1-96E1-59237A66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9B5D2B-840E-4A3D-B907-DC7AF17C0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F915C4-D4A2-4842-9467-7D5CB6F0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D5B7A6-6038-42DE-B4B7-4BF1B4A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FA7E6-EFA2-4073-B97C-CD45F1A4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7F0E7-0EA3-4F42-9F66-CEDFDE7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7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A6DD0E-551C-4402-8385-74F24B8B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38392C-83BA-4D94-A5D5-51DD851A5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43BB2-5E1F-4632-90BC-486FF68EB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2BB1-A9B6-4AAC-A420-8F2A8BE7552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55D964-1B18-4EFE-8AD4-8301DB1CA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0381D-A294-4A9D-BC99-E0B0A0D64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1F65-47F4-42E8-A7E5-29206F750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e.kahoot.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DCA0CF5-C8D0-46BC-A656-F6496951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400300"/>
            <a:ext cx="9144000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Kennedy’s assassination</a:t>
            </a:r>
            <a:endParaRPr lang="fr-FR" sz="72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84C919-C873-44B7-A057-2B32014A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494993"/>
            <a:ext cx="9144000" cy="51503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Culture des medias</a:t>
            </a:r>
            <a:endParaRPr lang="fr-FR" sz="3600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E02726-0ADA-4981-A6A3-C73A443EE10D}"/>
              </a:ext>
            </a:extLst>
          </p:cNvPr>
          <p:cNvSpPr txBox="1"/>
          <p:nvPr/>
        </p:nvSpPr>
        <p:spPr>
          <a:xfrm>
            <a:off x="628650" y="588645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Baptiste PASQUIER /Iman MOHAMMED SALEM SAID</a:t>
            </a:r>
            <a:endParaRPr lang="fr-FR" sz="16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14D30DCF-AEA1-4573-A698-4C823DD77CDD}"/>
              </a:ext>
            </a:extLst>
          </p:cNvPr>
          <p:cNvSpPr txBox="1">
            <a:spLocks/>
          </p:cNvSpPr>
          <p:nvPr/>
        </p:nvSpPr>
        <p:spPr>
          <a:xfrm>
            <a:off x="-2245179" y="2235200"/>
            <a:ext cx="2094140" cy="51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PROBLEMATIC</a:t>
            </a:r>
            <a:endParaRPr lang="fr-FR" sz="2000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8DD58-DBEB-4A9D-A968-7D1FC99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50230"/>
            <a:ext cx="10823121" cy="1902279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222524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How was JFK assassination perceived and cover in the media in 1963 ?</a:t>
            </a:r>
            <a:br>
              <a:rPr lang="en-US" b="1" dirty="0">
                <a:solidFill>
                  <a:srgbClr val="CCCCCC"/>
                </a:solidFill>
                <a:effectLst/>
                <a:latin typeface="Fira Code Regular" panose="020B0809050000020004" pitchFamily="49" charset="0"/>
              </a:rPr>
            </a:br>
            <a:endParaRPr lang="fr-FR" b="1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83C801E6-E0F3-446E-8351-2911BB29F69A}"/>
              </a:ext>
            </a:extLst>
          </p:cNvPr>
          <p:cNvSpPr txBox="1">
            <a:spLocks/>
          </p:cNvSpPr>
          <p:nvPr/>
        </p:nvSpPr>
        <p:spPr>
          <a:xfrm>
            <a:off x="628650" y="2235200"/>
            <a:ext cx="2094140" cy="51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PROBLEMATIC</a:t>
            </a:r>
            <a:endParaRPr lang="fr-FR" sz="2000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CF731D-B1CD-4927-B351-29A6F8A596C7}"/>
              </a:ext>
            </a:extLst>
          </p:cNvPr>
          <p:cNvSpPr txBox="1"/>
          <p:nvPr/>
        </p:nvSpPr>
        <p:spPr>
          <a:xfrm>
            <a:off x="-3276600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United States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8F0603-7135-47D5-9F95-C21505951D2C}"/>
              </a:ext>
            </a:extLst>
          </p:cNvPr>
          <p:cNvSpPr txBox="1"/>
          <p:nvPr/>
        </p:nvSpPr>
        <p:spPr>
          <a:xfrm>
            <a:off x="-3171825" y="466725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COUNTRIES</a:t>
            </a:r>
            <a:endParaRPr lang="fr-FR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8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BD91F9-D9B8-413A-85FF-C1A6A1B78B05}"/>
              </a:ext>
            </a:extLst>
          </p:cNvPr>
          <p:cNvSpPr txBox="1"/>
          <p:nvPr/>
        </p:nvSpPr>
        <p:spPr>
          <a:xfrm>
            <a:off x="590550" y="466725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COUNTRIES</a:t>
            </a:r>
            <a:endParaRPr lang="fr-FR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B661CB-6E5F-4ABF-B0CA-51626E2D16D7}"/>
              </a:ext>
            </a:extLst>
          </p:cNvPr>
          <p:cNvSpPr txBox="1"/>
          <p:nvPr/>
        </p:nvSpPr>
        <p:spPr>
          <a:xfrm>
            <a:off x="590550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United States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F5C533-10FD-4EB4-81B8-1C02385CDAB4}"/>
              </a:ext>
            </a:extLst>
          </p:cNvPr>
          <p:cNvSpPr txBox="1"/>
          <p:nvPr/>
        </p:nvSpPr>
        <p:spPr>
          <a:xfrm>
            <a:off x="-3562350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France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7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BF4300-AEBB-452C-958C-A5529D8737A4}"/>
              </a:ext>
            </a:extLst>
          </p:cNvPr>
          <p:cNvSpPr txBox="1"/>
          <p:nvPr/>
        </p:nvSpPr>
        <p:spPr>
          <a:xfrm>
            <a:off x="590550" y="466725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COUNTRIES</a:t>
            </a:r>
            <a:endParaRPr lang="fr-FR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D94266-D397-45A6-AE49-2A75B7A57DA0}"/>
              </a:ext>
            </a:extLst>
          </p:cNvPr>
          <p:cNvSpPr txBox="1"/>
          <p:nvPr/>
        </p:nvSpPr>
        <p:spPr>
          <a:xfrm>
            <a:off x="590550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France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C5FED2-449F-4E99-83CD-86688AE68A0D}"/>
              </a:ext>
            </a:extLst>
          </p:cNvPr>
          <p:cNvSpPr txBox="1"/>
          <p:nvPr/>
        </p:nvSpPr>
        <p:spPr>
          <a:xfrm>
            <a:off x="-4708525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United States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1732FB-26BD-4848-9681-E7C9C9607C3F}"/>
              </a:ext>
            </a:extLst>
          </p:cNvPr>
          <p:cNvSpPr txBox="1"/>
          <p:nvPr/>
        </p:nvSpPr>
        <p:spPr>
          <a:xfrm>
            <a:off x="-2266950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Spain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5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FAD9A0-3584-45D5-BEBD-22FC022EACCF}"/>
              </a:ext>
            </a:extLst>
          </p:cNvPr>
          <p:cNvSpPr txBox="1"/>
          <p:nvPr/>
        </p:nvSpPr>
        <p:spPr>
          <a:xfrm>
            <a:off x="590550" y="466725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COUNTRIES</a:t>
            </a:r>
            <a:endParaRPr lang="fr-FR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1E3AB3-7AB6-4B82-B828-FAF09B7C511E}"/>
              </a:ext>
            </a:extLst>
          </p:cNvPr>
          <p:cNvSpPr txBox="1"/>
          <p:nvPr/>
        </p:nvSpPr>
        <p:spPr>
          <a:xfrm>
            <a:off x="590550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Spain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086EC5-22D0-45FA-AF49-A135FFBA3DB2}"/>
              </a:ext>
            </a:extLst>
          </p:cNvPr>
          <p:cNvSpPr txBox="1"/>
          <p:nvPr/>
        </p:nvSpPr>
        <p:spPr>
          <a:xfrm>
            <a:off x="-4184650" y="82983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France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278340-3401-4BCC-BB17-A7D5A5BA8105}"/>
              </a:ext>
            </a:extLst>
          </p:cNvPr>
          <p:cNvSpPr txBox="1"/>
          <p:nvPr/>
        </p:nvSpPr>
        <p:spPr>
          <a:xfrm>
            <a:off x="-4362450" y="82983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United Kingdom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9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18D405-475A-4017-801C-CF3C25834DC0}"/>
              </a:ext>
            </a:extLst>
          </p:cNvPr>
          <p:cNvSpPr txBox="1"/>
          <p:nvPr/>
        </p:nvSpPr>
        <p:spPr>
          <a:xfrm>
            <a:off x="590550" y="466725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COUNTRIES</a:t>
            </a:r>
            <a:endParaRPr lang="fr-FR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049890-C3A2-4F76-A427-67A4CAAB5A50}"/>
              </a:ext>
            </a:extLst>
          </p:cNvPr>
          <p:cNvSpPr txBox="1"/>
          <p:nvPr/>
        </p:nvSpPr>
        <p:spPr>
          <a:xfrm>
            <a:off x="590550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United Kingdom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A75CDE-ADBE-44EC-82E4-A652B37B5316}"/>
              </a:ext>
            </a:extLst>
          </p:cNvPr>
          <p:cNvSpPr txBox="1"/>
          <p:nvPr/>
        </p:nvSpPr>
        <p:spPr>
          <a:xfrm>
            <a:off x="-3041650" y="82983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Spain</a:t>
            </a:r>
            <a:endParaRPr lang="fr-FR" sz="24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0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F2C5F2D-A316-491D-9D44-76B57E5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856" y="2347913"/>
            <a:ext cx="5348288" cy="2162174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222524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Thank you!</a:t>
            </a:r>
            <a:br>
              <a:rPr lang="en-US" sz="8000" b="1" dirty="0">
                <a:solidFill>
                  <a:srgbClr val="222524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</a:br>
            <a:endParaRPr lang="fr-FR" sz="8000" b="1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309BC-2AE3-4833-AD25-ADDEB6BAE006}"/>
              </a:ext>
            </a:extLst>
          </p:cNvPr>
          <p:cNvSpPr txBox="1"/>
          <p:nvPr/>
        </p:nvSpPr>
        <p:spPr>
          <a:xfrm>
            <a:off x="5120412" y="3457575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22524"/>
                </a:solidFill>
                <a:latin typeface="Lato" panose="020F0502020204030203" pitchFamily="34" charset="0"/>
                <a:cs typeface="Lato" panose="020F0502020204030203" pitchFamily="34" charset="0"/>
              </a:rPr>
              <a:t>Questions?</a:t>
            </a:r>
            <a:endParaRPr lang="fr-FR" sz="2800" dirty="0">
              <a:solidFill>
                <a:srgbClr val="22252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627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 8">
            <a:hlinkClick r:id="rId2"/>
            <a:extLst>
              <a:ext uri="{FF2B5EF4-FFF2-40B4-BE49-F238E27FC236}">
                <a16:creationId xmlns:a16="http://schemas.microsoft.com/office/drawing/2014/main" id="{4B18E91F-30C7-48F3-9107-21890B1F4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043112"/>
            <a:ext cx="8153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966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ECF8313CCA44B87D849A58A2C66A5" ma:contentTypeVersion="4" ma:contentTypeDescription="Crée un document." ma:contentTypeScope="" ma:versionID="53a3c727d82b2c76ef675e9a6f9eb037">
  <xsd:schema xmlns:xsd="http://www.w3.org/2001/XMLSchema" xmlns:xs="http://www.w3.org/2001/XMLSchema" xmlns:p="http://schemas.microsoft.com/office/2006/metadata/properties" xmlns:ns3="1e8b54d2-d899-4955-ba74-fa0be810b6c6" targetNamespace="http://schemas.microsoft.com/office/2006/metadata/properties" ma:root="true" ma:fieldsID="6fa88a2b34691e4b09f4ff47fe559460" ns3:_="">
    <xsd:import namespace="1e8b54d2-d899-4955-ba74-fa0be810b6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8b54d2-d899-4955-ba74-fa0be810b6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E4FE9-0D22-4868-9544-9A1519C803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800617-9CAB-4CA5-B444-362D128D3E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8b54d2-d899-4955-ba74-fa0be810b6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C7FC57-95BB-4CFE-BCEC-49B528EF6135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1e8b54d2-d899-4955-ba74-fa0be810b6c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Fira Code Regular</vt:lpstr>
      <vt:lpstr>Lato</vt:lpstr>
      <vt:lpstr>Thème Office</vt:lpstr>
      <vt:lpstr>Kennedy’s assassination</vt:lpstr>
      <vt:lpstr>How was JFK assassination perceived and cover in the media in 1963 ? </vt:lpstr>
      <vt:lpstr>Présentation PowerPoint</vt:lpstr>
      <vt:lpstr>Présentation PowerPoint</vt:lpstr>
      <vt:lpstr>Présentation PowerPoint</vt:lpstr>
      <vt:lpstr>Présentation PowerPoint</vt:lpstr>
      <vt:lpstr>Thank you!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Kennedy’s assassination</dc:title>
  <dc:creator>Baptiste Pasquier</dc:creator>
  <cp:lastModifiedBy>Baptiste Pasquier</cp:lastModifiedBy>
  <cp:revision>2</cp:revision>
  <dcterms:created xsi:type="dcterms:W3CDTF">2022-02-27T20:46:20Z</dcterms:created>
  <dcterms:modified xsi:type="dcterms:W3CDTF">2022-02-27T23:52:00Z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0x010100B11ECF8313CCA44B87D849A58A2C66A5</vt:lpwstr>
  </property>
</Properties>
</file>