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0" r:id="rId3"/>
    <p:sldId id="341" r:id="rId4"/>
    <p:sldId id="342" r:id="rId5"/>
    <p:sldId id="343" r:id="rId6"/>
    <p:sldId id="348" r:id="rId7"/>
    <p:sldId id="350" r:id="rId8"/>
    <p:sldId id="349" r:id="rId9"/>
    <p:sldId id="351" r:id="rId10"/>
    <p:sldId id="344" r:id="rId11"/>
    <p:sldId id="345" r:id="rId12"/>
    <p:sldId id="346" r:id="rId13"/>
    <p:sldId id="347" r:id="rId14"/>
    <p:sldId id="338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22/4/2017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22/4/2017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6594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3951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959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0728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071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14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2960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0195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6640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381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214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3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338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0267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6785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08263"/>
            <a:ext cx="6400800" cy="1006646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400" dirty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Michelle </a:t>
            </a:r>
            <a:r>
              <a:rPr lang="en-JM" sz="2200" dirty="0" err="1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Cominotto</a:t>
            </a:r>
            <a:r>
              <a:rPr lang="en-JM" sz="2200" dirty="0">
                <a:solidFill>
                  <a:srgbClr val="006699"/>
                </a:solidFill>
                <a:latin typeface="Futura LT Bold"/>
                <a:ea typeface="+mn-ea"/>
                <a:cs typeface="Futura LT Bold"/>
              </a:rPr>
              <a:t> </a:t>
            </a:r>
            <a:endParaRPr lang="en-JM" sz="2200" dirty="0">
              <a:solidFill>
                <a:schemeClr val="tx1"/>
              </a:solidFill>
              <a:latin typeface="Futura LT Bold"/>
              <a:ea typeface="+mn-ea"/>
              <a:cs typeface="Futura LT Bold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Haley Hardwick</a:t>
            </a:r>
            <a:r>
              <a:rPr lang="en-US" sz="2200" dirty="0">
                <a:solidFill>
                  <a:srgbClr val="006699"/>
                </a:solidFill>
                <a:latin typeface="Futura LT Bold"/>
                <a:ea typeface="+mn-ea"/>
                <a:cs typeface="Futura LT Bold"/>
              </a:rPr>
              <a:t> </a:t>
            </a:r>
            <a:endParaRPr lang="en-US" sz="2200" dirty="0">
              <a:solidFill>
                <a:schemeClr val="tx1"/>
              </a:solidFill>
              <a:latin typeface="Futura LT Bold"/>
              <a:ea typeface="+mn-ea"/>
              <a:cs typeface="Futura LT Bold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Taylor Jellico</a:t>
            </a:r>
            <a:r>
              <a:rPr lang="en-US" sz="2200" dirty="0">
                <a:solidFill>
                  <a:srgbClr val="006699"/>
                </a:solidFill>
                <a:latin typeface="Futura LT Bold"/>
                <a:ea typeface="+mn-ea"/>
                <a:cs typeface="Futura LT Bold"/>
              </a:rPr>
              <a:t> </a:t>
            </a:r>
            <a:endParaRPr lang="en-US" sz="2200" dirty="0">
              <a:solidFill>
                <a:schemeClr val="tx1"/>
              </a:solidFill>
              <a:latin typeface="Futura LT Bold"/>
              <a:ea typeface="+mn-ea"/>
              <a:cs typeface="Futura LT Bold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Ben </a:t>
            </a:r>
            <a:r>
              <a:rPr lang="en-JM" sz="2200" dirty="0" err="1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Wanagat</a:t>
            </a:r>
            <a:r>
              <a:rPr lang="en-US" sz="2200" dirty="0">
                <a:solidFill>
                  <a:srgbClr val="006699"/>
                </a:solidFill>
                <a:latin typeface="Futura LT Bold"/>
                <a:ea typeface="+mn-ea"/>
                <a:cs typeface="Futura LT Bold"/>
              </a:rPr>
              <a:t> </a:t>
            </a:r>
            <a:endParaRPr lang="en-US" sz="2200" dirty="0">
              <a:solidFill>
                <a:schemeClr val="tx1"/>
              </a:solidFill>
              <a:latin typeface="Futura LT Bold"/>
              <a:ea typeface="+mn-ea"/>
              <a:cs typeface="Futura LT Bold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6385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>
                <a:solidFill>
                  <a:srgbClr val="006699"/>
                </a:solidFill>
                <a:latin typeface="BebasNEUE" pitchFamily="34" charset="0"/>
              </a:rPr>
              <a:t>Spring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The SK Salon Website</a:t>
            </a:r>
          </a:p>
        </p:txBody>
      </p:sp>
      <p:sp>
        <p:nvSpPr>
          <p:cNvPr id="6" name="Chevron 5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website meets all requirements standards set forth in the first customer meeting</a:t>
            </a:r>
          </a:p>
          <a:p>
            <a:r>
              <a:rPr lang="en-US" b="1" dirty="0"/>
              <a:t>Improvements were made based on customer feedback at the final meeting</a:t>
            </a:r>
          </a:p>
          <a:p>
            <a:r>
              <a:rPr lang="en-US" b="1" dirty="0"/>
              <a:t>The site is live and functioning, as per customer approval</a:t>
            </a:r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Front End</a:t>
            </a:r>
            <a:endParaRPr lang="en-US" dirty="0"/>
          </a:p>
          <a:p>
            <a:pPr marL="1427163" lvl="2" indent="-284163"/>
            <a:r>
              <a:rPr lang="en-US" b="1" dirty="0"/>
              <a:t>Navigation</a:t>
            </a:r>
          </a:p>
          <a:p>
            <a:pPr marL="1427163" lvl="2" indent="-284163"/>
            <a:r>
              <a:rPr lang="en-US" b="1" dirty="0"/>
              <a:t>Layout of pages with sample data</a:t>
            </a:r>
          </a:p>
          <a:p>
            <a:pPr marL="1427163" lvl="2" indent="-284163"/>
            <a:r>
              <a:rPr lang="en-US" b="1" dirty="0"/>
              <a:t>Different layout of Photo Gallery (with lightbox) and Contact pages</a:t>
            </a:r>
          </a:p>
          <a:p>
            <a:pPr marL="857250" lvl="1"/>
            <a:r>
              <a:rPr lang="en-US" b="1" dirty="0"/>
              <a:t>Backend</a:t>
            </a:r>
          </a:p>
          <a:p>
            <a:pPr marL="1427163" lvl="2" indent="-284163"/>
            <a:r>
              <a:rPr lang="en-US" b="1" dirty="0"/>
              <a:t>Logging in/Logging out</a:t>
            </a:r>
          </a:p>
          <a:p>
            <a:pPr marL="1427163" lvl="2" indent="-284163"/>
            <a:r>
              <a:rPr lang="en-US" b="1" dirty="0"/>
              <a:t>Admin</a:t>
            </a:r>
          </a:p>
          <a:p>
            <a:pPr marL="1427163" lvl="2" indent="-284163"/>
            <a:r>
              <a:rPr lang="en-US" b="1" dirty="0"/>
              <a:t>Home</a:t>
            </a:r>
          </a:p>
          <a:p>
            <a:pPr marL="1427163" lvl="2" indent="-284163"/>
            <a:r>
              <a:rPr lang="en-US" b="1" dirty="0"/>
              <a:t>About (which is the same for Services, Stylists, and Products)</a:t>
            </a:r>
            <a:endParaRPr lang="en-US" b="1" dirty="0">
              <a:solidFill>
                <a:srgbClr val="006699"/>
              </a:solidFill>
            </a:endParaRPr>
          </a:p>
          <a:p>
            <a:pPr marL="1427163" lvl="2" indent="-284163"/>
            <a:r>
              <a:rPr lang="en-US" b="1" dirty="0"/>
              <a:t>Photos (with added improvements)</a:t>
            </a:r>
            <a:endParaRPr lang="en-US" b="1" dirty="0">
              <a:solidFill>
                <a:srgbClr val="006699"/>
              </a:solidFill>
            </a:endParaRPr>
          </a:p>
          <a:p>
            <a:pPr marL="1427163" lvl="2" indent="-284163"/>
            <a:r>
              <a:rPr lang="en-US" b="1" dirty="0"/>
              <a:t>Inventory</a:t>
            </a:r>
            <a:endParaRPr lang="en-US" b="1" dirty="0">
              <a:solidFill>
                <a:srgbClr val="006699"/>
              </a:solidFill>
            </a:endParaRPr>
          </a:p>
          <a:p>
            <a:pPr marL="2114550" lvl="3"/>
            <a:r>
              <a:rPr lang="en-US" b="1" dirty="0"/>
              <a:t>Adding a new item</a:t>
            </a:r>
          </a:p>
          <a:p>
            <a:pPr marL="2114550" lvl="3"/>
            <a:r>
              <a:rPr lang="en-US" b="1" dirty="0"/>
              <a:t>Adding a new customer</a:t>
            </a:r>
          </a:p>
          <a:p>
            <a:pPr marL="2114550" lvl="3"/>
            <a:r>
              <a:rPr lang="en-US" b="1" dirty="0"/>
              <a:t>Scanning a sale</a:t>
            </a:r>
          </a:p>
          <a:p>
            <a:pPr marL="2171700" lvl="3"/>
            <a:r>
              <a:rPr lang="en-US" b="1" dirty="0"/>
              <a:t>Reports</a:t>
            </a:r>
          </a:p>
          <a:p>
            <a:pPr marL="1771650" lvl="2"/>
            <a:endParaRPr lang="en-US" b="1" dirty="0"/>
          </a:p>
          <a:p>
            <a:pPr marL="1885950" lvl="2"/>
            <a:endParaRPr lang="en-US" b="1" dirty="0"/>
          </a:p>
          <a:p>
            <a:pPr marL="1257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BioRubeBot</a:t>
            </a:r>
            <a:r>
              <a:rPr lang="en-US" b="1" dirty="0"/>
              <a:t> now is ready to take to the next level</a:t>
            </a:r>
          </a:p>
          <a:p>
            <a:pPr lvl="1"/>
            <a:r>
              <a:rPr lang="en-US" dirty="0"/>
              <a:t>More levels</a:t>
            </a:r>
          </a:p>
          <a:p>
            <a:pPr lvl="1"/>
            <a:r>
              <a:rPr lang="en-US" dirty="0"/>
              <a:t>Game like features</a:t>
            </a:r>
          </a:p>
          <a:p>
            <a:pPr lvl="1"/>
            <a:r>
              <a:rPr lang="en-US" dirty="0"/>
              <a:t>Incorporating more dynamic functionality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It was not always easy but we feel we are turning over a much improved project than the one we inherited which was part of our goal as well as meeting the project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21241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Adding a scheduling app</a:t>
            </a:r>
          </a:p>
          <a:p>
            <a:r>
              <a:rPr lang="en-US" b="1" dirty="0"/>
              <a:t>Adding functionality that would allow dragging and dropping content on the administrative portal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Advice for the group taking over this project:</a:t>
            </a:r>
          </a:p>
          <a:p>
            <a:pPr lvl="1"/>
            <a:r>
              <a:rPr lang="en-US" dirty="0"/>
              <a:t>Spend some time learning the nuances of PHP and MySQL before you begin tackling the next steps.  It will save you time and effort when thinking about design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422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571750"/>
            <a:ext cx="6477000" cy="710513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>
                <a:solidFill>
                  <a:srgbClr val="174A75"/>
                </a:solidFill>
                <a:ea typeface="+mn-ea"/>
              </a:rPr>
              <a:t>Michelle </a:t>
            </a:r>
            <a:r>
              <a:rPr lang="en-JM" sz="1200" dirty="0" err="1">
                <a:solidFill>
                  <a:srgbClr val="174A75"/>
                </a:solidFill>
                <a:ea typeface="+mn-ea"/>
              </a:rPr>
              <a:t>Cominotto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>
                <a:solidFill>
                  <a:srgbClr val="174A75"/>
                </a:solidFill>
                <a:ea typeface="+mn-ea"/>
              </a:rPr>
              <a:t>Haley Hardwick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>
                <a:solidFill>
                  <a:srgbClr val="174A75"/>
                </a:solidFill>
                <a:ea typeface="+mn-ea"/>
              </a:rPr>
              <a:t>Taylor Jellico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>
                <a:solidFill>
                  <a:srgbClr val="174A75"/>
                </a:solidFill>
                <a:ea typeface="+mn-ea"/>
              </a:rPr>
              <a:t>Ben </a:t>
            </a:r>
            <a:r>
              <a:rPr lang="en-JM" sz="1200" dirty="0" err="1">
                <a:solidFill>
                  <a:srgbClr val="174A75"/>
                </a:solidFill>
                <a:ea typeface="+mn-ea"/>
              </a:rPr>
              <a:t>Wanagat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1200" dirty="0">
              <a:solidFill>
                <a:srgbClr val="4DC3FF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8ACF"/>
              </a:solidFill>
              <a:ea typeface="+mn-ea"/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customer’s problem…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813"/>
            <a:ext cx="8229600" cy="2271282"/>
          </a:xfrm>
        </p:spPr>
        <p:txBody>
          <a:bodyPr/>
          <a:lstStyle/>
          <a:p>
            <a:r>
              <a:rPr lang="en-US" sz="2400" dirty="0"/>
              <a:t>Sandee Kranz was in the process of opening up her own salon, The SK Salon.  She needed a website for growing her customer base and getting relevant information to current customers.  Ms. Kranz also needed a simple backend website to update her content and manage inventory, customers, and employees.</a:t>
            </a:r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to the team…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Brand new development—no team had developed anything before</a:t>
            </a:r>
          </a:p>
          <a:p>
            <a:r>
              <a:rPr lang="en-US" sz="2400" dirty="0"/>
              <a:t>Learning PHP, MySQL, CSS, and HTML in a short amount of time</a:t>
            </a:r>
          </a:p>
          <a:p>
            <a:r>
              <a:rPr lang="en-US" sz="2400" dirty="0"/>
              <a:t>Understanding the unique needs of a salon website in order to design the best site possible.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 a clean, elegant, responsive website taking into account the colors and design wishes of the customer</a:t>
            </a:r>
          </a:p>
          <a:p>
            <a:r>
              <a:rPr lang="en-US" sz="2000"/>
              <a:t>Make sure the website is mobile-friendly</a:t>
            </a:r>
          </a:p>
          <a:p>
            <a:r>
              <a:rPr lang="en-US" sz="2000" dirty="0"/>
              <a:t>Design a clean, easy-to-use interface for the backend website that is powerful enough to contain all needed information</a:t>
            </a:r>
          </a:p>
          <a:p>
            <a:r>
              <a:rPr lang="en-US" sz="2000" dirty="0"/>
              <a:t>Create a database that links to both front and backend to make the webpage dynamic and editable by the customer without any coding experience</a:t>
            </a:r>
          </a:p>
          <a:p>
            <a:r>
              <a:rPr lang="en-US" sz="2000" dirty="0"/>
              <a:t>Create a user-friendly inventory app to account for sales, inventory, and customers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285750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1524000" cy="42227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219450"/>
          </a:xfrm>
        </p:spPr>
        <p:txBody>
          <a:bodyPr/>
          <a:lstStyle/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85750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1524000" cy="42227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219450"/>
          </a:xfrm>
        </p:spPr>
        <p:txBody>
          <a:bodyPr/>
          <a:lstStyle/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85750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5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1524000" cy="42227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219450"/>
          </a:xfrm>
        </p:spPr>
        <p:txBody>
          <a:bodyPr/>
          <a:lstStyle/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85750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1524000" cy="422275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366"/>
            <a:ext cx="6186488" cy="3395784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85750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7668"/>
      </p:ext>
    </p:extLst>
  </p:cSld>
  <p:clrMapOvr>
    <a:masterClrMapping/>
  </p:clrMapOvr>
</p:sld>
</file>

<file path=ppt/theme/theme1.xml><?xml version="1.0" encoding="utf-8"?>
<a:theme xmlns:a="http://schemas.openxmlformats.org/drawingml/2006/main" name="AthensStateOfficial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141</TotalTime>
  <Words>320</Words>
  <Application>Microsoft Office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Bebas Neue</vt:lpstr>
      <vt:lpstr>BebasNEUE</vt:lpstr>
      <vt:lpstr>Calibri</vt:lpstr>
      <vt:lpstr>Courier New</vt:lpstr>
      <vt:lpstr>Futura LT Bold</vt:lpstr>
      <vt:lpstr>Futura LT Condensed</vt:lpstr>
      <vt:lpstr>Pacifico</vt:lpstr>
      <vt:lpstr>Trajan Pro</vt:lpstr>
      <vt:lpstr>AthensStateOfficial</vt:lpstr>
      <vt:lpstr>The SK Salon Website</vt:lpstr>
      <vt:lpstr>The customer’s problem…</vt:lpstr>
      <vt:lpstr>Challenge to the team…</vt:lpstr>
      <vt:lpstr>Proposed solution</vt:lpstr>
      <vt:lpstr>Details</vt:lpstr>
      <vt:lpstr>Details</vt:lpstr>
      <vt:lpstr>Details</vt:lpstr>
      <vt:lpstr>Details</vt:lpstr>
      <vt:lpstr>Details</vt:lpstr>
      <vt:lpstr>Results</vt:lpstr>
      <vt:lpstr>Demonstration</vt:lpstr>
      <vt:lpstr>Conclusions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jdauwen@my.athens.edu</dc:creator>
  <cp:lastModifiedBy>Haley Hardwick</cp:lastModifiedBy>
  <cp:revision>162</cp:revision>
  <dcterms:created xsi:type="dcterms:W3CDTF">2015-11-25T20:28:22Z</dcterms:created>
  <dcterms:modified xsi:type="dcterms:W3CDTF">2017-04-22T13:57:33Z</dcterms:modified>
</cp:coreProperties>
</file>