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DEFEC-94CC-4B21-BE7C-6AD41B5E1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A44B70-25A3-42BC-82A1-4B684F8EB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8B18B-408B-4C76-A36B-4553105C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5A12-A767-4FEB-B5FE-CA9FC701292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2BD7B-B66A-477B-B0ED-1F4BB390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F5F3A-F950-48CA-971D-83CC64B3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061C-A6E0-439C-922B-2A0AA4997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0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BDD02-D5A9-4DA7-AC4E-A1729F0E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6E1975-8C6F-4BEE-B002-DA2D2AFF0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F2A3A-4113-416D-965A-F9EC8AFB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5A12-A767-4FEB-B5FE-CA9FC701292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905F0-D7BD-4A9D-8011-4E9BCE46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8BB30-4B55-408E-9798-4541BE3D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061C-A6E0-439C-922B-2A0AA4997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580547-B98D-4D79-A208-A75887EC9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5AC15B-B566-4244-B49A-4779EF6B8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75D56-352B-4A23-85DF-B5DEFFA2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5A12-A767-4FEB-B5FE-CA9FC701292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E04D7-930D-4AE5-9465-C6BF03A0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FFA02-A716-4C4F-9575-16A71211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061C-A6E0-439C-922B-2A0AA4997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5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5C1FB-9010-48FD-B899-78EE18E2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48F99-F0CC-4425-8B40-95E6BABAB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A3318-67D1-4337-BDD9-5C0C74B1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5A12-A767-4FEB-B5FE-CA9FC701292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33B66-B832-4B4B-88C1-6D92FFD8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47A4C-DC26-4FAF-A69A-C707AE37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061C-A6E0-439C-922B-2A0AA4997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6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D7F8A-95F0-48F4-A9F8-CCF6B930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2048B-1AAB-4C23-A870-8AAD20680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20EF2-13B2-4F91-AF5E-FC6853F3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5A12-A767-4FEB-B5FE-CA9FC701292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D82185-0F18-4C83-BA03-88A6B9A8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D65B5-C4E1-4B20-A6AD-31269847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061C-A6E0-439C-922B-2A0AA4997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5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ADC3A-7B84-439E-B93A-63610CD1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EF779-60ED-4FFA-84C8-307793C33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48145A-A1CB-4311-81A2-F9E4A9315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B5CB4-C3EA-41C6-8CB0-C7095603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5A12-A767-4FEB-B5FE-CA9FC701292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AE2771-0352-4156-8EC8-1D2C8FDA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36BFDB-0C33-467A-AB4B-B843E37E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061C-A6E0-439C-922B-2A0AA4997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9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AFE58-F4F9-4560-820F-BB6AE68A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3FD1A-7F05-4EF5-ADC7-264482F62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FCED02-B837-4B20-8B96-6DFF41BCB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C99953-4E0D-4B23-95EF-A87ADDA8A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0C47DB-1E49-4D05-AC96-6D6C91329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7BB36F-0373-4EB7-99A6-4306026C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5A12-A767-4FEB-B5FE-CA9FC701292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871C6D-CA22-494B-8A90-D3B34209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FCEB2C-9DA5-42DD-B9B3-33B1729F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061C-A6E0-439C-922B-2A0AA4997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9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DA26C-5F1D-45BE-A5E2-C72BEF23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6691E0-A762-4D1F-8CC2-370E394C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5A12-A767-4FEB-B5FE-CA9FC701292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494A03-A2E1-4C5B-89B3-909074D8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D54FCE-D00A-4027-8E24-1974DF94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061C-A6E0-439C-922B-2A0AA4997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1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125606-EC3B-43DD-911F-F69F0895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5A12-A767-4FEB-B5FE-CA9FC701292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9F159B-D93F-4491-A9AC-48480465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E014E0-5CB3-4B73-B3B3-512B64BD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061C-A6E0-439C-922B-2A0AA4997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01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65980-51EE-4D0B-8FF5-D93E50DA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E40E1-6A25-424F-A8D3-DDDD739EB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7DA680-6129-4F0F-A1CC-C5C63845E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B744B-A3C0-4605-95E8-1A1989AF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5A12-A767-4FEB-B5FE-CA9FC701292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473404-0836-4425-A069-6B1ACB64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5175B3-104B-4C01-B2B0-8B7ED29F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061C-A6E0-439C-922B-2A0AA4997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35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2094B-985E-4E50-9C0C-6241F891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7DA112-408F-4607-B835-696F569E9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D3C076-C091-4892-86D4-23F74CCB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9D77B-AE32-4DCD-AADA-5649785A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5A12-A767-4FEB-B5FE-CA9FC701292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9303C4-A294-4145-9E1F-4FF5671B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173804-F767-4C5D-915F-E6E8CE17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061C-A6E0-439C-922B-2A0AA4997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5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0D88C2-34A5-4F93-8554-E135F37C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84BAD-A9BA-4D04-8839-048A22C96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805762-BB04-4210-A767-51808EDF3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45A12-A767-4FEB-B5FE-CA9FC701292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2D546-82B0-4151-AB8E-01F596995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75C54-4346-4814-AA29-54531E717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6061C-A6E0-439C-922B-2A0AA4997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1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F2DE432-A230-4C2E-A43C-5FFDEAB7EAD6}"/>
              </a:ext>
            </a:extLst>
          </p:cNvPr>
          <p:cNvSpPr/>
          <p:nvPr/>
        </p:nvSpPr>
        <p:spPr>
          <a:xfrm>
            <a:off x="0" y="0"/>
            <a:ext cx="12192000" cy="1302327"/>
          </a:xfrm>
          <a:prstGeom prst="rect">
            <a:avLst/>
          </a:prstGeom>
          <a:solidFill>
            <a:srgbClr val="0063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11A607-AE1E-42C3-B01D-0B6C5F77248A}"/>
              </a:ext>
            </a:extLst>
          </p:cNvPr>
          <p:cNvSpPr txBox="1"/>
          <p:nvPr/>
        </p:nvSpPr>
        <p:spPr>
          <a:xfrm>
            <a:off x="901469" y="72211"/>
            <a:ext cx="5763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汇编综合实验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A0F24D-8A03-433B-8E97-242C38CB7E6F}"/>
              </a:ext>
            </a:extLst>
          </p:cNvPr>
          <p:cNvSpPr txBox="1"/>
          <p:nvPr/>
        </p:nvSpPr>
        <p:spPr>
          <a:xfrm>
            <a:off x="7300422" y="420330"/>
            <a:ext cx="399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汇报人：肖舒扬、李洪斌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145F2C-99D6-4025-A385-6E537ADAA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9547"/>
            <a:ext cx="12192000" cy="37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9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D6F81D2-5252-43A9-A8E8-0F64317E124D}"/>
              </a:ext>
            </a:extLst>
          </p:cNvPr>
          <p:cNvSpPr/>
          <p:nvPr/>
        </p:nvSpPr>
        <p:spPr>
          <a:xfrm>
            <a:off x="0" y="0"/>
            <a:ext cx="12192000" cy="985519"/>
          </a:xfrm>
          <a:prstGeom prst="rect">
            <a:avLst/>
          </a:prstGeom>
          <a:solidFill>
            <a:srgbClr val="0063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227C84-BFA1-4A8E-870F-8C0F38BA6F57}"/>
              </a:ext>
            </a:extLst>
          </p:cNvPr>
          <p:cNvSpPr txBox="1"/>
          <p:nvPr/>
        </p:nvSpPr>
        <p:spPr>
          <a:xfrm>
            <a:off x="0" y="261926"/>
            <a:ext cx="1186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F/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页面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Page][I/O/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][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NUM···/···][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简要说明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/···]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DFC6131-1DD7-4CAB-A807-9B860ED111F2}"/>
              </a:ext>
            </a:extLst>
          </p:cNvPr>
          <p:cNvGrpSpPr/>
          <p:nvPr/>
        </p:nvGrpSpPr>
        <p:grpSpPr>
          <a:xfrm>
            <a:off x="193039" y="1084883"/>
            <a:ext cx="11620953" cy="5610556"/>
            <a:chOff x="233680" y="1371599"/>
            <a:chExt cx="2946400" cy="533400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A6AD62C-54A7-4F4E-96DE-8BA38FE765ED}"/>
                </a:ext>
              </a:extLst>
            </p:cNvPr>
            <p:cNvSpPr/>
            <p:nvPr/>
          </p:nvSpPr>
          <p:spPr>
            <a:xfrm>
              <a:off x="233680" y="1371600"/>
              <a:ext cx="2946400" cy="533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87A3D87-FE46-4438-90FD-6B9421161BB4}"/>
                </a:ext>
              </a:extLst>
            </p:cNvPr>
            <p:cNvSpPr txBox="1"/>
            <p:nvPr/>
          </p:nvSpPr>
          <p:spPr>
            <a:xfrm>
              <a:off x="280577" y="1371599"/>
              <a:ext cx="1532686" cy="497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全面且健壮的变更，常量，结构体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617D3F0-C587-470A-94E5-0B9A9B8B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7" y="1707468"/>
            <a:ext cx="5743824" cy="48886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3A6A85-995B-4AE5-A124-EFE06C3E6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91" y="1688750"/>
            <a:ext cx="3850610" cy="48963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1DC4B54-1854-436D-85EA-A029EEC8D3E3}"/>
              </a:ext>
            </a:extLst>
          </p:cNvPr>
          <p:cNvSpPr txBox="1"/>
          <p:nvPr/>
        </p:nvSpPr>
        <p:spPr>
          <a:xfrm>
            <a:off x="7680991" y="1084883"/>
            <a:ext cx="317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数据变量定义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82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D6F81D2-5252-43A9-A8E8-0F64317E124D}"/>
              </a:ext>
            </a:extLst>
          </p:cNvPr>
          <p:cNvSpPr/>
          <p:nvPr/>
        </p:nvSpPr>
        <p:spPr>
          <a:xfrm>
            <a:off x="0" y="0"/>
            <a:ext cx="12192000" cy="985519"/>
          </a:xfrm>
          <a:prstGeom prst="rect">
            <a:avLst/>
          </a:prstGeom>
          <a:solidFill>
            <a:srgbClr val="0063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227C84-BFA1-4A8E-870F-8C0F38BA6F57}"/>
              </a:ext>
            </a:extLst>
          </p:cNvPr>
          <p:cNvSpPr txBox="1"/>
          <p:nvPr/>
        </p:nvSpPr>
        <p:spPr>
          <a:xfrm>
            <a:off x="0" y="261926"/>
            <a:ext cx="1186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F/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页面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Page][I/O/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][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NUM···/···][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简要说明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/···]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DFC6131-1DD7-4CAB-A807-9B860ED111F2}"/>
              </a:ext>
            </a:extLst>
          </p:cNvPr>
          <p:cNvGrpSpPr/>
          <p:nvPr/>
        </p:nvGrpSpPr>
        <p:grpSpPr>
          <a:xfrm>
            <a:off x="193039" y="1084884"/>
            <a:ext cx="11620953" cy="5610555"/>
            <a:chOff x="233680" y="1371600"/>
            <a:chExt cx="2946400" cy="5334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A6AD62C-54A7-4F4E-96DE-8BA38FE765ED}"/>
                </a:ext>
              </a:extLst>
            </p:cNvPr>
            <p:cNvSpPr/>
            <p:nvPr/>
          </p:nvSpPr>
          <p:spPr>
            <a:xfrm>
              <a:off x="233680" y="1371600"/>
              <a:ext cx="2946400" cy="533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87A3D87-FE46-4438-90FD-6B9421161BB4}"/>
                </a:ext>
              </a:extLst>
            </p:cNvPr>
            <p:cNvSpPr txBox="1"/>
            <p:nvPr/>
          </p:nvSpPr>
          <p:spPr>
            <a:xfrm>
              <a:off x="233680" y="1371600"/>
              <a:ext cx="2225040" cy="497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页面函数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F59C6DC-6C72-4C1A-BA23-AAFFE670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68" y="1855444"/>
            <a:ext cx="10425063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7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D6F81D2-5252-43A9-A8E8-0F64317E124D}"/>
              </a:ext>
            </a:extLst>
          </p:cNvPr>
          <p:cNvSpPr/>
          <p:nvPr/>
        </p:nvSpPr>
        <p:spPr>
          <a:xfrm>
            <a:off x="0" y="0"/>
            <a:ext cx="12192000" cy="985519"/>
          </a:xfrm>
          <a:prstGeom prst="rect">
            <a:avLst/>
          </a:prstGeom>
          <a:solidFill>
            <a:srgbClr val="0063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227C84-BFA1-4A8E-870F-8C0F38BA6F57}"/>
              </a:ext>
            </a:extLst>
          </p:cNvPr>
          <p:cNvSpPr txBox="1"/>
          <p:nvPr/>
        </p:nvSpPr>
        <p:spPr>
          <a:xfrm>
            <a:off x="0" y="261926"/>
            <a:ext cx="1186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F/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页面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Page][I/O/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][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NUM···/···][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简要说明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/···]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DFC6131-1DD7-4CAB-A807-9B860ED111F2}"/>
              </a:ext>
            </a:extLst>
          </p:cNvPr>
          <p:cNvGrpSpPr/>
          <p:nvPr/>
        </p:nvGrpSpPr>
        <p:grpSpPr>
          <a:xfrm>
            <a:off x="193039" y="1084884"/>
            <a:ext cx="11620953" cy="5610555"/>
            <a:chOff x="233680" y="1371600"/>
            <a:chExt cx="2946400" cy="5334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A6AD62C-54A7-4F4E-96DE-8BA38FE765ED}"/>
                </a:ext>
              </a:extLst>
            </p:cNvPr>
            <p:cNvSpPr/>
            <p:nvPr/>
          </p:nvSpPr>
          <p:spPr>
            <a:xfrm>
              <a:off x="233680" y="1371600"/>
              <a:ext cx="2946400" cy="533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87A3D87-FE46-4438-90FD-6B9421161BB4}"/>
                </a:ext>
              </a:extLst>
            </p:cNvPr>
            <p:cNvSpPr txBox="1"/>
            <p:nvPr/>
          </p:nvSpPr>
          <p:spPr>
            <a:xfrm>
              <a:off x="233680" y="1371600"/>
              <a:ext cx="2225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I/O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AFF36E37-55AD-4EE8-94DB-056C4326B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28" y="1555372"/>
            <a:ext cx="9718040" cy="511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7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D6F81D2-5252-43A9-A8E8-0F64317E124D}"/>
              </a:ext>
            </a:extLst>
          </p:cNvPr>
          <p:cNvSpPr/>
          <p:nvPr/>
        </p:nvSpPr>
        <p:spPr>
          <a:xfrm>
            <a:off x="0" y="0"/>
            <a:ext cx="12192000" cy="985519"/>
          </a:xfrm>
          <a:prstGeom prst="rect">
            <a:avLst/>
          </a:prstGeom>
          <a:solidFill>
            <a:srgbClr val="0063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227C84-BFA1-4A8E-870F-8C0F38BA6F57}"/>
              </a:ext>
            </a:extLst>
          </p:cNvPr>
          <p:cNvSpPr txBox="1"/>
          <p:nvPr/>
        </p:nvSpPr>
        <p:spPr>
          <a:xfrm>
            <a:off x="0" y="261926"/>
            <a:ext cx="1186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F/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页面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Page][I/O/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][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NUM···/···][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简要说明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/···]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DFC6131-1DD7-4CAB-A807-9B860ED111F2}"/>
              </a:ext>
            </a:extLst>
          </p:cNvPr>
          <p:cNvGrpSpPr/>
          <p:nvPr/>
        </p:nvGrpSpPr>
        <p:grpSpPr>
          <a:xfrm>
            <a:off x="193039" y="1084884"/>
            <a:ext cx="11620953" cy="5610555"/>
            <a:chOff x="233680" y="1371600"/>
            <a:chExt cx="2946400" cy="5334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A6AD62C-54A7-4F4E-96DE-8BA38FE765ED}"/>
                </a:ext>
              </a:extLst>
            </p:cNvPr>
            <p:cNvSpPr/>
            <p:nvPr/>
          </p:nvSpPr>
          <p:spPr>
            <a:xfrm>
              <a:off x="233680" y="1371600"/>
              <a:ext cx="2946400" cy="5334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87A3D87-FE46-4438-90FD-6B9421161BB4}"/>
                </a:ext>
              </a:extLst>
            </p:cNvPr>
            <p:cNvSpPr txBox="1"/>
            <p:nvPr/>
          </p:nvSpPr>
          <p:spPr>
            <a:xfrm>
              <a:off x="233680" y="1371600"/>
              <a:ext cx="2225040" cy="497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算法函数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70E8800A-716C-445C-841B-722C57434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03" y="1734597"/>
            <a:ext cx="10546994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352C3F-48C6-4662-93F4-D8B10BCA0D37}"/>
              </a:ext>
            </a:extLst>
          </p:cNvPr>
          <p:cNvSpPr txBox="1"/>
          <p:nvPr/>
        </p:nvSpPr>
        <p:spPr>
          <a:xfrm>
            <a:off x="4892233" y="2767280"/>
            <a:ext cx="2407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60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110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Haley Ehrich</dc:creator>
  <cp:lastModifiedBy>Haley Ehrich</cp:lastModifiedBy>
  <cp:revision>5</cp:revision>
  <dcterms:created xsi:type="dcterms:W3CDTF">2021-04-22T09:34:23Z</dcterms:created>
  <dcterms:modified xsi:type="dcterms:W3CDTF">2021-04-22T11:29:49Z</dcterms:modified>
</cp:coreProperties>
</file>