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D1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2E556-4A35-4A2F-A7FC-B88C9B8B4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400719-3F83-43CD-A30B-C2BDCA978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02ACF5-DE2C-4BB7-91D0-0948E951B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98E6-F827-420D-BFC5-ACD0265A7442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4E99D3-924C-4E2A-80E6-05FAFFC4C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058BF7-2235-467F-AC09-5FF04A93D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E58-0CD9-47C6-9B8C-B53BC5EF0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65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843E2-AA71-4264-838E-9829A8D2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2F332F-3423-4F70-8374-A3688C132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7B8D6-2450-4D86-A281-1AACFE92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98E6-F827-420D-BFC5-ACD0265A7442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3803C7-247B-4EBF-8487-9E61BAC7A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103523-C129-48E3-A921-CBD5C089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E58-0CD9-47C6-9B8C-B53BC5EF0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39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EC3B8E-8F1D-45C4-AD7B-057C6D7CF4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EF199A-592D-4628-89FC-2F0E78388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26107D-FC80-4646-9E14-8224CEC80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98E6-F827-420D-BFC5-ACD0265A7442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C7AA2D-84EE-4011-81ED-D9C9BA5A7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8FB3F-F52C-45AC-A74C-DECA56B75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E58-0CD9-47C6-9B8C-B53BC5EF0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04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AE365-BB63-475B-837C-1A0F807E0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C53B07-094D-4485-A7E0-2425FE729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EB9337-D309-4248-9752-B9F95E32B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98E6-F827-420D-BFC5-ACD0265A7442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3C428-4A51-4270-BFC9-3F1DBDAD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A7FA57-63F2-41D7-AA4E-E6C9AFB3E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E58-0CD9-47C6-9B8C-B53BC5EF0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34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C3FA3-B025-49A6-B92F-3ED40D215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967EBF-C287-4943-A26B-894D22500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04FA7B-B792-4413-8948-43964276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98E6-F827-420D-BFC5-ACD0265A7442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3E61E1-A161-459F-99A0-B0BF9F8F1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BA070D-DE14-497B-9FE6-5B8BA1D29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E58-0CD9-47C6-9B8C-B53BC5EF0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95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3FD71-FD38-4198-AC13-600BEFF2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801F67-65E8-440E-94C8-DD50C5F72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1DF758-7A63-4BF1-AF27-03660E6E0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9376AF-2230-4050-A1D9-52C290C5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98E6-F827-420D-BFC5-ACD0265A7442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BCAD72-E47C-42E6-847F-2072A3194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3C6A29-3E00-4FA4-9E46-3441F049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E58-0CD9-47C6-9B8C-B53BC5EF0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47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D4965-B930-4E1F-8C74-FC6E6A879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D00513-C722-45CD-B587-A0FA14568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6219EA-C9CA-4C22-BB43-62C124655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7B1637-5A47-4BA8-B7F9-26D4F0D5C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7CBA06-BB1F-45B7-8219-AE78C7D8F8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BE6F8D-67F3-416C-AE89-7F72B7BB1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98E6-F827-420D-BFC5-ACD0265A7442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9C7C54-A526-4CB0-984B-4004589EF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699064-2EA3-4C7B-A369-2706E74C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E58-0CD9-47C6-9B8C-B53BC5EF0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72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16886-F1A0-4382-B228-8ADC0EFD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A2342A-B5D4-42F8-8FE0-690E4C3E1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98E6-F827-420D-BFC5-ACD0265A7442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B0C830-1C87-4B3D-AAED-6421B1215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F712EF-6996-48A8-B96B-AF5F6735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E58-0CD9-47C6-9B8C-B53BC5EF0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84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D9E7A7-5E8B-4BB7-83D1-BB7A28E1F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98E6-F827-420D-BFC5-ACD0265A7442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E9FD77-C854-45C9-944D-99760817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7ED161-ED51-4A8A-8B85-3BBECEE64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E58-0CD9-47C6-9B8C-B53BC5EF0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28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84F59-9657-4FB0-89E7-25DC315C4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1D7CDB-AC08-42D3-898A-0F2875B27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F45AA8-6E29-442E-80A4-DA870F351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C379E0-4A4C-45FE-A51A-A25899A98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98E6-F827-420D-BFC5-ACD0265A7442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F739BB-7306-4BF1-85C1-4EE7EA28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1B53F3-A524-4E15-8A3A-3099D1BE9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E58-0CD9-47C6-9B8C-B53BC5EF0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44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C6C0E-19D7-4746-B37D-091A83D6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4EDCB0-7396-4CA0-980C-C702598B48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FEE214-A3D5-4489-983A-CFB0AB860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5D2443-7301-426F-A5F1-069AE1D26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98E6-F827-420D-BFC5-ACD0265A7442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3F3993-3B2B-4EA6-A768-76EADF8CD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19EC96-9A32-4031-BFA3-4279E7238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E58-0CD9-47C6-9B8C-B53BC5EF0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16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B8B91F-B103-404E-84EF-3DD3CDC62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BFFA6A-A9B9-413D-B750-177F10E28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B735F0-F779-4F94-B7C0-BDAA57A5D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D98E6-F827-420D-BFC5-ACD0265A7442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61692F-901E-4E99-8B19-E09EA0B75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8ACF88-26C8-4D9B-BF43-7D7157F6D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E2E58-0CD9-47C6-9B8C-B53BC5EF0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5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56F7E310-6172-4BBD-98F6-1CA90AB3E50F}"/>
              </a:ext>
            </a:extLst>
          </p:cNvPr>
          <p:cNvGrpSpPr/>
          <p:nvPr/>
        </p:nvGrpSpPr>
        <p:grpSpPr>
          <a:xfrm>
            <a:off x="6660204" y="1777729"/>
            <a:ext cx="5087565" cy="2991255"/>
            <a:chOff x="6215975" y="2339501"/>
            <a:chExt cx="5087565" cy="186771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903D1AC-B92B-4509-A0A1-63430675C5F5}"/>
                </a:ext>
              </a:extLst>
            </p:cNvPr>
            <p:cNvSpPr/>
            <p:nvPr/>
          </p:nvSpPr>
          <p:spPr>
            <a:xfrm>
              <a:off x="7091464" y="2339502"/>
              <a:ext cx="4212076" cy="1867710"/>
            </a:xfrm>
            <a:prstGeom prst="rect">
              <a:avLst/>
            </a:prstGeom>
            <a:solidFill>
              <a:srgbClr val="F6D1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84B245B-ECD8-41D4-AF52-0E140E0818F0}"/>
                </a:ext>
              </a:extLst>
            </p:cNvPr>
            <p:cNvSpPr/>
            <p:nvPr/>
          </p:nvSpPr>
          <p:spPr>
            <a:xfrm>
              <a:off x="6215975" y="2339501"/>
              <a:ext cx="1809344" cy="1867711"/>
            </a:xfrm>
            <a:prstGeom prst="ellipse">
              <a:avLst/>
            </a:prstGeom>
            <a:solidFill>
              <a:srgbClr val="F6D1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E9EE47A-CAAC-4ECA-8621-10D52D4E6BE0}"/>
              </a:ext>
            </a:extLst>
          </p:cNvPr>
          <p:cNvCxnSpPr/>
          <p:nvPr/>
        </p:nvCxnSpPr>
        <p:spPr>
          <a:xfrm>
            <a:off x="6144639" y="617706"/>
            <a:ext cx="0" cy="5622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9C7FD803-8458-47F3-88D9-98E34E1C9181}"/>
              </a:ext>
            </a:extLst>
          </p:cNvPr>
          <p:cNvSpPr/>
          <p:nvPr/>
        </p:nvSpPr>
        <p:spPr>
          <a:xfrm>
            <a:off x="5988996" y="3117715"/>
            <a:ext cx="311285" cy="31128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11C898B-C5EF-48E1-AC18-FD7984E4987D}"/>
              </a:ext>
            </a:extLst>
          </p:cNvPr>
          <p:cNvCxnSpPr>
            <a:cxnSpLocks/>
          </p:cNvCxnSpPr>
          <p:nvPr/>
        </p:nvCxnSpPr>
        <p:spPr>
          <a:xfrm>
            <a:off x="6144638" y="3273357"/>
            <a:ext cx="119001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5D0DC31-A2BD-4CD2-8CD2-E7CD60C2F0E6}"/>
              </a:ext>
            </a:extLst>
          </p:cNvPr>
          <p:cNvSpPr txBox="1"/>
          <p:nvPr/>
        </p:nvSpPr>
        <p:spPr>
          <a:xfrm>
            <a:off x="6504563" y="2826204"/>
            <a:ext cx="99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1902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C73A360-1014-4B66-BA97-FF1FE2A20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241" y="780010"/>
            <a:ext cx="4101832" cy="331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15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Tianyuan</dc:creator>
  <cp:lastModifiedBy>ZHANG Tianyuan</cp:lastModifiedBy>
  <cp:revision>1</cp:revision>
  <dcterms:created xsi:type="dcterms:W3CDTF">2021-11-28T21:13:17Z</dcterms:created>
  <dcterms:modified xsi:type="dcterms:W3CDTF">2021-11-28T22:20:41Z</dcterms:modified>
</cp:coreProperties>
</file>