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8532-1E82-47C2-A6E9-773A02C3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78344-70B1-4A65-8836-2F3BA4FB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EF691-546E-4DC8-95FA-AFB75194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FBC3-10F5-4D0E-BEBE-7470B8B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4BA8-3403-43BA-BEA0-D78F3C5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22F3-A9AC-484B-8FC4-46B0B08F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36105-717B-4F3F-B2D7-9487773C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12FA-CE65-4FDB-BDD8-17E1103C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00B5-9AF6-461E-A7D0-659BFE72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0DCF-68B3-480F-AE28-D115CD23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6E38A-55F7-446C-8914-FACA40CB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7E60B-D2EA-4B98-9CB8-30FFD700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1D75-62E0-4A21-AE4F-FB1E4412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14253-2FC7-464D-9578-89BD081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0CF2-F51A-4B4F-A5F1-27B83D06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D720-AC47-435A-BDC5-20EA932F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978D6-2EE7-4C6B-8CF8-1814E6A2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AD74-A96C-48DA-B87E-359A0DA8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CD53-7874-4889-A12A-8B204CB3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1203-3DCB-4919-B183-8A4AF96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8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D038-CF68-409E-87D4-9828908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493E3-A45C-48BB-A403-1F6FB4BA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B5F0-FD72-4B11-9622-B8FBDB4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154A0-BA94-49C4-8259-DFF41F26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1E29-3363-432D-BB2B-D582771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73F9C-D101-4A30-A3FD-0B6ABE5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5FE-9C92-405A-A1D9-BF6C0CE5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0D773-40E3-4918-B358-EDC83D8B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4245B-101B-451A-B24C-AF08AF5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AED1-E5D9-43E4-B69F-64FD1C55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22592-50D2-43F2-9A37-CAF1A79E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E288-88AD-41F0-98B8-5F4BD0EF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B39E7-AF7A-4FF5-B194-53DAD0E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187B1-7737-4536-A251-B1146C2A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F46A6-B275-4122-B4E7-9CEDDF04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66FA8-6AE6-48CB-ABFB-40FDA685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57F09-D621-4E55-83D3-1C064B28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59679-2F32-432E-AC21-8763BF5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C3299-9EA7-4CF6-B92C-34C119B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EB17-03A4-471D-B33D-94263039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604EC7-6A4C-4BA6-A118-7F77AFF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115D9-7698-46D9-ACC0-2399E355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7336F-F3E1-432D-A0B4-0003977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E3DFB-6A40-4D16-A3FF-88F3B2D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657A2-B520-44F4-9F23-7140593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76AA-BA65-4117-8975-9167261D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DC05-409E-48AF-A783-5C31329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DA76F-DF9D-4605-B126-C756CC6A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65851-4A11-4B2D-972B-A13C9A09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EAD65-02F2-469E-B74C-F3C7D5B5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C5D7D-7E77-4C22-B832-8BF034F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E5086-839F-4129-A373-AD36F9E5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9EB9-B7B9-419B-9C8B-BF92ADDC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B5A21A-8169-4543-B215-3C82E9939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4658B-9554-4574-9C39-87268A43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3788D-D621-4486-85C3-2C969DEE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9D11-48B0-4019-BCDE-7024EAF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6E8B3-0FE7-41DD-86A4-DCB6F15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A9419-FE2D-42BF-A688-1E383505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295A-6574-4987-8DAA-0E8704D2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57C5C-BB77-4DCA-BA8F-4A86652B6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3166-E76C-44BF-A9EF-FF125D2CE53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494C-0BBE-4291-AA7E-77E2AB1C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85B3-FE11-4F5A-A043-5E95A8D4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18F20-9D28-481C-879F-1936DA31FB12}"/>
              </a:ext>
            </a:extLst>
          </p:cNvPr>
          <p:cNvSpPr txBox="1"/>
          <p:nvPr/>
        </p:nvSpPr>
        <p:spPr>
          <a:xfrm>
            <a:off x="4898209" y="2698693"/>
            <a:ext cx="330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70C0"/>
                </a:solidFill>
              </a:rPr>
              <a:t>团队成员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B64BFE-3A72-49E4-9D19-0B412D8D9DCE}"/>
              </a:ext>
            </a:extLst>
          </p:cNvPr>
          <p:cNvSpPr/>
          <p:nvPr/>
        </p:nvSpPr>
        <p:spPr>
          <a:xfrm>
            <a:off x="4489692" y="2393515"/>
            <a:ext cx="494112" cy="494112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E2FE-3A89-431C-A7F5-B37EA0171454}"/>
              </a:ext>
            </a:extLst>
          </p:cNvPr>
          <p:cNvSpPr/>
          <p:nvPr/>
        </p:nvSpPr>
        <p:spPr>
          <a:xfrm>
            <a:off x="7641855" y="3443370"/>
            <a:ext cx="357305" cy="357305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4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C46DD2-112A-47DA-83A7-E1734BB1C17F}"/>
              </a:ext>
            </a:extLst>
          </p:cNvPr>
          <p:cNvSpPr/>
          <p:nvPr/>
        </p:nvSpPr>
        <p:spPr>
          <a:xfrm>
            <a:off x="7820507" y="3663147"/>
            <a:ext cx="199126" cy="19912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F3B6A3-1E85-4BB5-9340-E89B73CD0683}"/>
              </a:ext>
            </a:extLst>
          </p:cNvPr>
          <p:cNvSpPr txBox="1"/>
          <p:nvPr/>
        </p:nvSpPr>
        <p:spPr>
          <a:xfrm>
            <a:off x="1293779" y="2101175"/>
            <a:ext cx="960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马蹄踏花去，梅花破雪来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57D939-0B1F-4305-84E5-0014CECB5104}"/>
              </a:ext>
            </a:extLst>
          </p:cNvPr>
          <p:cNvSpPr txBox="1"/>
          <p:nvPr/>
        </p:nvSpPr>
        <p:spPr>
          <a:xfrm>
            <a:off x="2412459" y="3028890"/>
            <a:ext cx="736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有关职业生涯规划相关情况的问卷调查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567D19-184A-4B67-AA1F-D2E8BC3D843B}"/>
              </a:ext>
            </a:extLst>
          </p:cNvPr>
          <p:cNvGrpSpPr/>
          <p:nvPr/>
        </p:nvGrpSpPr>
        <p:grpSpPr>
          <a:xfrm>
            <a:off x="4774504" y="3506859"/>
            <a:ext cx="2642992" cy="631665"/>
            <a:chOff x="4774503" y="3906969"/>
            <a:chExt cx="2642992" cy="6316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4A9250-DA11-42E7-9A8F-1A655E9F290B}"/>
                </a:ext>
              </a:extLst>
            </p:cNvPr>
            <p:cNvSpPr/>
            <p:nvPr/>
          </p:nvSpPr>
          <p:spPr>
            <a:xfrm>
              <a:off x="4774503" y="3906969"/>
              <a:ext cx="2642992" cy="631665"/>
            </a:xfrm>
            <a:prstGeom prst="roundRect">
              <a:avLst>
                <a:gd name="adj" fmla="val 3541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F6EE8B-0C4A-4019-BC4D-57AB5E120AE9}"/>
                </a:ext>
              </a:extLst>
            </p:cNvPr>
            <p:cNvSpPr txBox="1"/>
            <p:nvPr/>
          </p:nvSpPr>
          <p:spPr>
            <a:xfrm>
              <a:off x="4893501" y="3991969"/>
              <a:ext cx="24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</a:rPr>
                <a:t>活动成果汇报</a:t>
              </a:r>
            </a:p>
          </p:txBody>
        </p:sp>
      </p:grpSp>
      <p:pic>
        <p:nvPicPr>
          <p:cNvPr id="14" name="图形 13" descr="云 纯色填充">
            <a:extLst>
              <a:ext uri="{FF2B5EF4-FFF2-40B4-BE49-F238E27FC236}">
                <a16:creationId xmlns:a16="http://schemas.microsoft.com/office/drawing/2014/main" id="{80D04D0B-02FC-4B29-9736-C6E9F94A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13" y="2542752"/>
            <a:ext cx="2098214" cy="2098214"/>
          </a:xfrm>
          <a:prstGeom prst="rect">
            <a:avLst/>
          </a:prstGeom>
        </p:spPr>
      </p:pic>
      <p:pic>
        <p:nvPicPr>
          <p:cNvPr id="16" name="图形 15" descr="焰火 纯色填充">
            <a:extLst>
              <a:ext uri="{FF2B5EF4-FFF2-40B4-BE49-F238E27FC236}">
                <a16:creationId xmlns:a16="http://schemas.microsoft.com/office/drawing/2014/main" id="{67DAC771-F820-4951-884D-116A2741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4866" y="1396043"/>
            <a:ext cx="1146709" cy="11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F3B6A3-1E85-4BB5-9340-E89B73CD0683}"/>
              </a:ext>
            </a:extLst>
          </p:cNvPr>
          <p:cNvSpPr txBox="1"/>
          <p:nvPr/>
        </p:nvSpPr>
        <p:spPr>
          <a:xfrm>
            <a:off x="1293779" y="2101175"/>
            <a:ext cx="960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问卷调查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567D19-184A-4B67-AA1F-D2E8BC3D843B}"/>
              </a:ext>
            </a:extLst>
          </p:cNvPr>
          <p:cNvGrpSpPr/>
          <p:nvPr/>
        </p:nvGrpSpPr>
        <p:grpSpPr>
          <a:xfrm>
            <a:off x="4774504" y="3506859"/>
            <a:ext cx="2642992" cy="631665"/>
            <a:chOff x="4774503" y="3906969"/>
            <a:chExt cx="2642992" cy="6316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4A9250-DA11-42E7-9A8F-1A655E9F290B}"/>
                </a:ext>
              </a:extLst>
            </p:cNvPr>
            <p:cNvSpPr/>
            <p:nvPr/>
          </p:nvSpPr>
          <p:spPr>
            <a:xfrm>
              <a:off x="4774503" y="3906969"/>
              <a:ext cx="2642992" cy="631665"/>
            </a:xfrm>
            <a:prstGeom prst="roundRect">
              <a:avLst>
                <a:gd name="adj" fmla="val 3541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F6EE8B-0C4A-4019-BC4D-57AB5E120AE9}"/>
                </a:ext>
              </a:extLst>
            </p:cNvPr>
            <p:cNvSpPr txBox="1"/>
            <p:nvPr/>
          </p:nvSpPr>
          <p:spPr>
            <a:xfrm>
              <a:off x="4893501" y="3991969"/>
              <a:ext cx="24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活动成果汇报</a:t>
              </a:r>
            </a:p>
          </p:txBody>
        </p:sp>
      </p:grpSp>
      <p:pic>
        <p:nvPicPr>
          <p:cNvPr id="14" name="图形 13" descr="云 纯色填充">
            <a:extLst>
              <a:ext uri="{FF2B5EF4-FFF2-40B4-BE49-F238E27FC236}">
                <a16:creationId xmlns:a16="http://schemas.microsoft.com/office/drawing/2014/main" id="{80D04D0B-02FC-4B29-9736-C6E9F94A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13" y="2542752"/>
            <a:ext cx="2098214" cy="2098214"/>
          </a:xfrm>
          <a:prstGeom prst="rect">
            <a:avLst/>
          </a:prstGeom>
        </p:spPr>
      </p:pic>
      <p:pic>
        <p:nvPicPr>
          <p:cNvPr id="16" name="图形 15" descr="焰火 纯色填充">
            <a:extLst>
              <a:ext uri="{FF2B5EF4-FFF2-40B4-BE49-F238E27FC236}">
                <a16:creationId xmlns:a16="http://schemas.microsoft.com/office/drawing/2014/main" id="{67DAC771-F820-4951-884D-116A2741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4866" y="1396043"/>
            <a:ext cx="1146709" cy="11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0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28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朝阳</dc:creator>
  <cp:lastModifiedBy>朝阳 谢</cp:lastModifiedBy>
  <cp:revision>11</cp:revision>
  <dcterms:created xsi:type="dcterms:W3CDTF">2023-05-02T08:56:25Z</dcterms:created>
  <dcterms:modified xsi:type="dcterms:W3CDTF">2023-08-01T00:06:26Z</dcterms:modified>
</cp:coreProperties>
</file>