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3"/>
  </p:notesMasterIdLst>
  <p:sldIdLst>
    <p:sldId id="256" r:id="rId2"/>
    <p:sldId id="257" r:id="rId3"/>
    <p:sldId id="258" r:id="rId4"/>
    <p:sldId id="276" r:id="rId5"/>
    <p:sldId id="259" r:id="rId6"/>
    <p:sldId id="260" r:id="rId7"/>
    <p:sldId id="261" r:id="rId8"/>
    <p:sldId id="280" r:id="rId9"/>
    <p:sldId id="281" r:id="rId10"/>
    <p:sldId id="282" r:id="rId11"/>
    <p:sldId id="265" r:id="rId12"/>
    <p:sldId id="264" r:id="rId13"/>
    <p:sldId id="266" r:id="rId14"/>
    <p:sldId id="267" r:id="rId15"/>
    <p:sldId id="268" r:id="rId16"/>
    <p:sldId id="272" r:id="rId17"/>
    <p:sldId id="273" r:id="rId18"/>
    <p:sldId id="274" r:id="rId19"/>
    <p:sldId id="275" r:id="rId20"/>
    <p:sldId id="278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F1AAD-5603-466A-8253-539904BF5E4B}" type="datetimeFigureOut">
              <a:rPr lang="en-IN" smtClean="0"/>
              <a:t>17-11-2017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5B623-0D1A-4074-A6C6-B72C7D7A5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9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5B623-0D1A-4074-A6C6-B72C7D7A516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681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5B623-0D1A-4074-A6C6-B72C7D7A516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613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5B623-0D1A-4074-A6C6-B72C7D7A516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782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5B623-0D1A-4074-A6C6-B72C7D7A516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24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63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39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505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34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7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1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67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59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40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9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8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471A834-4F3C-4AF9-9C74-05EC35A0F292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2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BELLZA WEBAPP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1400" dirty="0" smtClean="0"/>
              <a:t>Software Engineering final presentation</a:t>
            </a:r>
          </a:p>
          <a:p>
            <a:r>
              <a:rPr lang="en-IN" sz="1400" dirty="0" smtClean="0"/>
              <a:t>Group 9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27845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Screenshots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14608" y="2548011"/>
            <a:ext cx="2111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u="sng" dirty="0" smtClean="0"/>
              <a:t>Booking Screen</a:t>
            </a:r>
            <a:endParaRPr lang="en-IN" sz="20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655228" y="2548011"/>
            <a:ext cx="18373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u="sng" dirty="0" smtClean="0"/>
              <a:t>Appointment</a:t>
            </a:r>
          </a:p>
          <a:p>
            <a:r>
              <a:rPr lang="en-IN" sz="2000" u="sng" dirty="0" smtClean="0"/>
              <a:t>Successful</a:t>
            </a:r>
            <a:endParaRPr lang="en-IN" sz="2000" u="sng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272613" y="1871529"/>
            <a:ext cx="0" cy="4986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1268" y="3487599"/>
            <a:ext cx="21817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User can select various services offered in the drop down menu.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He/She</a:t>
            </a:r>
            <a:r>
              <a:rPr lang="en-IN" dirty="0" smtClean="0"/>
              <a:t> has to enter date-time in the specified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464201" y="3487598"/>
            <a:ext cx="21817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After the appointment is successfully booked, user sees a prompt for that booking.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He/she can now see it in his </a:t>
            </a:r>
            <a:r>
              <a:rPr lang="en-IN" dirty="0" err="1"/>
              <a:t>M</a:t>
            </a:r>
            <a:r>
              <a:rPr lang="en-IN" dirty="0" err="1" smtClean="0"/>
              <a:t>yBookings</a:t>
            </a:r>
            <a:r>
              <a:rPr lang="en-IN" dirty="0" smtClean="0"/>
              <a:t> tab.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74" y="2230851"/>
            <a:ext cx="2622241" cy="44250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376" y="2230851"/>
            <a:ext cx="2622241" cy="442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88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8000" dirty="0" smtClean="0"/>
              <a:t>TESTING PHASE</a:t>
            </a:r>
            <a:endParaRPr lang="en-IN" sz="8000" dirty="0"/>
          </a:p>
        </p:txBody>
      </p:sp>
      <p:sp>
        <p:nvSpPr>
          <p:cNvPr id="7" name="Subtitl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840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Testing Phase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IN" dirty="0" smtClean="0"/>
              <a:t>UNIT TESTING</a:t>
            </a:r>
          </a:p>
          <a:p>
            <a:pPr>
              <a:lnSpc>
                <a:spcPct val="250000"/>
              </a:lnSpc>
            </a:pPr>
            <a:r>
              <a:rPr lang="en-IN" dirty="0" smtClean="0"/>
              <a:t>SYSTEM TESTING </a:t>
            </a:r>
            <a:endParaRPr lang="en-IN" dirty="0"/>
          </a:p>
          <a:p>
            <a:pPr>
              <a:lnSpc>
                <a:spcPct val="250000"/>
              </a:lnSpc>
            </a:pPr>
            <a:r>
              <a:rPr lang="en-IN" dirty="0" smtClean="0"/>
              <a:t>FORCED ERROR TESTING</a:t>
            </a:r>
          </a:p>
        </p:txBody>
      </p:sp>
    </p:spTree>
    <p:extLst>
      <p:ext uri="{BB962C8B-B14F-4D97-AF65-F5344CB8AC3E}">
        <p14:creationId xmlns:p14="http://schemas.microsoft.com/office/powerpoint/2010/main" val="3670929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Unit Testing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56" y="2545893"/>
            <a:ext cx="11412285" cy="3658354"/>
          </a:xfrm>
        </p:spPr>
      </p:pic>
    </p:spTree>
    <p:extLst>
      <p:ext uri="{BB962C8B-B14F-4D97-AF65-F5344CB8AC3E}">
        <p14:creationId xmlns:p14="http://schemas.microsoft.com/office/powerpoint/2010/main" val="397970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System Testing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811498"/>
            <a:ext cx="10553700" cy="1982693"/>
          </a:xfrm>
        </p:spPr>
      </p:pic>
    </p:spTree>
    <p:extLst>
      <p:ext uri="{BB962C8B-B14F-4D97-AF65-F5344CB8AC3E}">
        <p14:creationId xmlns:p14="http://schemas.microsoft.com/office/powerpoint/2010/main" val="549017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Forced Error Testing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519375"/>
            <a:ext cx="10379339" cy="2249178"/>
          </a:xfrm>
        </p:spPr>
      </p:pic>
    </p:spTree>
    <p:extLst>
      <p:ext uri="{BB962C8B-B14F-4D97-AF65-F5344CB8AC3E}">
        <p14:creationId xmlns:p14="http://schemas.microsoft.com/office/powerpoint/2010/main" val="1333691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8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TEAM ANALYSIS</a:t>
            </a:r>
            <a:endParaRPr lang="en-IN" sz="8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65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Glimpses of MOM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107" y="2187110"/>
            <a:ext cx="6906803" cy="443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36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used by team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0000" y="2564119"/>
            <a:ext cx="10554574" cy="3636511"/>
          </a:xfrm>
        </p:spPr>
        <p:txBody>
          <a:bodyPr/>
          <a:lstStyle/>
          <a:p>
            <a:r>
              <a:rPr lang="en-IN" dirty="0" err="1" smtClean="0"/>
              <a:t>Github</a:t>
            </a:r>
            <a:endParaRPr lang="en-IN" dirty="0" smtClean="0"/>
          </a:p>
          <a:p>
            <a:r>
              <a:rPr lang="en-IN" dirty="0" smtClean="0"/>
              <a:t>Atom Editor</a:t>
            </a:r>
          </a:p>
          <a:p>
            <a:r>
              <a:rPr lang="en-IN" dirty="0" smtClean="0"/>
              <a:t>Teletype</a:t>
            </a:r>
          </a:p>
          <a:p>
            <a:r>
              <a:rPr lang="en-IN" dirty="0" smtClean="0"/>
              <a:t>Smart draw</a:t>
            </a:r>
            <a:endParaRPr lang="en-IN" dirty="0" smtClean="0"/>
          </a:p>
          <a:p>
            <a:r>
              <a:rPr lang="en-IN" dirty="0" smtClean="0"/>
              <a:t>Microsoft Excel, </a:t>
            </a:r>
            <a:r>
              <a:rPr lang="en-IN" dirty="0" err="1" smtClean="0"/>
              <a:t>Powerpoint</a:t>
            </a:r>
            <a:endParaRPr lang="en-IN" dirty="0" smtClean="0"/>
          </a:p>
          <a:p>
            <a:r>
              <a:rPr lang="en-IN" dirty="0" smtClean="0"/>
              <a:t>Bootstrap</a:t>
            </a:r>
          </a:p>
          <a:p>
            <a:r>
              <a:rPr lang="en-IN" dirty="0" smtClean="0"/>
              <a:t>Git-bash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365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Maintenance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4727509" cy="3636511"/>
          </a:xfrm>
        </p:spPr>
        <p:txBody>
          <a:bodyPr/>
          <a:lstStyle/>
          <a:p>
            <a:r>
              <a:rPr lang="en-IN" dirty="0" smtClean="0"/>
              <a:t>Code Cleaning </a:t>
            </a:r>
          </a:p>
          <a:p>
            <a:r>
              <a:rPr lang="en-IN" dirty="0" smtClean="0"/>
              <a:t>Document maintenance</a:t>
            </a:r>
          </a:p>
          <a:p>
            <a:r>
              <a:rPr lang="en-IN" dirty="0" smtClean="0"/>
              <a:t>Google API update</a:t>
            </a:r>
          </a:p>
          <a:p>
            <a:r>
              <a:rPr lang="en-IN" dirty="0" smtClean="0"/>
              <a:t>Changing the code as per client request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" t="270" r="101" b="4588"/>
          <a:stretch/>
        </p:blipFill>
        <p:spPr>
          <a:xfrm>
            <a:off x="5546221" y="2106693"/>
            <a:ext cx="6305623" cy="449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5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Purpose: The project aims create an interactive </a:t>
            </a:r>
            <a:r>
              <a:rPr lang="en-IN" dirty="0" err="1" smtClean="0"/>
              <a:t>webapp</a:t>
            </a:r>
            <a:r>
              <a:rPr lang="en-IN" dirty="0" smtClean="0"/>
              <a:t> to book saloon appointments.</a:t>
            </a:r>
          </a:p>
          <a:p>
            <a:endParaRPr lang="en-IN" dirty="0"/>
          </a:p>
          <a:p>
            <a:r>
              <a:rPr lang="en-IN" dirty="0" smtClean="0"/>
              <a:t>Goals: The goal of this application is to ease the process of booking saloon appointments in a very effective </a:t>
            </a:r>
            <a:r>
              <a:rPr lang="en-IN" dirty="0" smtClean="0"/>
              <a:t>and reliable </a:t>
            </a:r>
            <a:r>
              <a:rPr lang="en-IN" dirty="0" smtClean="0"/>
              <a:t>manner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991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aspects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393203"/>
            <a:ext cx="10554574" cy="3636511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 Technical</a:t>
            </a:r>
          </a:p>
          <a:p>
            <a:pPr lvl="1"/>
            <a:r>
              <a:rPr lang="en-IN" dirty="0" smtClean="0"/>
              <a:t>More secure and efficient environment</a:t>
            </a:r>
          </a:p>
          <a:p>
            <a:pPr lvl="1"/>
            <a:r>
              <a:rPr lang="en-IN" dirty="0" smtClean="0"/>
              <a:t>Database upgrade</a:t>
            </a:r>
          </a:p>
          <a:p>
            <a:pPr lvl="1"/>
            <a:r>
              <a:rPr lang="en-IN" dirty="0" smtClean="0"/>
              <a:t>Additional features</a:t>
            </a:r>
          </a:p>
          <a:p>
            <a:pPr lvl="2"/>
            <a:r>
              <a:rPr lang="en-IN" dirty="0" smtClean="0"/>
              <a:t>Auto-suggestion, integrated payment, packages</a:t>
            </a:r>
          </a:p>
          <a:p>
            <a:r>
              <a:rPr lang="en-IN" dirty="0" smtClean="0"/>
              <a:t>Economical</a:t>
            </a:r>
          </a:p>
          <a:p>
            <a:pPr lvl="1"/>
            <a:r>
              <a:rPr lang="en-IN" dirty="0" smtClean="0"/>
              <a:t>More feasible</a:t>
            </a:r>
          </a:p>
          <a:p>
            <a:pPr lvl="1"/>
            <a:r>
              <a:rPr lang="en-IN" dirty="0" smtClean="0"/>
              <a:t>More user friendly</a:t>
            </a:r>
          </a:p>
          <a:p>
            <a:r>
              <a:rPr lang="en-IN" dirty="0" smtClean="0"/>
              <a:t>Privacy</a:t>
            </a:r>
          </a:p>
          <a:p>
            <a:pPr lvl="1"/>
            <a:r>
              <a:rPr lang="en-IN" dirty="0" smtClean="0"/>
              <a:t>Becoming more independent</a:t>
            </a:r>
          </a:p>
          <a:p>
            <a:pPr lvl="1"/>
            <a:r>
              <a:rPr lang="en-IN" dirty="0" smtClean="0"/>
              <a:t>Removing external reference and APIs usage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9788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8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  <a:endParaRPr lang="en-IN" sz="8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84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 smtClean="0"/>
              <a:t>DEVELOPMENTAL PHASE</a:t>
            </a:r>
            <a:endParaRPr lang="en-IN" sz="6600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35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SDLC Model 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IN" dirty="0" smtClean="0"/>
              <a:t>Agile </a:t>
            </a:r>
          </a:p>
          <a:p>
            <a:pPr>
              <a:lnSpc>
                <a:spcPct val="250000"/>
              </a:lnSpc>
            </a:pPr>
            <a:r>
              <a:rPr lang="en-IN" dirty="0" smtClean="0"/>
              <a:t>Incremental and iterative </a:t>
            </a:r>
          </a:p>
          <a:p>
            <a:pPr>
              <a:lnSpc>
                <a:spcPct val="250000"/>
              </a:lnSpc>
            </a:pPr>
            <a:r>
              <a:rPr lang="en-IN" dirty="0" smtClean="0"/>
              <a:t>SCRUM model: best for the given project within the given time limit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824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Main modules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945346"/>
              </p:ext>
            </p:extLst>
          </p:nvPr>
        </p:nvGraphicFramePr>
        <p:xfrm>
          <a:off x="810000" y="3067939"/>
          <a:ext cx="10553700" cy="2696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40"/>
                <a:gridCol w="2110740"/>
                <a:gridCol w="2110740"/>
                <a:gridCol w="2110740"/>
                <a:gridCol w="2110740"/>
              </a:tblGrid>
              <a:tr h="562182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Login</a:t>
                      </a:r>
                    </a:p>
                    <a:p>
                      <a:endParaRPr lang="en-IN" sz="1600" dirty="0" smtClean="0"/>
                    </a:p>
                  </a:txBody>
                  <a:tcPr marL="94305" marR="94305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Live</a:t>
                      </a:r>
                      <a:r>
                        <a:rPr lang="en-IN" sz="1600" baseline="0" dirty="0" smtClean="0"/>
                        <a:t> Status</a:t>
                      </a:r>
                      <a:endParaRPr lang="en-IN" sz="1600" dirty="0"/>
                    </a:p>
                  </a:txBody>
                  <a:tcPr marL="94305" marR="94305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Later Status</a:t>
                      </a:r>
                      <a:endParaRPr lang="en-IN" sz="1600" dirty="0"/>
                    </a:p>
                  </a:txBody>
                  <a:tcPr marL="94305" marR="94305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Booking</a:t>
                      </a:r>
                      <a:endParaRPr lang="en-IN" sz="1600" dirty="0"/>
                    </a:p>
                  </a:txBody>
                  <a:tcPr marL="94305" marR="94305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Manager</a:t>
                      </a:r>
                      <a:endParaRPr lang="en-IN" sz="1600" dirty="0"/>
                    </a:p>
                  </a:txBody>
                  <a:tcPr marL="94305" marR="94305"/>
                </a:tc>
              </a:tr>
              <a:tr h="647047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Google API </a:t>
                      </a:r>
                      <a:endParaRPr lang="en-IN" sz="1600" dirty="0"/>
                    </a:p>
                  </a:txBody>
                  <a:tcPr marL="94305" marR="94305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Details Required:</a:t>
                      </a:r>
                      <a:r>
                        <a:rPr lang="en-IN" sz="1600" baseline="0" dirty="0" smtClean="0"/>
                        <a:t> Date and Time of booking</a:t>
                      </a:r>
                      <a:endParaRPr lang="en-IN" sz="1600" dirty="0"/>
                    </a:p>
                  </a:txBody>
                  <a:tcPr marL="94305" marR="94305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Details Required:</a:t>
                      </a:r>
                      <a:r>
                        <a:rPr lang="en-IN" sz="1600" baseline="0" dirty="0" smtClean="0"/>
                        <a:t> Date and Time of booking</a:t>
                      </a:r>
                      <a:endParaRPr lang="en-IN" sz="1600" dirty="0"/>
                    </a:p>
                  </a:txBody>
                  <a:tcPr marL="94305" marR="94305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List</a:t>
                      </a:r>
                      <a:r>
                        <a:rPr lang="en-IN" sz="1600" baseline="0" dirty="0" smtClean="0"/>
                        <a:t> Services</a:t>
                      </a:r>
                      <a:endParaRPr lang="en-IN" sz="1600" dirty="0"/>
                    </a:p>
                  </a:txBody>
                  <a:tcPr marL="94305" marR="94305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View Current Status</a:t>
                      </a:r>
                      <a:endParaRPr lang="en-IN" sz="1600" dirty="0"/>
                    </a:p>
                  </a:txBody>
                  <a:tcPr marL="94305" marR="94305"/>
                </a:tc>
              </a:tr>
              <a:tr h="647047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Virtual Table</a:t>
                      </a:r>
                      <a:endParaRPr lang="en-IN" sz="1600" dirty="0"/>
                    </a:p>
                  </a:txBody>
                  <a:tcPr marL="94305" marR="94305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Display:</a:t>
                      </a:r>
                      <a:r>
                        <a:rPr lang="en-IN" sz="1600" baseline="0" dirty="0" smtClean="0"/>
                        <a:t> Live status of the seats</a:t>
                      </a:r>
                      <a:endParaRPr lang="en-IN" sz="1600" dirty="0"/>
                    </a:p>
                  </a:txBody>
                  <a:tcPr marL="94305" marR="94305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Display: Later status of the seats</a:t>
                      </a:r>
                      <a:endParaRPr lang="en-IN" sz="1600" dirty="0"/>
                    </a:p>
                  </a:txBody>
                  <a:tcPr marL="94305" marR="94305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Option to book a latter appointment</a:t>
                      </a:r>
                      <a:endParaRPr lang="en-IN" sz="1600" dirty="0"/>
                    </a:p>
                  </a:txBody>
                  <a:tcPr marL="94305" marR="94305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Manage bookings</a:t>
                      </a:r>
                      <a:endParaRPr lang="en-IN" sz="1600" dirty="0"/>
                    </a:p>
                  </a:txBody>
                  <a:tcPr marL="94305" marR="94305"/>
                </a:tc>
              </a:tr>
              <a:tr h="647047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94305" marR="94305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Option to instantly book a seat</a:t>
                      </a:r>
                    </a:p>
                  </a:txBody>
                  <a:tcPr marL="94305" marR="94305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Option to book a seat</a:t>
                      </a:r>
                      <a:endParaRPr lang="en-IN" sz="1600" dirty="0"/>
                    </a:p>
                  </a:txBody>
                  <a:tcPr marL="94305" marR="943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book  instantly</a:t>
                      </a:r>
                    </a:p>
                    <a:p>
                      <a:endParaRPr lang="en-IN" sz="1600" dirty="0"/>
                    </a:p>
                  </a:txBody>
                  <a:tcPr marL="94305" marR="94305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Mail Appointment</a:t>
                      </a:r>
                      <a:r>
                        <a:rPr lang="en-IN" sz="1600" baseline="0" dirty="0" smtClean="0"/>
                        <a:t> Details</a:t>
                      </a:r>
                      <a:endParaRPr lang="en-IN" sz="1600" dirty="0"/>
                    </a:p>
                  </a:txBody>
                  <a:tcPr marL="94305" marR="9430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60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Coding Standards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435" y="2264132"/>
            <a:ext cx="8257088" cy="4316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608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Screenshots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140" y="2178213"/>
            <a:ext cx="2653435" cy="44776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4608" y="2548011"/>
            <a:ext cx="1983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u="sng" dirty="0" smtClean="0"/>
              <a:t>HOME SCREEN</a:t>
            </a:r>
            <a:endParaRPr lang="en-IN" sz="20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655228" y="2548011"/>
            <a:ext cx="1842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u="sng" dirty="0"/>
              <a:t>After Clicking</a:t>
            </a:r>
          </a:p>
          <a:p>
            <a:r>
              <a:rPr lang="en-IN" sz="2000" u="sng" dirty="0"/>
              <a:t>Login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290" y="2178212"/>
            <a:ext cx="2653435" cy="447767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6272613" y="1871529"/>
            <a:ext cx="0" cy="4986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4757" y="3764599"/>
            <a:ext cx="2181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This is the main landing page of out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445553" y="3764599"/>
            <a:ext cx="21817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User needs to sign in to do a new appointment or check their login history</a:t>
            </a:r>
          </a:p>
        </p:txBody>
      </p:sp>
    </p:spTree>
    <p:extLst>
      <p:ext uri="{BB962C8B-B14F-4D97-AF65-F5344CB8AC3E}">
        <p14:creationId xmlns:p14="http://schemas.microsoft.com/office/powerpoint/2010/main" val="1659786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Screenshots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14608" y="2548011"/>
            <a:ext cx="1867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u="sng" dirty="0" smtClean="0"/>
              <a:t>Home Screen</a:t>
            </a:r>
            <a:endParaRPr lang="en-IN" sz="20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655228" y="2548011"/>
            <a:ext cx="18485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u="sng" dirty="0" smtClean="0"/>
              <a:t>Current live</a:t>
            </a:r>
          </a:p>
          <a:p>
            <a:r>
              <a:rPr lang="en-IN" sz="2000" u="sng" dirty="0" smtClean="0"/>
              <a:t>Status Screen</a:t>
            </a:r>
            <a:endParaRPr lang="en-IN" sz="2000" u="sng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272613" y="1871529"/>
            <a:ext cx="0" cy="4986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7618" y="3337309"/>
            <a:ext cx="21817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After logging in,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user can book a new appointment or Check his history of booking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Or check the current live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445553" y="3764599"/>
            <a:ext cx="21817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User can see the current status and choose to book an appointment for now.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481" y="2230851"/>
            <a:ext cx="2622241" cy="44250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013" y="2230851"/>
            <a:ext cx="2622241" cy="442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05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Screenshots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14608" y="2548011"/>
            <a:ext cx="2044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u="sng" dirty="0" smtClean="0"/>
              <a:t>Booking History</a:t>
            </a:r>
          </a:p>
          <a:p>
            <a:r>
              <a:rPr lang="en-IN" sz="2000" u="sng" dirty="0" smtClean="0"/>
              <a:t>Screen</a:t>
            </a:r>
            <a:endParaRPr lang="en-IN" sz="20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655228" y="2548011"/>
            <a:ext cx="18373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u="sng" dirty="0" smtClean="0"/>
              <a:t>Book a new</a:t>
            </a:r>
            <a:br>
              <a:rPr lang="en-IN" sz="2000" u="sng" dirty="0" smtClean="0"/>
            </a:br>
            <a:r>
              <a:rPr lang="en-IN" sz="2000" u="sng" dirty="0" smtClean="0"/>
              <a:t>Appointment</a:t>
            </a:r>
            <a:endParaRPr lang="en-IN" sz="2000" u="sng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272613" y="1871529"/>
            <a:ext cx="0" cy="4986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1268" y="3487599"/>
            <a:ext cx="21817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User can check its booking history where all old booking will be displayed along with the service and date-time of the booking.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451964" y="3576591"/>
            <a:ext cx="21817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Here, the user can select services and date-time for the booking and it will show whether he/she can or cannot book.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619" y="2230851"/>
            <a:ext cx="2627792" cy="44250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965" y="2230851"/>
            <a:ext cx="2622241" cy="442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76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130</TotalTime>
  <Words>422</Words>
  <Application>Microsoft Office PowerPoint</Application>
  <PresentationFormat>Widescreen</PresentationFormat>
  <Paragraphs>102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Aharoni</vt:lpstr>
      <vt:lpstr>Arial</vt:lpstr>
      <vt:lpstr>Calibri</vt:lpstr>
      <vt:lpstr>Century Gothic</vt:lpstr>
      <vt:lpstr>Wingdings 2</vt:lpstr>
      <vt:lpstr>Quotable</vt:lpstr>
      <vt:lpstr>BELLZA WEBAPP</vt:lpstr>
      <vt:lpstr>Overview</vt:lpstr>
      <vt:lpstr>DEVELOPMENTAL PHASE</vt:lpstr>
      <vt:lpstr>SDLC Model </vt:lpstr>
      <vt:lpstr>Main modules</vt:lpstr>
      <vt:lpstr>Coding Standards</vt:lpstr>
      <vt:lpstr>Project Screenshots</vt:lpstr>
      <vt:lpstr>Project Screenshots</vt:lpstr>
      <vt:lpstr>Project Screenshots</vt:lpstr>
      <vt:lpstr>Project Screenshots</vt:lpstr>
      <vt:lpstr>TESTING PHASE</vt:lpstr>
      <vt:lpstr>Testing Phase</vt:lpstr>
      <vt:lpstr>Unit Testing</vt:lpstr>
      <vt:lpstr>System Testing</vt:lpstr>
      <vt:lpstr>Forced Error Testing</vt:lpstr>
      <vt:lpstr>TEAM ANALYSIS</vt:lpstr>
      <vt:lpstr>Glimpses of MOM</vt:lpstr>
      <vt:lpstr>Tools used by team</vt:lpstr>
      <vt:lpstr>Maintenance</vt:lpstr>
      <vt:lpstr>Future aspects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BELLZA WEBAPP</dc:title>
  <dc:creator>Dushyant Kaushik</dc:creator>
  <cp:lastModifiedBy>Sahil Sharma</cp:lastModifiedBy>
  <cp:revision>16</cp:revision>
  <dcterms:created xsi:type="dcterms:W3CDTF">2017-11-16T18:23:14Z</dcterms:created>
  <dcterms:modified xsi:type="dcterms:W3CDTF">2017-11-17T08:47:45Z</dcterms:modified>
</cp:coreProperties>
</file>