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7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0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23.jpeg" ContentType="image/jpe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31AE04A-2767-46BE-94B7-905276F89845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B2257F9-42A5-4198-9098-97ED5E0E35DE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EAAC612-B2AE-43BC-A402-6017972E94DD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B903108-5613-437F-B392-3D8D195AEA65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0554E7D-6BA1-47A3-9B95-88570CB50A5E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360216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360216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360216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360216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360216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360216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-3240"/>
            <a:ext cx="12191400" cy="520308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>
            <a:blip r:embed="rId2"/>
            <a:tile/>
          </a:blip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810000" y="2951280"/>
            <a:ext cx="10560600" cy="146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0"/>
            <a:ext cx="12191400" cy="218520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>
            <a:blip r:embed="rId2"/>
            <a:tile/>
          </a:blip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</a:t>
            </a:r>
            <a:r>
              <a:rPr b="0" lang="en-I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the </a:t>
            </a:r>
            <a:r>
              <a:rPr b="0" lang="en-I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I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I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0"/>
            <a:ext cx="12191400" cy="520308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/>
          </a:blip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10000" y="1449000"/>
            <a:ext cx="10571400" cy="29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IN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BELLEZA WEBAPP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10000" y="5280840"/>
            <a:ext cx="10571400" cy="4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Software Engineering final presentation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Group 9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Project Screenshots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688320" y="2548080"/>
            <a:ext cx="21636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Booking Screen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6658920" y="2548080"/>
            <a:ext cx="18295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Appointment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Successful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Line 4"/>
          <p:cNvSpPr/>
          <p:nvPr/>
        </p:nvSpPr>
        <p:spPr>
          <a:xfrm>
            <a:off x="6272280" y="1871280"/>
            <a:ext cx="360" cy="49867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5"/>
          <p:cNvSpPr/>
          <p:nvPr/>
        </p:nvSpPr>
        <p:spPr>
          <a:xfrm>
            <a:off x="531360" y="3487680"/>
            <a:ext cx="2181240" cy="338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User can select various services offered in the drop down menu.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He/She has to enter date-time in the specified format.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6464160" y="3487680"/>
            <a:ext cx="2181240" cy="338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After the appointment is successfully booked, user sees a prompt for that booking.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He/she can now see it in his MyBookings tab.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8" name="Picture 12" descr=""/>
          <p:cNvPicPr/>
          <p:nvPr/>
        </p:nvPicPr>
        <p:blipFill>
          <a:blip r:embed="rId1"/>
          <a:stretch/>
        </p:blipFill>
        <p:spPr>
          <a:xfrm>
            <a:off x="3318120" y="2230920"/>
            <a:ext cx="2621520" cy="4424400"/>
          </a:xfrm>
          <a:prstGeom prst="rect">
            <a:avLst/>
          </a:prstGeom>
          <a:ln>
            <a:noFill/>
          </a:ln>
        </p:spPr>
      </p:pic>
      <p:pic>
        <p:nvPicPr>
          <p:cNvPr id="159" name="Picture 13" descr=""/>
          <p:cNvPicPr/>
          <p:nvPr/>
        </p:nvPicPr>
        <p:blipFill>
          <a:blip r:embed="rId2"/>
          <a:stretch/>
        </p:blipFill>
        <p:spPr>
          <a:xfrm>
            <a:off x="9016200" y="2230920"/>
            <a:ext cx="2621520" cy="442440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810000" y="2951280"/>
            <a:ext cx="1056060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IN" sz="80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TESTING PHASE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810000" y="5281200"/>
            <a:ext cx="10560600" cy="4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Testing Phase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818640" y="2222280"/>
            <a:ext cx="10553760" cy="36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43080" indent="-342360">
              <a:lnSpc>
                <a:spcPct val="25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UNIT TESTING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25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SYSTEM TESTING 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25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FORCED ERROR TESTING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Unit Testing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Content Placeholder 3" descr=""/>
          <p:cNvPicPr/>
          <p:nvPr/>
        </p:nvPicPr>
        <p:blipFill>
          <a:blip r:embed="rId1"/>
          <a:stretch/>
        </p:blipFill>
        <p:spPr>
          <a:xfrm>
            <a:off x="389880" y="2545920"/>
            <a:ext cx="11411640" cy="365760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System Testing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7" name="Content Placeholder 3" descr=""/>
          <p:cNvPicPr/>
          <p:nvPr/>
        </p:nvPicPr>
        <p:blipFill>
          <a:blip r:embed="rId1"/>
          <a:stretch/>
        </p:blipFill>
        <p:spPr>
          <a:xfrm>
            <a:off x="810000" y="2811600"/>
            <a:ext cx="10553040" cy="198180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Forced Error Testing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9" name="Content Placeholder 3" descr=""/>
          <p:cNvPicPr/>
          <p:nvPr/>
        </p:nvPicPr>
        <p:blipFill>
          <a:blip r:embed="rId1"/>
          <a:stretch/>
        </p:blipFill>
        <p:spPr>
          <a:xfrm>
            <a:off x="810000" y="2519280"/>
            <a:ext cx="10378440" cy="224856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810000" y="2951280"/>
            <a:ext cx="1056060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IN" sz="80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TEAM ANALYSIS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810000" y="5281200"/>
            <a:ext cx="10560600" cy="4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IN" sz="40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Glimpses of MOM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Picture 5" descr=""/>
          <p:cNvPicPr/>
          <p:nvPr/>
        </p:nvPicPr>
        <p:blipFill>
          <a:blip r:embed="rId1"/>
          <a:stretch/>
        </p:blipFill>
        <p:spPr>
          <a:xfrm>
            <a:off x="2726280" y="2187000"/>
            <a:ext cx="6906240" cy="443412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Tools used by team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810000" y="2564280"/>
            <a:ext cx="10553760" cy="36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43080" indent="-34236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Github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Atom Editor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Teletype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Smart draw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Microsoft Excel, Powerpoint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Bootstrap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Git-bash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Maintenance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818640" y="2222280"/>
            <a:ext cx="4726800" cy="36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43080" indent="-34236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Code Cleaning 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Document maintenance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Google API update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Changing the code as per client request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Picture 3" descr=""/>
          <p:cNvPicPr/>
          <p:nvPr/>
        </p:nvPicPr>
        <p:blipFill>
          <a:blip r:embed="rId1"/>
          <a:srcRect l="-101" t="269" r="101" b="4591"/>
          <a:stretch/>
        </p:blipFill>
        <p:spPr>
          <a:xfrm>
            <a:off x="5546160" y="2106720"/>
            <a:ext cx="6305040" cy="449856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Overview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18640" y="2222280"/>
            <a:ext cx="10553760" cy="36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43080" indent="-34236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Purpose: The project aims create an interactive webapp to book saloon appointments.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Goals: The goal of this application is to ease the process of booking saloon appointments in a very effective and reliable manner.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Future aspects 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818640" y="2393280"/>
            <a:ext cx="10553760" cy="36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43080" indent="-34236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Technical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More secure and efficient environment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Database upgrade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Additional features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Auto-suggestion, integrated payment, packages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Economical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More feasible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More user friendly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Privacy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Becoming more independent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Removing external reference and APIs usage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810000" y="2951280"/>
            <a:ext cx="1056060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IN" sz="80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THANK YOU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810000" y="5281200"/>
            <a:ext cx="10560600" cy="4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 algn="ctr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Mrs Singdha Biswas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ctr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Mentor, Faculty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ctr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Software Engineering (Monsoon, ’17)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10000" y="2951280"/>
            <a:ext cx="1056060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IN" sz="66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DEVELOPMENTAL PHASE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10000" y="5281200"/>
            <a:ext cx="10560600" cy="4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SDLC Model 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18640" y="2222280"/>
            <a:ext cx="10553760" cy="36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43080" indent="-342360">
              <a:lnSpc>
                <a:spcPct val="25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Agile 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25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Incremental and iterative 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25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SCRUM model: best for the given project within the given time limit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Main modules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5" name="Table 2"/>
          <p:cNvGraphicFramePr/>
          <p:nvPr/>
        </p:nvGraphicFramePr>
        <p:xfrm>
          <a:off x="810000" y="3067920"/>
          <a:ext cx="10553040" cy="2479320"/>
        </p:xfrm>
        <a:graphic>
          <a:graphicData uri="http://schemas.openxmlformats.org/drawingml/2006/table">
            <a:tbl>
              <a:tblPr/>
              <a:tblGrid>
                <a:gridCol w="2110680"/>
                <a:gridCol w="2110680"/>
                <a:gridCol w="2110680"/>
                <a:gridCol w="2110680"/>
                <a:gridCol w="2110680"/>
              </a:tblGrid>
              <a:tr h="561240">
                <a:tc>
                  <a:txBody>
                    <a:bodyPr lIns="93960" rIns="939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Login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960" marR="93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6bb"/>
                    </a:solidFill>
                  </a:tcPr>
                </a:tc>
                <a:tc>
                  <a:txBody>
                    <a:bodyPr lIns="93960" rIns="939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Live Status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960" marR="93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6bb"/>
                    </a:solidFill>
                  </a:tcPr>
                </a:tc>
                <a:tc>
                  <a:txBody>
                    <a:bodyPr lIns="93960" rIns="939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Later Status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960" marR="93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6bb"/>
                    </a:solidFill>
                  </a:tcPr>
                </a:tc>
                <a:tc>
                  <a:txBody>
                    <a:bodyPr lIns="93960" rIns="939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Booking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960" marR="93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6bb"/>
                    </a:solidFill>
                  </a:tcPr>
                </a:tc>
                <a:tc>
                  <a:txBody>
                    <a:bodyPr lIns="93960" rIns="939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Manager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960" marR="93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6bb"/>
                    </a:solidFill>
                  </a:tcPr>
                </a:tc>
              </a:tr>
              <a:tr h="795960">
                <a:tc>
                  <a:txBody>
                    <a:bodyPr lIns="93960" rIns="939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Google API 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960" marR="93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ae6"/>
                    </a:solidFill>
                  </a:tcPr>
                </a:tc>
                <a:tc>
                  <a:txBody>
                    <a:bodyPr lIns="93960" rIns="939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Details Required: Date and Time of booking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960" marR="93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ae6"/>
                    </a:solidFill>
                  </a:tcPr>
                </a:tc>
                <a:tc>
                  <a:txBody>
                    <a:bodyPr lIns="93960" rIns="939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Details Required: Date and Time of booking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960" marR="93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ae6"/>
                    </a:solidFill>
                  </a:tcPr>
                </a:tc>
                <a:tc>
                  <a:txBody>
                    <a:bodyPr lIns="93960" rIns="939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List Services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960" marR="93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ae6"/>
                    </a:solidFill>
                  </a:tcPr>
                </a:tc>
                <a:tc>
                  <a:txBody>
                    <a:bodyPr lIns="93960" rIns="939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View Current Status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960" marR="93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ae6"/>
                    </a:solidFill>
                  </a:tcPr>
                </a:tc>
              </a:tr>
              <a:tr h="561240">
                <a:tc>
                  <a:txBody>
                    <a:bodyPr lIns="93960" rIns="939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Virtual Table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960" marR="93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4f3"/>
                    </a:solidFill>
                  </a:tcPr>
                </a:tc>
                <a:tc>
                  <a:txBody>
                    <a:bodyPr lIns="93960" rIns="939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Display: Live status of the seats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960" marR="93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4f3"/>
                    </a:solidFill>
                  </a:tcPr>
                </a:tc>
                <a:tc>
                  <a:txBody>
                    <a:bodyPr lIns="93960" rIns="939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Display: Later status of the seats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960" marR="93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4f3"/>
                    </a:solidFill>
                  </a:tcPr>
                </a:tc>
                <a:tc>
                  <a:txBody>
                    <a:bodyPr lIns="93960" rIns="939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Option to book a latter appointment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960" marR="93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4f3"/>
                    </a:solidFill>
                  </a:tcPr>
                </a:tc>
                <a:tc>
                  <a:txBody>
                    <a:bodyPr lIns="93960" rIns="939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Manage bookings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960" marR="93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4f3"/>
                    </a:solidFill>
                  </a:tcPr>
                </a:tc>
              </a:tr>
              <a:tr h="561240">
                <a:tc>
                  <a:tcPr marL="93960" marR="93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ae6"/>
                    </a:solidFill>
                  </a:tcPr>
                </a:tc>
                <a:tc>
                  <a:txBody>
                    <a:bodyPr lIns="93960" rIns="939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Option to instantly book a seat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960" marR="93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ae6"/>
                    </a:solidFill>
                  </a:tcPr>
                </a:tc>
                <a:tc>
                  <a:txBody>
                    <a:bodyPr lIns="93960" rIns="939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Option to book a seat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960" marR="93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ae6"/>
                    </a:solidFill>
                  </a:tcPr>
                </a:tc>
                <a:tc>
                  <a:txBody>
                    <a:bodyPr lIns="93960" rIns="939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book  instantly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960" marR="93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ae6"/>
                    </a:solidFill>
                  </a:tcPr>
                </a:tc>
                <a:tc>
                  <a:txBody>
                    <a:bodyPr lIns="93960" rIns="939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Mail Appointment Details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960" marR="93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ae6"/>
                    </a:solidFill>
                  </a:tcPr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Coding Standards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Picture 3" descr=""/>
          <p:cNvPicPr/>
          <p:nvPr/>
        </p:nvPicPr>
        <p:blipFill>
          <a:blip r:embed="rId1"/>
          <a:stretch/>
        </p:blipFill>
        <p:spPr>
          <a:xfrm>
            <a:off x="1760400" y="2264040"/>
            <a:ext cx="8256240" cy="431568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Project Screenshots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Picture 3" descr=""/>
          <p:cNvPicPr/>
          <p:nvPr/>
        </p:nvPicPr>
        <p:blipFill>
          <a:blip r:embed="rId1"/>
          <a:stretch/>
        </p:blipFill>
        <p:spPr>
          <a:xfrm>
            <a:off x="2921040" y="2178360"/>
            <a:ext cx="2652840" cy="4476960"/>
          </a:xfrm>
          <a:prstGeom prst="rect">
            <a:avLst/>
          </a:prstGeom>
          <a:ln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674640" y="2548080"/>
            <a:ext cx="20628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HOME SCREEN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6640560" y="2548080"/>
            <a:ext cx="18709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After Clicking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Login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Picture 7" descr=""/>
          <p:cNvPicPr/>
          <p:nvPr/>
        </p:nvPicPr>
        <p:blipFill>
          <a:blip r:embed="rId2"/>
          <a:stretch/>
        </p:blipFill>
        <p:spPr>
          <a:xfrm>
            <a:off x="8800200" y="2178360"/>
            <a:ext cx="2652840" cy="4476960"/>
          </a:xfrm>
          <a:prstGeom prst="rect">
            <a:avLst/>
          </a:prstGeom>
          <a:ln>
            <a:noFill/>
          </a:ln>
        </p:spPr>
      </p:pic>
      <p:sp>
        <p:nvSpPr>
          <p:cNvPr id="133" name="Line 4"/>
          <p:cNvSpPr/>
          <p:nvPr/>
        </p:nvSpPr>
        <p:spPr>
          <a:xfrm>
            <a:off x="6272280" y="1871280"/>
            <a:ext cx="360" cy="49867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5"/>
          <p:cNvSpPr/>
          <p:nvPr/>
        </p:nvSpPr>
        <p:spPr>
          <a:xfrm>
            <a:off x="524880" y="3764520"/>
            <a:ext cx="2181240" cy="14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This is the main landing page of our website.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6445440" y="3764520"/>
            <a:ext cx="2181240" cy="17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User needs to sign in to book a new appointment or check their activity history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Project Screenshots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703440" y="2548080"/>
            <a:ext cx="18892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Home Screen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6606720" y="2548080"/>
            <a:ext cx="1945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Current live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Status Screen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Line 4"/>
          <p:cNvSpPr/>
          <p:nvPr/>
        </p:nvSpPr>
        <p:spPr>
          <a:xfrm>
            <a:off x="6272280" y="1871280"/>
            <a:ext cx="360" cy="49867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5"/>
          <p:cNvSpPr/>
          <p:nvPr/>
        </p:nvSpPr>
        <p:spPr>
          <a:xfrm>
            <a:off x="557640" y="3337200"/>
            <a:ext cx="2181240" cy="33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After logging in,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The user can book a new appointment or Check his history of booking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Or check the current live status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6"/>
          <p:cNvSpPr/>
          <p:nvPr/>
        </p:nvSpPr>
        <p:spPr>
          <a:xfrm>
            <a:off x="6445440" y="3764520"/>
            <a:ext cx="2181240" cy="20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User can see the current status and choose to book an appointment for now.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Picture 12" descr=""/>
          <p:cNvPicPr/>
          <p:nvPr/>
        </p:nvPicPr>
        <p:blipFill>
          <a:blip r:embed="rId1"/>
          <a:stretch/>
        </p:blipFill>
        <p:spPr>
          <a:xfrm>
            <a:off x="3347640" y="2230920"/>
            <a:ext cx="2621520" cy="4424400"/>
          </a:xfrm>
          <a:prstGeom prst="rect">
            <a:avLst/>
          </a:prstGeom>
          <a:ln>
            <a:noFill/>
          </a:ln>
        </p:spPr>
      </p:pic>
      <p:pic>
        <p:nvPicPr>
          <p:cNvPr id="143" name="Picture 13" descr=""/>
          <p:cNvPicPr/>
          <p:nvPr/>
        </p:nvPicPr>
        <p:blipFill>
          <a:blip r:embed="rId2"/>
          <a:stretch/>
        </p:blipFill>
        <p:spPr>
          <a:xfrm>
            <a:off x="8880120" y="2230920"/>
            <a:ext cx="2621520" cy="442440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Project Screenshots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40080" y="2548080"/>
            <a:ext cx="219240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Booking History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Screen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6658920" y="2548080"/>
            <a:ext cx="18295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0" lang="en-IN" sz="20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Book a new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Appointment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Line 4"/>
          <p:cNvSpPr/>
          <p:nvPr/>
        </p:nvSpPr>
        <p:spPr>
          <a:xfrm>
            <a:off x="6272280" y="1871280"/>
            <a:ext cx="360" cy="49867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5"/>
          <p:cNvSpPr/>
          <p:nvPr/>
        </p:nvSpPr>
        <p:spPr>
          <a:xfrm>
            <a:off x="531360" y="3487680"/>
            <a:ext cx="2181240" cy="338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User can check its booking history where all old booking will be displayed along with the service and date-time of the booking.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6"/>
          <p:cNvSpPr/>
          <p:nvPr/>
        </p:nvSpPr>
        <p:spPr>
          <a:xfrm>
            <a:off x="6451920" y="3576600"/>
            <a:ext cx="2181240" cy="25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Here, the user can select services and date-time for the booking and it will show whether he/she can or cannot book.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Picture 14" descr=""/>
          <p:cNvPicPr/>
          <p:nvPr/>
        </p:nvPicPr>
        <p:blipFill>
          <a:blip r:embed="rId1"/>
          <a:stretch/>
        </p:blipFill>
        <p:spPr>
          <a:xfrm>
            <a:off x="3268440" y="2230920"/>
            <a:ext cx="2626920" cy="4424400"/>
          </a:xfrm>
          <a:prstGeom prst="rect">
            <a:avLst/>
          </a:prstGeom>
          <a:ln>
            <a:noFill/>
          </a:ln>
        </p:spPr>
      </p:pic>
      <p:pic>
        <p:nvPicPr>
          <p:cNvPr id="151" name="Picture 15" descr=""/>
          <p:cNvPicPr/>
          <p:nvPr/>
        </p:nvPicPr>
        <p:blipFill>
          <a:blip r:embed="rId2"/>
          <a:stretch/>
        </p:blipFill>
        <p:spPr>
          <a:xfrm>
            <a:off x="9010080" y="2230920"/>
            <a:ext cx="2621520" cy="442440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150</TotalTime>
  <Application>LibreOffice/5.1.6.2$Linux_X86_64 LibreOffice_project/10m0$Build-2</Application>
  <Words>422</Words>
  <Paragraphs>102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2017-11-16T18:23:14Z</dcterms:created>
  <dc:creator>Dushyant Kaushik</dc:creator>
  <dc:description/>
  <dc:language>en-IN</dc:language>
  <cp:lastModifiedBy/>
  <dcterms:modified xsi:type="dcterms:W3CDTF">2017-11-17T15:47:58Z</dcterms:modified>
  <cp:revision>25</cp:revision>
  <dc:subject/>
  <dc:title>BELLZA WEBAPP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