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80" r:id="rId9"/>
    <p:sldId id="281" r:id="rId10"/>
    <p:sldId id="282" r:id="rId11"/>
    <p:sldId id="265" r:id="rId12"/>
    <p:sldId id="264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1AAD-5603-466A-8253-539904BF5E4B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B623-0D1A-4074-A6C6-B72C7D7A5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9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8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1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8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9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2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BELLZA WEBAPP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Software Engineering final presentation</a:t>
            </a:r>
          </a:p>
          <a:p>
            <a:r>
              <a:rPr lang="en-IN" dirty="0" smtClean="0"/>
              <a:t>Group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45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Booking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Appointment</a:t>
            </a:r>
          </a:p>
          <a:p>
            <a:r>
              <a:rPr lang="en-IN" sz="2000" u="sng" dirty="0" smtClean="0"/>
              <a:t>Successful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268" y="3487599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select various services offered in the drop down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He/She</a:t>
            </a:r>
            <a:r>
              <a:rPr lang="en-IN" dirty="0" smtClean="0"/>
              <a:t> has to enter date-time in the specified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64201" y="3487598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the appointment is successfully booked, user sees a prompt for that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He/she can now see it in his </a:t>
            </a:r>
            <a:r>
              <a:rPr lang="en-IN" dirty="0" err="1"/>
              <a:t>M</a:t>
            </a:r>
            <a:r>
              <a:rPr lang="en-IN" dirty="0" err="1" smtClean="0"/>
              <a:t>yBookings</a:t>
            </a:r>
            <a:r>
              <a:rPr lang="en-IN" dirty="0" smtClean="0"/>
              <a:t> tab.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4" y="2230851"/>
            <a:ext cx="2622241" cy="4425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76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TESTING PHASE</a:t>
            </a:r>
            <a:endParaRPr lang="en-IN" sz="8000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UNIT TESTING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SYSTEM TESTING </a:t>
            </a:r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FORCED ERROR TESTING</a:t>
            </a:r>
          </a:p>
        </p:txBody>
      </p:sp>
    </p:spTree>
    <p:extLst>
      <p:ext uri="{BB962C8B-B14F-4D97-AF65-F5344CB8AC3E}">
        <p14:creationId xmlns:p14="http://schemas.microsoft.com/office/powerpoint/2010/main" val="367092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6" y="2545893"/>
            <a:ext cx="11412285" cy="3658354"/>
          </a:xfrm>
        </p:spPr>
      </p:pic>
    </p:spTree>
    <p:extLst>
      <p:ext uri="{BB962C8B-B14F-4D97-AF65-F5344CB8AC3E}">
        <p14:creationId xmlns:p14="http://schemas.microsoft.com/office/powerpoint/2010/main" val="39797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11498"/>
            <a:ext cx="10553700" cy="1982693"/>
          </a:xfrm>
        </p:spPr>
      </p:pic>
    </p:spTree>
    <p:extLst>
      <p:ext uri="{BB962C8B-B14F-4D97-AF65-F5344CB8AC3E}">
        <p14:creationId xmlns:p14="http://schemas.microsoft.com/office/powerpoint/2010/main" val="54901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Forced Error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19375"/>
            <a:ext cx="10379339" cy="2249178"/>
          </a:xfrm>
        </p:spPr>
      </p:pic>
    </p:spTree>
    <p:extLst>
      <p:ext uri="{BB962C8B-B14F-4D97-AF65-F5344CB8AC3E}">
        <p14:creationId xmlns:p14="http://schemas.microsoft.com/office/powerpoint/2010/main" val="133369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TEAM ANALYSIS</a:t>
            </a:r>
            <a:endParaRPr lang="en-IN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Glimpses of MOM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07" y="2187110"/>
            <a:ext cx="6906803" cy="44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3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by team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000" y="2564119"/>
            <a:ext cx="10554574" cy="3636511"/>
          </a:xfrm>
        </p:spPr>
        <p:txBody>
          <a:bodyPr/>
          <a:lstStyle/>
          <a:p>
            <a:r>
              <a:rPr lang="en-IN" dirty="0" err="1" smtClean="0"/>
              <a:t>Github</a:t>
            </a:r>
            <a:endParaRPr lang="en-IN" dirty="0" smtClean="0"/>
          </a:p>
          <a:p>
            <a:r>
              <a:rPr lang="en-IN" dirty="0" smtClean="0"/>
              <a:t>Atom Editor</a:t>
            </a:r>
          </a:p>
          <a:p>
            <a:r>
              <a:rPr lang="en-IN" dirty="0" smtClean="0"/>
              <a:t>Teletype</a:t>
            </a:r>
          </a:p>
          <a:p>
            <a:r>
              <a:rPr lang="en-IN" dirty="0" err="1" smtClean="0"/>
              <a:t>Smartdraw</a:t>
            </a:r>
            <a:endParaRPr lang="en-IN" dirty="0" smtClean="0"/>
          </a:p>
          <a:p>
            <a:r>
              <a:rPr lang="en-IN" dirty="0" smtClean="0"/>
              <a:t>Microsoft Excel, </a:t>
            </a:r>
            <a:r>
              <a:rPr lang="en-IN" dirty="0" err="1" smtClean="0"/>
              <a:t>Powerpoint</a:t>
            </a:r>
            <a:endParaRPr lang="en-IN" dirty="0" smtClean="0"/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Git-bash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727509" cy="3636511"/>
          </a:xfrm>
        </p:spPr>
        <p:txBody>
          <a:bodyPr/>
          <a:lstStyle/>
          <a:p>
            <a:r>
              <a:rPr lang="en-IN" dirty="0" smtClean="0"/>
              <a:t>Code Cleaning </a:t>
            </a:r>
          </a:p>
          <a:p>
            <a:r>
              <a:rPr lang="en-IN" dirty="0" smtClean="0"/>
              <a:t>Document maintenance</a:t>
            </a:r>
          </a:p>
          <a:p>
            <a:r>
              <a:rPr lang="en-IN" dirty="0" smtClean="0"/>
              <a:t>Google API update</a:t>
            </a:r>
          </a:p>
          <a:p>
            <a:r>
              <a:rPr lang="en-IN" dirty="0" smtClean="0"/>
              <a:t>Changing the code as </a:t>
            </a:r>
            <a:r>
              <a:rPr lang="en-IN" dirty="0" smtClean="0"/>
              <a:t>per </a:t>
            </a:r>
            <a:r>
              <a:rPr lang="en-IN" dirty="0" smtClean="0"/>
              <a:t>client request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270" r="101" b="4588"/>
          <a:stretch/>
        </p:blipFill>
        <p:spPr>
          <a:xfrm>
            <a:off x="5546221" y="2106693"/>
            <a:ext cx="6305623" cy="44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The project aims create an interactive </a:t>
            </a:r>
            <a:r>
              <a:rPr lang="en-IN" dirty="0" err="1" smtClean="0"/>
              <a:t>webapp</a:t>
            </a:r>
            <a:r>
              <a:rPr lang="en-IN" dirty="0" smtClean="0"/>
              <a:t> to book saloon appointments.</a:t>
            </a:r>
          </a:p>
          <a:p>
            <a:endParaRPr lang="en-IN" dirty="0"/>
          </a:p>
          <a:p>
            <a:r>
              <a:rPr lang="en-IN" dirty="0" smtClean="0"/>
              <a:t>Goals: The goal of this application is to ease the process of booking saloon appointments in a very effective manner.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91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N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4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aspects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93203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Technical</a:t>
            </a:r>
          </a:p>
          <a:p>
            <a:pPr lvl="1"/>
            <a:r>
              <a:rPr lang="en-IN" dirty="0" smtClean="0"/>
              <a:t>More secure and efficient environment</a:t>
            </a:r>
          </a:p>
          <a:p>
            <a:pPr lvl="1"/>
            <a:r>
              <a:rPr lang="en-IN" dirty="0" smtClean="0"/>
              <a:t>Database upgrade</a:t>
            </a:r>
          </a:p>
          <a:p>
            <a:pPr lvl="1"/>
            <a:r>
              <a:rPr lang="en-IN" dirty="0" smtClean="0"/>
              <a:t>Additional features</a:t>
            </a:r>
          </a:p>
          <a:p>
            <a:pPr lvl="2"/>
            <a:r>
              <a:rPr lang="en-IN" dirty="0" smtClean="0"/>
              <a:t>Auto-suggestion, integrated payment, packages</a:t>
            </a:r>
          </a:p>
          <a:p>
            <a:r>
              <a:rPr lang="en-IN" dirty="0" smtClean="0"/>
              <a:t>Economical</a:t>
            </a:r>
          </a:p>
          <a:p>
            <a:pPr lvl="1"/>
            <a:r>
              <a:rPr lang="en-IN" dirty="0" smtClean="0"/>
              <a:t>More feasible</a:t>
            </a:r>
          </a:p>
          <a:p>
            <a:pPr lvl="1"/>
            <a:r>
              <a:rPr lang="en-IN" dirty="0" smtClean="0"/>
              <a:t>More user friendly</a:t>
            </a:r>
          </a:p>
          <a:p>
            <a:r>
              <a:rPr lang="en-IN" dirty="0" smtClean="0"/>
              <a:t>Privacy</a:t>
            </a:r>
          </a:p>
          <a:p>
            <a:pPr lvl="1"/>
            <a:r>
              <a:rPr lang="en-IN" dirty="0" smtClean="0"/>
              <a:t>Becoming more independent</a:t>
            </a:r>
          </a:p>
          <a:p>
            <a:pPr lvl="1"/>
            <a:r>
              <a:rPr lang="en-IN" dirty="0" smtClean="0"/>
              <a:t>Removing external reference and APIs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8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DEVELOPMENTAL PHASE</a:t>
            </a:r>
            <a:endParaRPr lang="en-IN" sz="66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SDLC Model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dirty="0" smtClean="0"/>
              <a:t>Agile 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Incremental and iterative 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SCRUM model: best for the given project within the given time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05098"/>
              </p:ext>
            </p:extLst>
          </p:nvPr>
        </p:nvGraphicFramePr>
        <p:xfrm>
          <a:off x="810000" y="2495965"/>
          <a:ext cx="10553700" cy="341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64704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Login</a:t>
                      </a:r>
                    </a:p>
                    <a:p>
                      <a:endParaRPr lang="en-IN" sz="1600" dirty="0" smtClean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Live</a:t>
                      </a:r>
                      <a:r>
                        <a:rPr lang="en-IN" sz="1600" baseline="0" dirty="0" smtClean="0"/>
                        <a:t> Status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Later Status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Manager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Google API 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Details Required:</a:t>
                      </a:r>
                      <a:r>
                        <a:rPr lang="en-IN" sz="1600" baseline="0" dirty="0" smtClean="0"/>
                        <a:t> Date and Time of 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Details Required:</a:t>
                      </a:r>
                      <a:r>
                        <a:rPr lang="en-IN" sz="1600" baseline="0" dirty="0" smtClean="0"/>
                        <a:t> Date and Time of 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List</a:t>
                      </a:r>
                      <a:r>
                        <a:rPr lang="en-IN" sz="1600" baseline="0" dirty="0" smtClean="0"/>
                        <a:t> Services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View Current Status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Virtual Table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Display:</a:t>
                      </a:r>
                      <a:r>
                        <a:rPr lang="en-IN" sz="1600" baseline="0" dirty="0" smtClean="0"/>
                        <a:t> Live status of the seats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Display: Later status of the seats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book a latter appointment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Manage bookings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instantly book a seat</a:t>
                      </a:r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book a seat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book  instantly</a:t>
                      </a:r>
                    </a:p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Mail Appointment</a:t>
                      </a:r>
                      <a:r>
                        <a:rPr lang="en-IN" sz="1600" baseline="0" dirty="0" smtClean="0"/>
                        <a:t> Details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Standards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35" y="2264132"/>
            <a:ext cx="8257088" cy="431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0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0" y="2178213"/>
            <a:ext cx="2653435" cy="4477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608" y="2548011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HOME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After Clicking</a:t>
            </a:r>
          </a:p>
          <a:p>
            <a:r>
              <a:rPr lang="en-IN" sz="2000" u="sng" dirty="0"/>
              <a:t>Login</a:t>
            </a:r>
            <a:endParaRPr lang="en-IN" sz="20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90" y="2178212"/>
            <a:ext cx="2653435" cy="44776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757" y="3764599"/>
            <a:ext cx="21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is the main landing page of out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45553" y="3764599"/>
            <a:ext cx="2181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needs to sign in to do a new appointment or check their login history</a:t>
            </a:r>
          </a:p>
        </p:txBody>
      </p:sp>
    </p:spTree>
    <p:extLst>
      <p:ext uri="{BB962C8B-B14F-4D97-AF65-F5344CB8AC3E}">
        <p14:creationId xmlns:p14="http://schemas.microsoft.com/office/powerpoint/2010/main" val="16597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Home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Current live</a:t>
            </a:r>
          </a:p>
          <a:p>
            <a:r>
              <a:rPr lang="en-IN" sz="2000" u="sng" dirty="0" smtClean="0"/>
              <a:t>Status Screen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618" y="3337309"/>
            <a:ext cx="218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logging in,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user can book a new appointment or Check his history of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 check the current live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45553" y="3764599"/>
            <a:ext cx="2181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see the current status and choose to book an appointment for now.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81" y="2230851"/>
            <a:ext cx="2622241" cy="4425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3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Booking History</a:t>
            </a:r>
          </a:p>
          <a:p>
            <a:r>
              <a:rPr lang="en-IN" sz="2000" u="sng" dirty="0" smtClean="0"/>
              <a:t>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 a new</a:t>
            </a:r>
            <a:br>
              <a:rPr lang="en-IN" sz="2000" u="sng" dirty="0" smtClean="0"/>
            </a:br>
            <a:r>
              <a:rPr lang="en-IN" sz="2000" u="sng" dirty="0" smtClean="0"/>
              <a:t>Appointment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268" y="3487599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check its booking history where all old booking will be displayed along with the service and date-time of the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51964" y="3576591"/>
            <a:ext cx="2181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Here, the user can select services and date-time for the booking and it will show whether he/she can or cannot book.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19" y="2230851"/>
            <a:ext cx="2627792" cy="44250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65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126</TotalTime>
  <Words>419</Words>
  <Application>Microsoft Office PowerPoint</Application>
  <PresentationFormat>Widescreen</PresentationFormat>
  <Paragraphs>102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Century Gothic</vt:lpstr>
      <vt:lpstr>Wingdings 2</vt:lpstr>
      <vt:lpstr>Quotable</vt:lpstr>
      <vt:lpstr>BELLZA WEBAPP</vt:lpstr>
      <vt:lpstr>Overview</vt:lpstr>
      <vt:lpstr>DEVELOPMENTAL PHASE</vt:lpstr>
      <vt:lpstr>SDLC Model </vt:lpstr>
      <vt:lpstr>Main modules</vt:lpstr>
      <vt:lpstr>Coding Standards</vt:lpstr>
      <vt:lpstr>Project Screenshots</vt:lpstr>
      <vt:lpstr>Project Screenshots</vt:lpstr>
      <vt:lpstr>Project Screenshots</vt:lpstr>
      <vt:lpstr>Project Screenshots</vt:lpstr>
      <vt:lpstr>TESTING PHASE</vt:lpstr>
      <vt:lpstr>Testing Phase</vt:lpstr>
      <vt:lpstr>Unit Testing</vt:lpstr>
      <vt:lpstr>System Testing</vt:lpstr>
      <vt:lpstr>Forced Error Testing</vt:lpstr>
      <vt:lpstr>TEAM ANALYSIS</vt:lpstr>
      <vt:lpstr>Glimpses of MOM</vt:lpstr>
      <vt:lpstr>Tools used by team</vt:lpstr>
      <vt:lpstr>Maintenance</vt:lpstr>
      <vt:lpstr>THANK YOU</vt:lpstr>
      <vt:lpstr>Future aspects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BELLZA WEBAPP</dc:title>
  <dc:creator>Dushyant Kaushik</dc:creator>
  <cp:lastModifiedBy>Sahil Sharma</cp:lastModifiedBy>
  <cp:revision>13</cp:revision>
  <dcterms:created xsi:type="dcterms:W3CDTF">2017-11-16T18:23:14Z</dcterms:created>
  <dcterms:modified xsi:type="dcterms:W3CDTF">2017-11-17T07:13:54Z</dcterms:modified>
</cp:coreProperties>
</file>