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BELLZA WEBAPP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Software Engineering final presentation</a:t>
            </a:r>
          </a:p>
          <a:p>
            <a:r>
              <a:rPr lang="en-IN" dirty="0" smtClean="0"/>
              <a:t>Group 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450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dirty="0" smtClean="0"/>
              <a:t>TESTING PHASE</a:t>
            </a:r>
            <a:endParaRPr lang="en-IN" sz="80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840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Testing Phase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UNIT TESTING</a:t>
            </a:r>
          </a:p>
          <a:p>
            <a:r>
              <a:rPr lang="en-IN" dirty="0" smtClean="0"/>
              <a:t>SYSTEM TESTING </a:t>
            </a:r>
            <a:endParaRPr lang="en-IN" dirty="0"/>
          </a:p>
          <a:p>
            <a:r>
              <a:rPr lang="en-IN" dirty="0" smtClean="0"/>
              <a:t>FORCED ERROR TESTING</a:t>
            </a:r>
          </a:p>
        </p:txBody>
      </p:sp>
    </p:spTree>
    <p:extLst>
      <p:ext uri="{BB962C8B-B14F-4D97-AF65-F5344CB8AC3E}">
        <p14:creationId xmlns:p14="http://schemas.microsoft.com/office/powerpoint/2010/main" val="3670929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70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System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017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Forced Error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691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116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 traceability matrix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371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8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TEAM ANALYSIS</a:t>
            </a:r>
            <a:endParaRPr lang="en-IN" sz="8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65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Glimpses of MOM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71" y="1427260"/>
            <a:ext cx="8050306" cy="516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36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used by team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Github</a:t>
            </a:r>
            <a:endParaRPr lang="en-IN" dirty="0" smtClean="0"/>
          </a:p>
          <a:p>
            <a:r>
              <a:rPr lang="en-IN" dirty="0" smtClean="0"/>
              <a:t>Atom Editor</a:t>
            </a:r>
          </a:p>
          <a:p>
            <a:r>
              <a:rPr lang="en-IN" dirty="0" smtClean="0"/>
              <a:t>Teletype</a:t>
            </a:r>
          </a:p>
          <a:p>
            <a:r>
              <a:rPr lang="en-IN" dirty="0" err="1" smtClean="0"/>
              <a:t>Smartdraw</a:t>
            </a:r>
            <a:endParaRPr lang="en-IN" dirty="0" smtClean="0"/>
          </a:p>
          <a:p>
            <a:r>
              <a:rPr lang="en-IN" dirty="0" smtClean="0"/>
              <a:t>Microsoft Excel, </a:t>
            </a:r>
            <a:r>
              <a:rPr lang="en-IN" dirty="0" err="1" smtClean="0"/>
              <a:t>Powerpoint</a:t>
            </a:r>
            <a:endParaRPr lang="en-IN" dirty="0" smtClean="0"/>
          </a:p>
          <a:p>
            <a:r>
              <a:rPr lang="en-IN" dirty="0" smtClean="0"/>
              <a:t>Bootstrap</a:t>
            </a:r>
          </a:p>
          <a:p>
            <a:r>
              <a:rPr lang="en-IN" dirty="0" smtClean="0"/>
              <a:t>Git-bash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36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Purpose: The project aims create an interactive </a:t>
            </a:r>
            <a:r>
              <a:rPr lang="en-IN" dirty="0" err="1" smtClean="0"/>
              <a:t>webapp</a:t>
            </a:r>
            <a:r>
              <a:rPr lang="en-IN" dirty="0" smtClean="0"/>
              <a:t> to book saloon appointments.</a:t>
            </a:r>
          </a:p>
          <a:p>
            <a:endParaRPr lang="en-IN" dirty="0"/>
          </a:p>
          <a:p>
            <a:r>
              <a:rPr lang="en-IN" dirty="0" smtClean="0"/>
              <a:t>Goals: The goal of this application is to ease the process of booking saloon appointments in a very effective manner.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Environment: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9917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Maintenance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Code Cleaning </a:t>
            </a:r>
          </a:p>
          <a:p>
            <a:r>
              <a:rPr lang="en-IN" dirty="0" smtClean="0"/>
              <a:t>Document maintenance</a:t>
            </a:r>
          </a:p>
          <a:p>
            <a:r>
              <a:rPr lang="en-IN" dirty="0" smtClean="0"/>
              <a:t>Google API update</a:t>
            </a:r>
          </a:p>
          <a:p>
            <a:r>
              <a:rPr lang="en-IN" dirty="0" smtClean="0"/>
              <a:t>Changing the code as per client request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8754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" t="270" r="101" b="4588"/>
          <a:stretch/>
        </p:blipFill>
        <p:spPr>
          <a:xfrm>
            <a:off x="1541929" y="268940"/>
            <a:ext cx="8857130" cy="632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80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aspects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 Technical</a:t>
            </a:r>
          </a:p>
          <a:p>
            <a:pPr lvl="1"/>
            <a:r>
              <a:rPr lang="en-IN" dirty="0" smtClean="0"/>
              <a:t>More secure and efficient environment</a:t>
            </a:r>
          </a:p>
          <a:p>
            <a:pPr lvl="1"/>
            <a:r>
              <a:rPr lang="en-IN" dirty="0" smtClean="0"/>
              <a:t>Database upgrade</a:t>
            </a:r>
          </a:p>
          <a:p>
            <a:pPr lvl="1"/>
            <a:r>
              <a:rPr lang="en-IN" dirty="0" smtClean="0"/>
              <a:t>Additional features</a:t>
            </a:r>
          </a:p>
          <a:p>
            <a:pPr lvl="2"/>
            <a:r>
              <a:rPr lang="en-IN" dirty="0" smtClean="0"/>
              <a:t>Auto-suggestion, integrated payment, packages</a:t>
            </a:r>
          </a:p>
          <a:p>
            <a:r>
              <a:rPr lang="en-IN" dirty="0" smtClean="0"/>
              <a:t>Economical</a:t>
            </a:r>
          </a:p>
          <a:p>
            <a:pPr lvl="1"/>
            <a:r>
              <a:rPr lang="en-IN" dirty="0" smtClean="0"/>
              <a:t>More feasible</a:t>
            </a:r>
          </a:p>
          <a:p>
            <a:pPr lvl="1"/>
            <a:r>
              <a:rPr lang="en-IN" dirty="0" smtClean="0"/>
              <a:t>More user friendly</a:t>
            </a:r>
          </a:p>
          <a:p>
            <a:r>
              <a:rPr lang="en-IN" dirty="0" smtClean="0"/>
              <a:t>Privacy</a:t>
            </a:r>
          </a:p>
          <a:p>
            <a:pPr lvl="1"/>
            <a:r>
              <a:rPr lang="en-IN" dirty="0" smtClean="0"/>
              <a:t>Becoming more independent</a:t>
            </a:r>
          </a:p>
          <a:p>
            <a:pPr lvl="1"/>
            <a:r>
              <a:rPr lang="en-IN" dirty="0" smtClean="0"/>
              <a:t>Removing external reference and </a:t>
            </a:r>
            <a:r>
              <a:rPr lang="en-IN" smtClean="0"/>
              <a:t>APIs usage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978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dirty="0" smtClean="0"/>
              <a:t>DEVELOPMENTAL PHASE</a:t>
            </a:r>
            <a:endParaRPr lang="en-IN" sz="6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35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SDLC Model 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400" dirty="0" smtClean="0"/>
              <a:t>Agile </a:t>
            </a:r>
          </a:p>
          <a:p>
            <a:pPr lvl="1"/>
            <a:r>
              <a:rPr lang="en-IN" sz="4000" dirty="0" smtClean="0"/>
              <a:t>Incremental and iterative </a:t>
            </a:r>
          </a:p>
          <a:p>
            <a:pPr lvl="2"/>
            <a:r>
              <a:rPr lang="en-IN" sz="3600" dirty="0" smtClean="0"/>
              <a:t>SCRUM model: best for the given project within the given time limit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36824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Main modules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767185"/>
              </p:ext>
            </p:extLst>
          </p:nvPr>
        </p:nvGraphicFramePr>
        <p:xfrm>
          <a:off x="1120775" y="1825623"/>
          <a:ext cx="10233025" cy="3502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605"/>
                <a:gridCol w="2046605"/>
                <a:gridCol w="2046605"/>
                <a:gridCol w="2046605"/>
                <a:gridCol w="2046605"/>
              </a:tblGrid>
              <a:tr h="647047">
                <a:tc>
                  <a:txBody>
                    <a:bodyPr/>
                    <a:lstStyle/>
                    <a:p>
                      <a:r>
                        <a:rPr lang="en-IN" dirty="0" smtClean="0"/>
                        <a:t>Login</a:t>
                      </a:r>
                    </a:p>
                    <a:p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Live</a:t>
                      </a:r>
                      <a:r>
                        <a:rPr lang="en-IN" baseline="0" dirty="0" smtClean="0"/>
                        <a:t> 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Later 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Booking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Manager</a:t>
                      </a:r>
                      <a:endParaRPr lang="en-IN" dirty="0"/>
                    </a:p>
                  </a:txBody>
                  <a:tcPr/>
                </a:tc>
              </a:tr>
              <a:tr h="647047">
                <a:tc>
                  <a:txBody>
                    <a:bodyPr/>
                    <a:lstStyle/>
                    <a:p>
                      <a:r>
                        <a:rPr lang="en-IN" dirty="0" smtClean="0"/>
                        <a:t>Google API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Details Required:</a:t>
                      </a:r>
                      <a:r>
                        <a:rPr lang="en-IN" baseline="0" dirty="0" smtClean="0"/>
                        <a:t> Date and Time of booking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Details Required:</a:t>
                      </a:r>
                      <a:r>
                        <a:rPr lang="en-IN" baseline="0" dirty="0" smtClean="0"/>
                        <a:t> Date and Time of booking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List</a:t>
                      </a:r>
                      <a:r>
                        <a:rPr lang="en-IN" baseline="0" dirty="0" smtClean="0"/>
                        <a:t> Services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View Current Status</a:t>
                      </a:r>
                      <a:endParaRPr lang="en-IN" dirty="0"/>
                    </a:p>
                  </a:txBody>
                  <a:tcPr/>
                </a:tc>
              </a:tr>
              <a:tr h="647047">
                <a:tc>
                  <a:txBody>
                    <a:bodyPr/>
                    <a:lstStyle/>
                    <a:p>
                      <a:r>
                        <a:rPr lang="en-IN" dirty="0" smtClean="0"/>
                        <a:t>Virtual 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Display:</a:t>
                      </a:r>
                      <a:r>
                        <a:rPr lang="en-IN" baseline="0" dirty="0" smtClean="0"/>
                        <a:t> Live status of the seats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Display: Later status of the seats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Option to book a latter appointment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Manage bookings</a:t>
                      </a:r>
                      <a:endParaRPr lang="en-IN" dirty="0"/>
                    </a:p>
                  </a:txBody>
                  <a:tcPr/>
                </a:tc>
              </a:tr>
              <a:tr h="64704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Option to instantly book a seat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Option to book a seat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book  instantly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Mail Appointment</a:t>
                      </a:r>
                      <a:r>
                        <a:rPr lang="en-IN" baseline="0" dirty="0" smtClean="0"/>
                        <a:t> Details</a:t>
                      </a:r>
                      <a:endParaRPr lang="en-IN" dirty="0"/>
                    </a:p>
                  </a:txBody>
                  <a:tcPr/>
                </a:tc>
              </a:tr>
              <a:tr h="64704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60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Coding Standards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36" y="1577789"/>
            <a:ext cx="9586388" cy="501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8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Screenshots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36" y="1547532"/>
            <a:ext cx="3048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618" y="1547532"/>
            <a:ext cx="3048000" cy="514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683" y="1547532"/>
            <a:ext cx="304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86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Screenshots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29" y="1511674"/>
            <a:ext cx="3048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435" y="1511674"/>
            <a:ext cx="304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2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Screenshots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1457884"/>
            <a:ext cx="3048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17" y="1457884"/>
            <a:ext cx="3048000" cy="514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071" y="1457884"/>
            <a:ext cx="304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5381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79</TotalTime>
  <Words>239</Words>
  <Application>Microsoft Office PowerPoint</Application>
  <PresentationFormat>Widescreen</PresentationFormat>
  <Paragraphs>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Aharoni</vt:lpstr>
      <vt:lpstr>Arial</vt:lpstr>
      <vt:lpstr>Corbel</vt:lpstr>
      <vt:lpstr>Depth</vt:lpstr>
      <vt:lpstr>BELLZA WEBAPP</vt:lpstr>
      <vt:lpstr>Overview</vt:lpstr>
      <vt:lpstr>DEVELOPMENTAL PHASE</vt:lpstr>
      <vt:lpstr>SDLC Model </vt:lpstr>
      <vt:lpstr>Main modules</vt:lpstr>
      <vt:lpstr>Coding Standards</vt:lpstr>
      <vt:lpstr>Project Screenshots</vt:lpstr>
      <vt:lpstr>Project Screenshots</vt:lpstr>
      <vt:lpstr>Project Screenshots</vt:lpstr>
      <vt:lpstr>TESTING PHASE</vt:lpstr>
      <vt:lpstr>Testing Phase</vt:lpstr>
      <vt:lpstr>Unit Testing</vt:lpstr>
      <vt:lpstr>System Testing</vt:lpstr>
      <vt:lpstr>Forced Error Testing</vt:lpstr>
      <vt:lpstr>PowerPoint Presentation</vt:lpstr>
      <vt:lpstr>Requirement traceability matrix</vt:lpstr>
      <vt:lpstr>TEAM ANALYSIS</vt:lpstr>
      <vt:lpstr>Glimpses of MOM</vt:lpstr>
      <vt:lpstr>Tools used by team</vt:lpstr>
      <vt:lpstr>Maintenance</vt:lpstr>
      <vt:lpstr>PowerPoint Presentation</vt:lpstr>
      <vt:lpstr>Future aspects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BELLZA WEBAPP</dc:title>
  <dc:creator>Dushyant Kaushik</dc:creator>
  <cp:lastModifiedBy>Dushyant Kaushik</cp:lastModifiedBy>
  <cp:revision>9</cp:revision>
  <dcterms:created xsi:type="dcterms:W3CDTF">2017-11-16T18:23:14Z</dcterms:created>
  <dcterms:modified xsi:type="dcterms:W3CDTF">2017-11-16T19:42:56Z</dcterms:modified>
</cp:coreProperties>
</file>