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5" autoAdjust="0"/>
    <p:restoredTop sz="94571" autoAdjust="0"/>
  </p:normalViewPr>
  <p:slideViewPr>
    <p:cSldViewPr snapToGrid="0">
      <p:cViewPr varScale="1">
        <p:scale>
          <a:sx n="82" d="100"/>
          <a:sy n="82" d="100"/>
        </p:scale>
        <p:origin x="302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89539-76A7-4A54-9FCB-67224CA57849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E9F53-4ECE-4F32-A6A9-40AB3D3E9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334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E9F53-4ECE-4F32-A6A9-40AB3D3E94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5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A1C0-C04B-45D0-BA38-2EC4817456DD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608E-97CC-40F1-B1D4-926FA22D0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3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A1C0-C04B-45D0-BA38-2EC4817456DD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608E-97CC-40F1-B1D4-926FA22D0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9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A1C0-C04B-45D0-BA38-2EC4817456DD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608E-97CC-40F1-B1D4-926FA22D0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46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A1C0-C04B-45D0-BA38-2EC4817456DD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608E-97CC-40F1-B1D4-926FA22D0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23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A1C0-C04B-45D0-BA38-2EC4817456DD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608E-97CC-40F1-B1D4-926FA22D0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04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A1C0-C04B-45D0-BA38-2EC4817456DD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608E-97CC-40F1-B1D4-926FA22D0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57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A1C0-C04B-45D0-BA38-2EC4817456DD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608E-97CC-40F1-B1D4-926FA22D0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A1C0-C04B-45D0-BA38-2EC4817456DD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608E-97CC-40F1-B1D4-926FA22D0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63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A1C0-C04B-45D0-BA38-2EC4817456DD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608E-97CC-40F1-B1D4-926FA22D0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27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A1C0-C04B-45D0-BA38-2EC4817456DD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608E-97CC-40F1-B1D4-926FA22D0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53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A1C0-C04B-45D0-BA38-2EC4817456DD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608E-97CC-40F1-B1D4-926FA22D0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14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1A1C0-C04B-45D0-BA38-2EC4817456DD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1608E-97CC-40F1-B1D4-926FA22D0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70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691B04-08A6-4FAD-A40C-43BE6193A13F}"/>
              </a:ext>
            </a:extLst>
          </p:cNvPr>
          <p:cNvSpPr/>
          <p:nvPr/>
        </p:nvSpPr>
        <p:spPr>
          <a:xfrm>
            <a:off x="562708" y="257907"/>
            <a:ext cx="5627077" cy="8206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Arial Black" panose="020B0A04020102020204" pitchFamily="34" charset="0"/>
              </a:rPr>
              <a:t>Beat Game</a:t>
            </a:r>
            <a:endParaRPr lang="ko-KR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8AEBF6-4A15-4DCE-B146-00AB4197952C}"/>
              </a:ext>
            </a:extLst>
          </p:cNvPr>
          <p:cNvSpPr/>
          <p:nvPr/>
        </p:nvSpPr>
        <p:spPr>
          <a:xfrm>
            <a:off x="562705" y="3076971"/>
            <a:ext cx="2239107" cy="39858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개발 방법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D12A65-85DE-423E-9561-FD88B07833FB}"/>
              </a:ext>
            </a:extLst>
          </p:cNvPr>
          <p:cNvSpPr/>
          <p:nvPr/>
        </p:nvSpPr>
        <p:spPr>
          <a:xfrm>
            <a:off x="562705" y="5100350"/>
            <a:ext cx="2239107" cy="39858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개발 성과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9D0EFC-1AAE-49EC-A7C1-2CCAE07E5C7B}"/>
              </a:ext>
            </a:extLst>
          </p:cNvPr>
          <p:cNvSpPr/>
          <p:nvPr/>
        </p:nvSpPr>
        <p:spPr>
          <a:xfrm>
            <a:off x="601530" y="6441617"/>
            <a:ext cx="2239107" cy="39858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게임 화면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C7D2C-100C-430D-915A-78B7D6FCD47A}"/>
              </a:ext>
            </a:extLst>
          </p:cNvPr>
          <p:cNvSpPr txBox="1"/>
          <p:nvPr/>
        </p:nvSpPr>
        <p:spPr>
          <a:xfrm>
            <a:off x="4780425" y="1127987"/>
            <a:ext cx="1409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+mn-ea"/>
              </a:rPr>
              <a:t>제작 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ko-KR" altLang="en-US" sz="1600" b="1" dirty="0">
                <a:latin typeface="+mn-ea"/>
              </a:rPr>
              <a:t>김도현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AFBF82-23F5-470C-AD70-914B155D9636}"/>
              </a:ext>
            </a:extLst>
          </p:cNvPr>
          <p:cNvSpPr txBox="1"/>
          <p:nvPr/>
        </p:nvSpPr>
        <p:spPr>
          <a:xfrm>
            <a:off x="562706" y="3616493"/>
            <a:ext cx="50401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JLayer</a:t>
            </a:r>
            <a:r>
              <a:rPr lang="en-US" altLang="ko-KR" sz="1200" dirty="0"/>
              <a:t> </a:t>
            </a:r>
            <a:r>
              <a:rPr lang="ko-KR" altLang="en-US" sz="1200" dirty="0"/>
              <a:t>라이브러리를 이용한 음악재생과</a:t>
            </a:r>
            <a:br>
              <a:rPr lang="en-US" altLang="ko-KR" sz="1200" dirty="0"/>
            </a:br>
            <a:r>
              <a:rPr lang="en-US" altLang="ko-KR" sz="1200" dirty="0"/>
              <a:t>Queue</a:t>
            </a:r>
            <a:r>
              <a:rPr lang="ko-KR" altLang="en-US" sz="1200" dirty="0"/>
              <a:t>를 사용하여 내려오는 노트를 순서대로 인식할 수 있게 하였습니다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2</a:t>
            </a:r>
            <a:r>
              <a:rPr lang="ko-KR" altLang="en-US" sz="1200" dirty="0"/>
              <a:t>중 버퍼링을 이용해 이미지를 출력할 때 딜레이를 최소화하고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Thread</a:t>
            </a:r>
            <a:r>
              <a:rPr lang="ko-KR" altLang="en-US" sz="1200" dirty="0"/>
              <a:t>를 이용해 메모리 소모를 최소화 하였고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각 노래의 비트 시작시간</a:t>
            </a:r>
            <a:r>
              <a:rPr lang="en-US" altLang="ko-KR" sz="1200" dirty="0"/>
              <a:t>, BPM</a:t>
            </a:r>
            <a:r>
              <a:rPr lang="ko-KR" altLang="en-US" sz="1200" dirty="0"/>
              <a:t>을 계산하여 노트를 생성함</a:t>
            </a:r>
            <a:endParaRPr lang="en-US" altLang="ko-KR" sz="1200" dirty="0"/>
          </a:p>
          <a:p>
            <a:r>
              <a:rPr lang="ko-KR" altLang="en-US" sz="1200" dirty="0" err="1"/>
              <a:t>그림판</a:t>
            </a:r>
            <a:r>
              <a:rPr lang="ko-KR" altLang="en-US" sz="1200" dirty="0"/>
              <a:t> </a:t>
            </a:r>
            <a:r>
              <a:rPr lang="en-US" altLang="ko-KR" sz="1200" dirty="0"/>
              <a:t>3D</a:t>
            </a:r>
            <a:r>
              <a:rPr lang="ko-KR" altLang="en-US" sz="1200" dirty="0"/>
              <a:t>를 이용하여 각 </a:t>
            </a:r>
            <a:r>
              <a:rPr lang="en-US" altLang="ko-KR" sz="1200" dirty="0" err="1"/>
              <a:t>png</a:t>
            </a:r>
            <a:r>
              <a:rPr lang="ko-KR" altLang="en-US" sz="1200" dirty="0"/>
              <a:t>를 만듦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1E6A83-4A93-4844-894B-3A9D80D01F48}"/>
              </a:ext>
            </a:extLst>
          </p:cNvPr>
          <p:cNvSpPr txBox="1"/>
          <p:nvPr/>
        </p:nvSpPr>
        <p:spPr>
          <a:xfrm>
            <a:off x="562706" y="5592858"/>
            <a:ext cx="5330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Getters &amp; Setters, </a:t>
            </a:r>
            <a:r>
              <a:rPr lang="en-US" altLang="ko-KR" sz="1200" dirty="0" err="1"/>
              <a:t>ArrayList</a:t>
            </a:r>
            <a:r>
              <a:rPr lang="ko-KR" altLang="en-US" sz="1200" dirty="0"/>
              <a:t>를 이용한 객체지향 프로그래밍과</a:t>
            </a:r>
            <a:endParaRPr lang="en-US" altLang="ko-KR" sz="1200" dirty="0"/>
          </a:p>
          <a:p>
            <a:r>
              <a:rPr lang="en-US" altLang="ko-KR" sz="1200" dirty="0" err="1"/>
              <a:t>JFrame</a:t>
            </a:r>
            <a:r>
              <a:rPr lang="ko-KR" altLang="en-US" sz="1200" dirty="0"/>
              <a:t>을 이용한 각 이미지 출력</a:t>
            </a:r>
            <a:endParaRPr lang="en-US" altLang="ko-KR" sz="1200" dirty="0"/>
          </a:p>
          <a:p>
            <a:r>
              <a:rPr lang="en-US" altLang="ko-KR" sz="1200" dirty="0"/>
              <a:t>Thread</a:t>
            </a:r>
            <a:r>
              <a:rPr lang="ko-KR" altLang="en-US" sz="1200" dirty="0"/>
              <a:t>와 </a:t>
            </a:r>
            <a:r>
              <a:rPr lang="en-US" altLang="ko-KR" sz="1200" dirty="0"/>
              <a:t>Garbage Collector</a:t>
            </a:r>
            <a:r>
              <a:rPr lang="ko-KR" altLang="en-US" sz="1200" dirty="0"/>
              <a:t>를 이용해 자원을 적절히 사용하는 방법 등을 배움</a:t>
            </a:r>
            <a:endParaRPr lang="en-US" altLang="ko-KR" sz="1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A4A6F13-5B35-4E74-92FD-1CFC91776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50" y="6981139"/>
            <a:ext cx="2952049" cy="167236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3DD815D-F6DD-4793-8FA9-7D699C03B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680" y="6981139"/>
            <a:ext cx="2972578" cy="167236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A1FB36-E661-44A9-8463-5F417AD0AAE9}"/>
              </a:ext>
            </a:extLst>
          </p:cNvPr>
          <p:cNvSpPr/>
          <p:nvPr/>
        </p:nvSpPr>
        <p:spPr>
          <a:xfrm>
            <a:off x="562705" y="1447855"/>
            <a:ext cx="2239107" cy="39858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프로그램 소개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036DC0-12BB-40AE-8649-632FA5CE2E43}"/>
              </a:ext>
            </a:extLst>
          </p:cNvPr>
          <p:cNvSpPr txBox="1"/>
          <p:nvPr/>
        </p:nvSpPr>
        <p:spPr>
          <a:xfrm>
            <a:off x="509916" y="1943120"/>
            <a:ext cx="5732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노트가 내려오면 타이밍에 맞게 키보드를 누르는</a:t>
            </a:r>
            <a:r>
              <a:rPr lang="en-US" altLang="ko-KR" sz="1200" dirty="0"/>
              <a:t> </a:t>
            </a:r>
            <a:r>
              <a:rPr lang="ko-KR" altLang="en-US" sz="1200" dirty="0"/>
              <a:t>전통 리듬게임 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유명 곡의 </a:t>
            </a:r>
            <a:r>
              <a:rPr lang="en-US" altLang="ko-KR" sz="1200" dirty="0"/>
              <a:t>Flower Dance</a:t>
            </a:r>
            <a:r>
              <a:rPr lang="ko-KR" altLang="en-US" sz="1200" dirty="0"/>
              <a:t>의 노래를 리듬게임으로 제작하였습니다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본래 </a:t>
            </a:r>
            <a:r>
              <a:rPr lang="en-US" altLang="ko-KR" sz="1200" dirty="0"/>
              <a:t>Blue Zenith, Faded, </a:t>
            </a:r>
            <a:r>
              <a:rPr lang="ko-KR" altLang="en-US" sz="1200" dirty="0"/>
              <a:t>점수 기록 및 순위표</a:t>
            </a:r>
            <a:r>
              <a:rPr lang="en-US" altLang="ko-KR" sz="1200" dirty="0"/>
              <a:t> </a:t>
            </a:r>
            <a:r>
              <a:rPr lang="ko-KR" altLang="en-US" sz="1200" dirty="0"/>
              <a:t>또한 제작하려 하였으나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1</a:t>
            </a:r>
            <a:r>
              <a:rPr lang="ko-KR" altLang="en-US" sz="1200" dirty="0"/>
              <a:t>인 제작의 한계로 시간이 다소 부족하여 제일 좋아하는 한 곡만 제작해보았습니다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7043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91</Words>
  <Application>Microsoft Office PowerPoint</Application>
  <PresentationFormat>화면 슬라이드 쇼(4:3)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Arial</vt:lpstr>
      <vt:lpstr>Arial Black</vt:lpstr>
      <vt:lpstr>Calibri</vt:lpstr>
      <vt:lpstr>Calibri Light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도현 김</dc:creator>
  <cp:lastModifiedBy>도현 김</cp:lastModifiedBy>
  <cp:revision>5</cp:revision>
  <dcterms:created xsi:type="dcterms:W3CDTF">2018-12-17T08:53:44Z</dcterms:created>
  <dcterms:modified xsi:type="dcterms:W3CDTF">2018-12-26T07:26:32Z</dcterms:modified>
</cp:coreProperties>
</file>