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32" r:id="rId1"/>
  </p:sldMasterIdLst>
  <p:notesMasterIdLst>
    <p:notesMasterId r:id="rId64"/>
  </p:notesMasterIdLst>
  <p:handoutMasterIdLst>
    <p:handoutMasterId r:id="rId65"/>
  </p:handoutMasterIdLst>
  <p:sldIdLst>
    <p:sldId id="492" r:id="rId2"/>
    <p:sldId id="465" r:id="rId3"/>
    <p:sldId id="457" r:id="rId4"/>
    <p:sldId id="466" r:id="rId5"/>
    <p:sldId id="400" r:id="rId6"/>
    <p:sldId id="458" r:id="rId7"/>
    <p:sldId id="403" r:id="rId8"/>
    <p:sldId id="459" r:id="rId9"/>
    <p:sldId id="460" r:id="rId10"/>
    <p:sldId id="408" r:id="rId11"/>
    <p:sldId id="409" r:id="rId12"/>
    <p:sldId id="410" r:id="rId13"/>
    <p:sldId id="412" r:id="rId14"/>
    <p:sldId id="413" r:id="rId15"/>
    <p:sldId id="414" r:id="rId16"/>
    <p:sldId id="415" r:id="rId17"/>
    <p:sldId id="416" r:id="rId18"/>
    <p:sldId id="417" r:id="rId19"/>
    <p:sldId id="418" r:id="rId20"/>
    <p:sldId id="467" r:id="rId21"/>
    <p:sldId id="419" r:id="rId22"/>
    <p:sldId id="424" r:id="rId23"/>
    <p:sldId id="461" r:id="rId24"/>
    <p:sldId id="462" r:id="rId25"/>
    <p:sldId id="431" r:id="rId26"/>
    <p:sldId id="432" r:id="rId27"/>
    <p:sldId id="433" r:id="rId28"/>
    <p:sldId id="434" r:id="rId29"/>
    <p:sldId id="435" r:id="rId30"/>
    <p:sldId id="436" r:id="rId31"/>
    <p:sldId id="440" r:id="rId32"/>
    <p:sldId id="441" r:id="rId33"/>
    <p:sldId id="442" r:id="rId34"/>
    <p:sldId id="443" r:id="rId35"/>
    <p:sldId id="447" r:id="rId36"/>
    <p:sldId id="453" r:id="rId37"/>
    <p:sldId id="463" r:id="rId38"/>
    <p:sldId id="454" r:id="rId39"/>
    <p:sldId id="455" r:id="rId40"/>
    <p:sldId id="456" r:id="rId41"/>
    <p:sldId id="464" r:id="rId42"/>
    <p:sldId id="491" r:id="rId43"/>
    <p:sldId id="471" r:id="rId44"/>
    <p:sldId id="472" r:id="rId45"/>
    <p:sldId id="473" r:id="rId46"/>
    <p:sldId id="474" r:id="rId47"/>
    <p:sldId id="475" r:id="rId48"/>
    <p:sldId id="476" r:id="rId49"/>
    <p:sldId id="477" r:id="rId50"/>
    <p:sldId id="478" r:id="rId51"/>
    <p:sldId id="479" r:id="rId52"/>
    <p:sldId id="480" r:id="rId53"/>
    <p:sldId id="481" r:id="rId54"/>
    <p:sldId id="482" r:id="rId55"/>
    <p:sldId id="483" r:id="rId56"/>
    <p:sldId id="484" r:id="rId57"/>
    <p:sldId id="485" r:id="rId58"/>
    <p:sldId id="486" r:id="rId59"/>
    <p:sldId id="487" r:id="rId60"/>
    <p:sldId id="488" r:id="rId61"/>
    <p:sldId id="489" r:id="rId62"/>
    <p:sldId id="490" r:id="rId6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0000"/>
    <a:srgbClr val="53247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03" autoAdjust="0"/>
  </p:normalViewPr>
  <p:slideViewPr>
    <p:cSldViewPr>
      <p:cViewPr varScale="1">
        <p:scale>
          <a:sx n="85" d="100"/>
          <a:sy n="85" d="100"/>
        </p:scale>
        <p:origin x="954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4" Type="http://schemas.openxmlformats.org/officeDocument/2006/relationships/image" Target="../media/image3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7" Type="http://schemas.openxmlformats.org/officeDocument/2006/relationships/image" Target="../media/image65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6" Type="http://schemas.openxmlformats.org/officeDocument/2006/relationships/image" Target="../media/image64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4" Type="http://schemas.openxmlformats.org/officeDocument/2006/relationships/image" Target="../media/image77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7" Type="http://schemas.openxmlformats.org/officeDocument/2006/relationships/image" Target="../media/image84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6" Type="http://schemas.openxmlformats.org/officeDocument/2006/relationships/image" Target="../media/image83.wmf"/><Relationship Id="rId5" Type="http://schemas.openxmlformats.org/officeDocument/2006/relationships/image" Target="../media/image82.wmf"/><Relationship Id="rId4" Type="http://schemas.openxmlformats.org/officeDocument/2006/relationships/image" Target="../media/image81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4" Type="http://schemas.openxmlformats.org/officeDocument/2006/relationships/image" Target="../media/image88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3" Type="http://schemas.openxmlformats.org/officeDocument/2006/relationships/image" Target="../media/image91.wmf"/><Relationship Id="rId7" Type="http://schemas.openxmlformats.org/officeDocument/2006/relationships/image" Target="../media/image95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6" Type="http://schemas.openxmlformats.org/officeDocument/2006/relationships/image" Target="../media/image94.wmf"/><Relationship Id="rId5" Type="http://schemas.openxmlformats.org/officeDocument/2006/relationships/image" Target="../media/image93.wmf"/><Relationship Id="rId4" Type="http://schemas.openxmlformats.org/officeDocument/2006/relationships/image" Target="../media/image92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4" Type="http://schemas.openxmlformats.org/officeDocument/2006/relationships/image" Target="../media/image100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7" Type="http://schemas.openxmlformats.org/officeDocument/2006/relationships/image" Target="../media/image107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Relationship Id="rId6" Type="http://schemas.openxmlformats.org/officeDocument/2006/relationships/image" Target="../media/image106.wmf"/><Relationship Id="rId5" Type="http://schemas.openxmlformats.org/officeDocument/2006/relationships/image" Target="../media/image105.wmf"/><Relationship Id="rId4" Type="http://schemas.openxmlformats.org/officeDocument/2006/relationships/image" Target="../media/image104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6" Type="http://schemas.openxmlformats.org/officeDocument/2006/relationships/image" Target="../media/image113.wmf"/><Relationship Id="rId5" Type="http://schemas.openxmlformats.org/officeDocument/2006/relationships/image" Target="../media/image112.wmf"/><Relationship Id="rId4" Type="http://schemas.openxmlformats.org/officeDocument/2006/relationships/image" Target="../media/image111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Relationship Id="rId4" Type="http://schemas.openxmlformats.org/officeDocument/2006/relationships/image" Target="../media/image117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wmf"/><Relationship Id="rId1" Type="http://schemas.openxmlformats.org/officeDocument/2006/relationships/image" Target="../media/image11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emf"/><Relationship Id="rId1" Type="http://schemas.openxmlformats.org/officeDocument/2006/relationships/image" Target="../media/image9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3" Type="http://schemas.openxmlformats.org/officeDocument/2006/relationships/image" Target="../media/image122.wmf"/><Relationship Id="rId7" Type="http://schemas.openxmlformats.org/officeDocument/2006/relationships/image" Target="../media/image126.wmf"/><Relationship Id="rId2" Type="http://schemas.openxmlformats.org/officeDocument/2006/relationships/image" Target="../media/image121.wmf"/><Relationship Id="rId1" Type="http://schemas.openxmlformats.org/officeDocument/2006/relationships/image" Target="../media/image120.wmf"/><Relationship Id="rId6" Type="http://schemas.openxmlformats.org/officeDocument/2006/relationships/image" Target="../media/image125.wmf"/><Relationship Id="rId5" Type="http://schemas.openxmlformats.org/officeDocument/2006/relationships/image" Target="../media/image124.wmf"/><Relationship Id="rId4" Type="http://schemas.openxmlformats.org/officeDocument/2006/relationships/image" Target="../media/image123.wmf"/><Relationship Id="rId9" Type="http://schemas.openxmlformats.org/officeDocument/2006/relationships/image" Target="../media/image128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3" Type="http://schemas.openxmlformats.org/officeDocument/2006/relationships/image" Target="../media/image131.wmf"/><Relationship Id="rId7" Type="http://schemas.openxmlformats.org/officeDocument/2006/relationships/image" Target="../media/image135.wmf"/><Relationship Id="rId12" Type="http://schemas.openxmlformats.org/officeDocument/2006/relationships/image" Target="../media/image140.wmf"/><Relationship Id="rId2" Type="http://schemas.openxmlformats.org/officeDocument/2006/relationships/image" Target="../media/image130.wmf"/><Relationship Id="rId1" Type="http://schemas.openxmlformats.org/officeDocument/2006/relationships/image" Target="../media/image129.wmf"/><Relationship Id="rId6" Type="http://schemas.openxmlformats.org/officeDocument/2006/relationships/image" Target="../media/image134.wmf"/><Relationship Id="rId11" Type="http://schemas.openxmlformats.org/officeDocument/2006/relationships/image" Target="../media/image139.wmf"/><Relationship Id="rId5" Type="http://schemas.openxmlformats.org/officeDocument/2006/relationships/image" Target="../media/image133.wmf"/><Relationship Id="rId10" Type="http://schemas.openxmlformats.org/officeDocument/2006/relationships/image" Target="../media/image138.wmf"/><Relationship Id="rId4" Type="http://schemas.openxmlformats.org/officeDocument/2006/relationships/image" Target="../media/image132.wmf"/><Relationship Id="rId9" Type="http://schemas.openxmlformats.org/officeDocument/2006/relationships/image" Target="../media/image137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wmf"/><Relationship Id="rId2" Type="http://schemas.openxmlformats.org/officeDocument/2006/relationships/image" Target="../media/image102.wmf"/><Relationship Id="rId1" Type="http://schemas.openxmlformats.org/officeDocument/2006/relationships/image" Target="../media/image141.wmf"/><Relationship Id="rId5" Type="http://schemas.openxmlformats.org/officeDocument/2006/relationships/image" Target="../media/image144.wmf"/><Relationship Id="rId4" Type="http://schemas.openxmlformats.org/officeDocument/2006/relationships/image" Target="../media/image143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23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wmf"/><Relationship Id="rId2" Type="http://schemas.openxmlformats.org/officeDocument/2006/relationships/image" Target="../media/image146.wmf"/><Relationship Id="rId1" Type="http://schemas.openxmlformats.org/officeDocument/2006/relationships/image" Target="../media/image145.wmf"/><Relationship Id="rId4" Type="http://schemas.openxmlformats.org/officeDocument/2006/relationships/image" Target="../media/image148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wmf"/><Relationship Id="rId2" Type="http://schemas.openxmlformats.org/officeDocument/2006/relationships/image" Target="../media/image150.wmf"/><Relationship Id="rId1" Type="http://schemas.openxmlformats.org/officeDocument/2006/relationships/image" Target="../media/image149.wmf"/><Relationship Id="rId4" Type="http://schemas.openxmlformats.org/officeDocument/2006/relationships/image" Target="../media/image152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3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4.w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wmf"/><Relationship Id="rId3" Type="http://schemas.openxmlformats.org/officeDocument/2006/relationships/image" Target="../media/image157.wmf"/><Relationship Id="rId7" Type="http://schemas.openxmlformats.org/officeDocument/2006/relationships/image" Target="../media/image161.wmf"/><Relationship Id="rId2" Type="http://schemas.openxmlformats.org/officeDocument/2006/relationships/image" Target="../media/image156.wmf"/><Relationship Id="rId1" Type="http://schemas.openxmlformats.org/officeDocument/2006/relationships/image" Target="../media/image155.wmf"/><Relationship Id="rId6" Type="http://schemas.openxmlformats.org/officeDocument/2006/relationships/image" Target="../media/image160.wmf"/><Relationship Id="rId5" Type="http://schemas.openxmlformats.org/officeDocument/2006/relationships/image" Target="../media/image159.wmf"/><Relationship Id="rId4" Type="http://schemas.openxmlformats.org/officeDocument/2006/relationships/image" Target="../media/image158.wmf"/><Relationship Id="rId9" Type="http://schemas.openxmlformats.org/officeDocument/2006/relationships/image" Target="../media/image163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wmf"/><Relationship Id="rId2" Type="http://schemas.openxmlformats.org/officeDocument/2006/relationships/image" Target="../media/image162.wmf"/><Relationship Id="rId1" Type="http://schemas.openxmlformats.org/officeDocument/2006/relationships/image" Target="../media/image161.wmf"/><Relationship Id="rId4" Type="http://schemas.openxmlformats.org/officeDocument/2006/relationships/image" Target="../media/image16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emf"/></Relationships>
</file>

<file path=ppt/drawings/_rels/vmlDrawing4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wmf"/><Relationship Id="rId3" Type="http://schemas.openxmlformats.org/officeDocument/2006/relationships/image" Target="../media/image168.wmf"/><Relationship Id="rId7" Type="http://schemas.openxmlformats.org/officeDocument/2006/relationships/image" Target="../media/image172.wmf"/><Relationship Id="rId2" Type="http://schemas.openxmlformats.org/officeDocument/2006/relationships/image" Target="../media/image167.wmf"/><Relationship Id="rId1" Type="http://schemas.openxmlformats.org/officeDocument/2006/relationships/image" Target="../media/image166.wmf"/><Relationship Id="rId6" Type="http://schemas.openxmlformats.org/officeDocument/2006/relationships/image" Target="../media/image171.wmf"/><Relationship Id="rId11" Type="http://schemas.openxmlformats.org/officeDocument/2006/relationships/image" Target="../media/image176.wmf"/><Relationship Id="rId5" Type="http://schemas.openxmlformats.org/officeDocument/2006/relationships/image" Target="../media/image170.wmf"/><Relationship Id="rId10" Type="http://schemas.openxmlformats.org/officeDocument/2006/relationships/image" Target="../media/image175.wmf"/><Relationship Id="rId4" Type="http://schemas.openxmlformats.org/officeDocument/2006/relationships/image" Target="../media/image169.wmf"/><Relationship Id="rId9" Type="http://schemas.openxmlformats.org/officeDocument/2006/relationships/image" Target="../media/image174.wmf"/></Relationships>
</file>

<file path=ppt/drawings/_rels/vmlDrawing4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emf"/><Relationship Id="rId3" Type="http://schemas.openxmlformats.org/officeDocument/2006/relationships/image" Target="../media/image179.wmf"/><Relationship Id="rId7" Type="http://schemas.openxmlformats.org/officeDocument/2006/relationships/image" Target="../media/image183.wmf"/><Relationship Id="rId2" Type="http://schemas.openxmlformats.org/officeDocument/2006/relationships/image" Target="../media/image178.wmf"/><Relationship Id="rId1" Type="http://schemas.openxmlformats.org/officeDocument/2006/relationships/image" Target="../media/image177.wmf"/><Relationship Id="rId6" Type="http://schemas.openxmlformats.org/officeDocument/2006/relationships/image" Target="../media/image182.wmf"/><Relationship Id="rId5" Type="http://schemas.openxmlformats.org/officeDocument/2006/relationships/image" Target="../media/image181.wmf"/><Relationship Id="rId4" Type="http://schemas.openxmlformats.org/officeDocument/2006/relationships/image" Target="../media/image180.wmf"/><Relationship Id="rId9" Type="http://schemas.openxmlformats.org/officeDocument/2006/relationships/image" Target="../media/image185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wmf"/><Relationship Id="rId2" Type="http://schemas.openxmlformats.org/officeDocument/2006/relationships/image" Target="../media/image187.wmf"/><Relationship Id="rId1" Type="http://schemas.openxmlformats.org/officeDocument/2006/relationships/image" Target="../media/image186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wmf"/><Relationship Id="rId2" Type="http://schemas.openxmlformats.org/officeDocument/2006/relationships/image" Target="../media/image190.wmf"/><Relationship Id="rId1" Type="http://schemas.openxmlformats.org/officeDocument/2006/relationships/image" Target="../media/image189.wmf"/><Relationship Id="rId4" Type="http://schemas.openxmlformats.org/officeDocument/2006/relationships/image" Target="../media/image192.wmf"/></Relationships>
</file>

<file path=ppt/drawings/_rels/vmlDrawing4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4.emf"/><Relationship Id="rId1" Type="http://schemas.openxmlformats.org/officeDocument/2006/relationships/image" Target="../media/image193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7.wmf"/><Relationship Id="rId2" Type="http://schemas.openxmlformats.org/officeDocument/2006/relationships/image" Target="../media/image196.wmf"/><Relationship Id="rId1" Type="http://schemas.openxmlformats.org/officeDocument/2006/relationships/image" Target="../media/image195.wmf"/><Relationship Id="rId4" Type="http://schemas.openxmlformats.org/officeDocument/2006/relationships/image" Target="../media/image198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wmf"/><Relationship Id="rId2" Type="http://schemas.openxmlformats.org/officeDocument/2006/relationships/image" Target="../media/image200.wmf"/><Relationship Id="rId1" Type="http://schemas.openxmlformats.org/officeDocument/2006/relationships/image" Target="../media/image199.wmf"/><Relationship Id="rId4" Type="http://schemas.openxmlformats.org/officeDocument/2006/relationships/image" Target="../media/image202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5.wmf"/><Relationship Id="rId2" Type="http://schemas.openxmlformats.org/officeDocument/2006/relationships/image" Target="../media/image204.wmf"/><Relationship Id="rId1" Type="http://schemas.openxmlformats.org/officeDocument/2006/relationships/image" Target="../media/image203.wmf"/><Relationship Id="rId5" Type="http://schemas.openxmlformats.org/officeDocument/2006/relationships/image" Target="../media/image207.wmf"/><Relationship Id="rId4" Type="http://schemas.openxmlformats.org/officeDocument/2006/relationships/image" Target="../media/image206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wmf"/><Relationship Id="rId2" Type="http://schemas.openxmlformats.org/officeDocument/2006/relationships/image" Target="../media/image209.wmf"/><Relationship Id="rId1" Type="http://schemas.openxmlformats.org/officeDocument/2006/relationships/image" Target="../media/image208.wmf"/><Relationship Id="rId5" Type="http://schemas.openxmlformats.org/officeDocument/2006/relationships/image" Target="../media/image203.wmf"/><Relationship Id="rId4" Type="http://schemas.openxmlformats.org/officeDocument/2006/relationships/image" Target="../media/image211.w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4.wmf"/><Relationship Id="rId7" Type="http://schemas.openxmlformats.org/officeDocument/2006/relationships/image" Target="../media/image218.wmf"/><Relationship Id="rId2" Type="http://schemas.openxmlformats.org/officeDocument/2006/relationships/image" Target="../media/image213.wmf"/><Relationship Id="rId1" Type="http://schemas.openxmlformats.org/officeDocument/2006/relationships/image" Target="../media/image212.wmf"/><Relationship Id="rId6" Type="http://schemas.openxmlformats.org/officeDocument/2006/relationships/image" Target="../media/image217.wmf"/><Relationship Id="rId5" Type="http://schemas.openxmlformats.org/officeDocument/2006/relationships/image" Target="../media/image216.wmf"/><Relationship Id="rId4" Type="http://schemas.openxmlformats.org/officeDocument/2006/relationships/image" Target="../media/image2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5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6.wmf"/><Relationship Id="rId13" Type="http://schemas.openxmlformats.org/officeDocument/2006/relationships/image" Target="../media/image231.wmf"/><Relationship Id="rId3" Type="http://schemas.openxmlformats.org/officeDocument/2006/relationships/image" Target="../media/image221.wmf"/><Relationship Id="rId7" Type="http://schemas.openxmlformats.org/officeDocument/2006/relationships/image" Target="../media/image225.wmf"/><Relationship Id="rId12" Type="http://schemas.openxmlformats.org/officeDocument/2006/relationships/image" Target="../media/image230.wmf"/><Relationship Id="rId2" Type="http://schemas.openxmlformats.org/officeDocument/2006/relationships/image" Target="../media/image220.wmf"/><Relationship Id="rId1" Type="http://schemas.openxmlformats.org/officeDocument/2006/relationships/image" Target="../media/image219.wmf"/><Relationship Id="rId6" Type="http://schemas.openxmlformats.org/officeDocument/2006/relationships/image" Target="../media/image224.wmf"/><Relationship Id="rId11" Type="http://schemas.openxmlformats.org/officeDocument/2006/relationships/image" Target="../media/image229.wmf"/><Relationship Id="rId5" Type="http://schemas.openxmlformats.org/officeDocument/2006/relationships/image" Target="../media/image223.wmf"/><Relationship Id="rId10" Type="http://schemas.openxmlformats.org/officeDocument/2006/relationships/image" Target="../media/image228.wmf"/><Relationship Id="rId4" Type="http://schemas.openxmlformats.org/officeDocument/2006/relationships/image" Target="../media/image222.wmf"/><Relationship Id="rId9" Type="http://schemas.openxmlformats.org/officeDocument/2006/relationships/image" Target="../media/image227.wmf"/><Relationship Id="rId14" Type="http://schemas.openxmlformats.org/officeDocument/2006/relationships/image" Target="../media/image232.wmf"/></Relationships>
</file>

<file path=ppt/drawings/_rels/vmlDrawing5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4.wmf"/><Relationship Id="rId1" Type="http://schemas.openxmlformats.org/officeDocument/2006/relationships/image" Target="../media/image233.w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7.wmf"/><Relationship Id="rId2" Type="http://schemas.openxmlformats.org/officeDocument/2006/relationships/image" Target="../media/image236.wmf"/><Relationship Id="rId1" Type="http://schemas.openxmlformats.org/officeDocument/2006/relationships/image" Target="../media/image235.wmf"/><Relationship Id="rId5" Type="http://schemas.openxmlformats.org/officeDocument/2006/relationships/image" Target="../media/image239.wmf"/><Relationship Id="rId4" Type="http://schemas.openxmlformats.org/officeDocument/2006/relationships/image" Target="../media/image238.w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2.wmf"/><Relationship Id="rId7" Type="http://schemas.openxmlformats.org/officeDocument/2006/relationships/image" Target="../media/image246.wmf"/><Relationship Id="rId2" Type="http://schemas.openxmlformats.org/officeDocument/2006/relationships/image" Target="../media/image241.wmf"/><Relationship Id="rId1" Type="http://schemas.openxmlformats.org/officeDocument/2006/relationships/image" Target="../media/image240.wmf"/><Relationship Id="rId6" Type="http://schemas.openxmlformats.org/officeDocument/2006/relationships/image" Target="../media/image245.wmf"/><Relationship Id="rId5" Type="http://schemas.openxmlformats.org/officeDocument/2006/relationships/image" Target="../media/image244.wmf"/><Relationship Id="rId4" Type="http://schemas.openxmlformats.org/officeDocument/2006/relationships/image" Target="../media/image243.wmf"/></Relationships>
</file>

<file path=ppt/drawings/_rels/vmlDrawing5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8.wmf"/><Relationship Id="rId1" Type="http://schemas.openxmlformats.org/officeDocument/2006/relationships/image" Target="../media/image247.wmf"/></Relationships>
</file>

<file path=ppt/drawings/_rels/vmlDrawing5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6.wmf"/><Relationship Id="rId3" Type="http://schemas.openxmlformats.org/officeDocument/2006/relationships/image" Target="../media/image251.wmf"/><Relationship Id="rId7" Type="http://schemas.openxmlformats.org/officeDocument/2006/relationships/image" Target="../media/image255.wmf"/><Relationship Id="rId2" Type="http://schemas.openxmlformats.org/officeDocument/2006/relationships/image" Target="../media/image250.wmf"/><Relationship Id="rId1" Type="http://schemas.openxmlformats.org/officeDocument/2006/relationships/image" Target="../media/image249.wmf"/><Relationship Id="rId6" Type="http://schemas.openxmlformats.org/officeDocument/2006/relationships/image" Target="../media/image254.wmf"/><Relationship Id="rId5" Type="http://schemas.openxmlformats.org/officeDocument/2006/relationships/image" Target="../media/image253.wmf"/><Relationship Id="rId10" Type="http://schemas.openxmlformats.org/officeDocument/2006/relationships/image" Target="../media/image258.wmf"/><Relationship Id="rId4" Type="http://schemas.openxmlformats.org/officeDocument/2006/relationships/image" Target="../media/image252.wmf"/><Relationship Id="rId9" Type="http://schemas.openxmlformats.org/officeDocument/2006/relationships/image" Target="../media/image257.wmf"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2.emf"/><Relationship Id="rId2" Type="http://schemas.openxmlformats.org/officeDocument/2006/relationships/image" Target="../media/image261.emf"/><Relationship Id="rId1" Type="http://schemas.openxmlformats.org/officeDocument/2006/relationships/image" Target="../media/image260.wmf"/><Relationship Id="rId4" Type="http://schemas.openxmlformats.org/officeDocument/2006/relationships/image" Target="../media/image263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4" Type="http://schemas.openxmlformats.org/officeDocument/2006/relationships/image" Target="../media/image3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56E8AAF0-7D32-4C9D-BEFA-B9A173CE94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043FE6-279E-4395-A539-3C09DC4C5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/>
            </a:lvl1pPr>
          </a:lstStyle>
          <a:p>
            <a:pPr>
              <a:defRPr/>
            </a:pPr>
            <a:fld id="{8D52E399-1073-4BB8-A184-78BBB6F2D792}" type="datetimeFigureOut">
              <a:rPr lang="zh-CN" altLang="en-US"/>
              <a:pPr>
                <a:defRPr/>
              </a:pPr>
              <a:t>2023/11/12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125C787-6A99-4B7D-829F-E8978849C2E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DC2D1F0-EDA9-4593-9DB8-09671A7751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2B39CE80-438F-4691-8291-1FD0966794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8D4B2D8-94BE-4D02-90AB-B573CCF962B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2528C6B-A828-4D4A-870D-971136F758A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/>
            </a:lvl1pPr>
          </a:lstStyle>
          <a:p>
            <a:pPr>
              <a:defRPr/>
            </a:pPr>
            <a:fld id="{9B31C3A6-6933-4320-94E6-A1CC267F20BA}" type="datetimeFigureOut">
              <a:rPr lang="zh-CN" altLang="en-US"/>
              <a:pPr>
                <a:defRPr/>
              </a:pPr>
              <a:t>2023/11/12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754BF79F-643E-48B9-AE85-9E0876E8957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F5604928-66F6-46FA-9651-863EA30C6D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0E41D9-F1EB-4135-AE70-33A32528A3D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10C0B2-45C7-4535-8DB9-F65CA6ABFC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1C25446A-F2A5-4765-9C6D-767533E8686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>
            <a:extLst>
              <a:ext uri="{FF2B5EF4-FFF2-40B4-BE49-F238E27FC236}">
                <a16:creationId xmlns:a16="http://schemas.microsoft.com/office/drawing/2014/main" id="{2C572A5E-C79F-4E63-8379-5C13A28AD09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04C7E3CE-EA57-442F-951C-8B7B7E17773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1268" name="灯片编号占位符 3">
            <a:extLst>
              <a:ext uri="{FF2B5EF4-FFF2-40B4-BE49-F238E27FC236}">
                <a16:creationId xmlns:a16="http://schemas.microsoft.com/office/drawing/2014/main" id="{10B772F2-BA36-4CC8-8988-542CC7FF3A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F59D133-1411-4329-95D4-DB3EEB0EC023}" type="slidenum">
              <a:rPr lang="zh-CN" altLang="en-US" sz="1200" smtClean="0">
                <a:latin typeface="Arial" panose="020B0604020202020204" pitchFamily="34" charset="0"/>
              </a:rPr>
              <a:pPr/>
              <a:t>1</a:t>
            </a:fld>
            <a:endParaRPr lang="zh-CN" altLang="en-US" sz="1200">
              <a:latin typeface="Arial" panose="020B0604020202020204" pitchFamily="34" charset="0"/>
            </a:endParaRPr>
          </a:p>
        </p:txBody>
      </p:sp>
      <p:sp>
        <p:nvSpPr>
          <p:cNvPr id="11269" name="页脚占位符 4">
            <a:extLst>
              <a:ext uri="{FF2B5EF4-FFF2-40B4-BE49-F238E27FC236}">
                <a16:creationId xmlns:a16="http://schemas.microsoft.com/office/drawing/2014/main" id="{D762ACE8-B451-4549-8977-665496BF23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>
                <a:latin typeface="Arial" panose="020B0604020202020204" pitchFamily="34" charset="0"/>
              </a:rPr>
              <a:t>Dr. Xia Shi</a:t>
            </a:r>
            <a:endParaRPr lang="zh-CN" altLang="en-US" sz="1200">
              <a:latin typeface="Arial" panose="020B0604020202020204" pitchFamily="34" charset="0"/>
            </a:endParaRPr>
          </a:p>
        </p:txBody>
      </p:sp>
      <p:sp>
        <p:nvSpPr>
          <p:cNvPr id="11270" name="页眉占位符 5">
            <a:extLst>
              <a:ext uri="{FF2B5EF4-FFF2-40B4-BE49-F238E27FC236}">
                <a16:creationId xmlns:a16="http://schemas.microsoft.com/office/drawing/2014/main" id="{6B4C818A-6D3E-4224-BA42-89F41B60721A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>
                <a:latin typeface="Arial" panose="020B0604020202020204" pitchFamily="34" charset="0"/>
              </a:rPr>
              <a:t>Advanced Math I</a:t>
            </a:r>
            <a:endParaRPr lang="zh-CN" altLang="en-US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74D7F029-E7F2-4085-A879-F7D9B18C35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58004FD-CC55-4B59-A8D5-AF11C0668A4E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B678AB4B-DCB9-4AEF-B07A-4D66FA4621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6342C849-BF71-4911-A19D-05BEC33026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EF1CA51E-E6D7-49B5-B37E-BC260FAF21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9D2B6E6D-5D9C-494A-A686-843E74DB9EAC}" type="slidenum">
              <a:rPr lang="en-US" altLang="zh-CN" smtClean="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4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E8052392-88CC-4837-B23A-B10BAE57E6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FB0ED78D-F820-41D8-8766-C111DAD346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B6E760BD-10CB-4910-A958-F86C65344C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E36FF634-27C6-4CD9-96C9-25B6B1E51925}" type="slidenum">
              <a:rPr lang="en-US" altLang="zh-CN" smtClean="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20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4B95F814-4D06-4E0F-8FFF-E3758D4788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FE181BA6-A91C-45EE-A582-5D46FA3D0F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EBC4B168-00DF-44C6-9449-F0CF38207E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4BEA941D-E3D8-4C5B-B6BB-94FFBAF6884F}" type="slidenum">
              <a:rPr lang="en-US" altLang="zh-CN" smtClean="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42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A549D2EC-1030-48DB-839B-2169F6E7FC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0541B960-1BAE-43F6-94F7-FCAF30ECC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93F73A7-A043-487B-8776-46669CA4D2C8}"/>
              </a:ext>
            </a:extLst>
          </p:cNvPr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EED2561-2634-47B9-9559-EF79DF1D05EC}"/>
              </a:ext>
            </a:extLst>
          </p:cNvPr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2AEC614-0DA6-46DA-8545-5D18A3E763BD}"/>
              </a:ext>
            </a:extLst>
          </p:cNvPr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85F751B-AED8-4112-9F30-3E6598606BB7}"/>
              </a:ext>
            </a:extLst>
          </p:cNvPr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直接连接符 9">
            <a:extLst>
              <a:ext uri="{FF2B5EF4-FFF2-40B4-BE49-F238E27FC236}">
                <a16:creationId xmlns:a16="http://schemas.microsoft.com/office/drawing/2014/main" id="{56AC74A9-9443-457D-90A7-CE66F048706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直接连接符 10">
            <a:extLst>
              <a:ext uri="{FF2B5EF4-FFF2-40B4-BE49-F238E27FC236}">
                <a16:creationId xmlns:a16="http://schemas.microsoft.com/office/drawing/2014/main" id="{358F22C1-413E-4E3A-B8EE-DEC183A9B8ED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直接连接符 11">
            <a:extLst>
              <a:ext uri="{FF2B5EF4-FFF2-40B4-BE49-F238E27FC236}">
                <a16:creationId xmlns:a16="http://schemas.microsoft.com/office/drawing/2014/main" id="{1DD651BD-2DA9-4C44-BADD-2769BB728BDA}"/>
              </a:ext>
            </a:extLst>
          </p:cNvPr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直接连接符 12">
            <a:extLst>
              <a:ext uri="{FF2B5EF4-FFF2-40B4-BE49-F238E27FC236}">
                <a16:creationId xmlns:a16="http://schemas.microsoft.com/office/drawing/2014/main" id="{D043CFE3-24E3-4CFB-BE76-809EC04EEFC3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直接连接符 13">
            <a:extLst>
              <a:ext uri="{FF2B5EF4-FFF2-40B4-BE49-F238E27FC236}">
                <a16:creationId xmlns:a16="http://schemas.microsoft.com/office/drawing/2014/main" id="{80391FDE-639E-4A26-9421-AE17789CA0C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直接连接符 14">
            <a:extLst>
              <a:ext uri="{FF2B5EF4-FFF2-40B4-BE49-F238E27FC236}">
                <a16:creationId xmlns:a16="http://schemas.microsoft.com/office/drawing/2014/main" id="{5987583E-3E8A-49BE-82B8-FD204506231A}"/>
              </a:ext>
            </a:extLst>
          </p:cNvPr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970B0F7-E000-430E-8136-038C4665A227}"/>
              </a:ext>
            </a:extLst>
          </p:cNvPr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70966A59-7B4E-4842-AAA1-08BAF49D4169}"/>
              </a:ext>
            </a:extLst>
          </p:cNvPr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CD746AE-E95E-4643-A66A-BE5B99A752AF}"/>
              </a:ext>
            </a:extLst>
          </p:cNvPr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9E4757AA-901B-4A67-9049-C2B7F29EF13C}"/>
              </a:ext>
            </a:extLst>
          </p:cNvPr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81857DB0-9FBA-4A34-835F-14CF9EFFF493}"/>
              </a:ext>
            </a:extLst>
          </p:cNvPr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2DF22788-DFCD-4ED7-ABFF-9F990959A50E}"/>
              </a:ext>
            </a:extLst>
          </p:cNvPr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22" name="日期占位符 27">
            <a:extLst>
              <a:ext uri="{FF2B5EF4-FFF2-40B4-BE49-F238E27FC236}">
                <a16:creationId xmlns:a16="http://schemas.microsoft.com/office/drawing/2014/main" id="{46912A9F-419B-41FD-B920-BC3DEE783EDF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" name="页脚占位符 16">
            <a:extLst>
              <a:ext uri="{FF2B5EF4-FFF2-40B4-BE49-F238E27FC236}">
                <a16:creationId xmlns:a16="http://schemas.microsoft.com/office/drawing/2014/main" id="{FED46376-DB51-46F2-AAFE-D6EDA5292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" name="灯片编号占位符 28">
            <a:extLst>
              <a:ext uri="{FF2B5EF4-FFF2-40B4-BE49-F238E27FC236}">
                <a16:creationId xmlns:a16="http://schemas.microsoft.com/office/drawing/2014/main" id="{83F86477-6115-420D-B1C5-8BBAD3A8F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992B63-67F1-4FF6-9BD2-36FEE6C35E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24294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13">
            <a:extLst>
              <a:ext uri="{FF2B5EF4-FFF2-40B4-BE49-F238E27FC236}">
                <a16:creationId xmlns:a16="http://schemas.microsoft.com/office/drawing/2014/main" id="{35B8D233-179F-4958-AD44-DD448182E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B8762E8F-3BE6-4926-AB82-E8E85FE21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2">
            <a:extLst>
              <a:ext uri="{FF2B5EF4-FFF2-40B4-BE49-F238E27FC236}">
                <a16:creationId xmlns:a16="http://schemas.microsoft.com/office/drawing/2014/main" id="{4E909B77-483C-43A1-8ED6-F1A1CAF87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3AE4A6-ADAE-4B1B-AAB2-243AFD91CB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857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13">
            <a:extLst>
              <a:ext uri="{FF2B5EF4-FFF2-40B4-BE49-F238E27FC236}">
                <a16:creationId xmlns:a16="http://schemas.microsoft.com/office/drawing/2014/main" id="{D4CC46E1-CD63-48DC-BBF4-25DCC9057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96FDCD38-B945-448C-9F88-93676DF78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2">
            <a:extLst>
              <a:ext uri="{FF2B5EF4-FFF2-40B4-BE49-F238E27FC236}">
                <a16:creationId xmlns:a16="http://schemas.microsoft.com/office/drawing/2014/main" id="{69FC670B-7783-4D1E-B5D4-687343378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ECD57E-AF7A-41EC-8A12-CB36486AFB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2312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6">
            <a:extLst>
              <a:ext uri="{FF2B5EF4-FFF2-40B4-BE49-F238E27FC236}">
                <a16:creationId xmlns:a16="http://schemas.microsoft.com/office/drawing/2014/main" id="{72A6AB2D-4FC3-4EF8-80FF-1557C09DB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8">
            <a:extLst>
              <a:ext uri="{FF2B5EF4-FFF2-40B4-BE49-F238E27FC236}">
                <a16:creationId xmlns:a16="http://schemas.microsoft.com/office/drawing/2014/main" id="{8FED5A68-23D3-4278-965A-2E71DE7240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7BA11F-E507-4740-8B4F-33D30FFFD3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页脚占位符 9">
            <a:extLst>
              <a:ext uri="{FF2B5EF4-FFF2-40B4-BE49-F238E27FC236}">
                <a16:creationId xmlns:a16="http://schemas.microsoft.com/office/drawing/2014/main" id="{978335BC-954C-48E1-A1CF-37C4FE7AE03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3940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A4B862B-F539-40B0-939E-79E49E0EF411}"/>
              </a:ext>
            </a:extLst>
          </p:cNvPr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73DA9E1-692F-4BC7-90E5-CC564B211AE5}"/>
              </a:ext>
            </a:extLst>
          </p:cNvPr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BA8813D-614A-4AC3-8C1A-8C96F6C6AB94}"/>
              </a:ext>
            </a:extLst>
          </p:cNvPr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0ECA455-D354-42B6-98F2-DA6833338893}"/>
              </a:ext>
            </a:extLst>
          </p:cNvPr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直接连接符 7">
            <a:extLst>
              <a:ext uri="{FF2B5EF4-FFF2-40B4-BE49-F238E27FC236}">
                <a16:creationId xmlns:a16="http://schemas.microsoft.com/office/drawing/2014/main" id="{2761FD35-F34D-4B06-9963-E2FDBE4E7BF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直接连接符 8">
            <a:extLst>
              <a:ext uri="{FF2B5EF4-FFF2-40B4-BE49-F238E27FC236}">
                <a16:creationId xmlns:a16="http://schemas.microsoft.com/office/drawing/2014/main" id="{49EF56DD-90E8-454F-8605-4A091F02D6A2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直接连接符 9">
            <a:extLst>
              <a:ext uri="{FF2B5EF4-FFF2-40B4-BE49-F238E27FC236}">
                <a16:creationId xmlns:a16="http://schemas.microsoft.com/office/drawing/2014/main" id="{0AE89C76-89F7-41DA-BF71-74F0A9C34584}"/>
              </a:ext>
            </a:extLst>
          </p:cNvPr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直接连接符 10">
            <a:extLst>
              <a:ext uri="{FF2B5EF4-FFF2-40B4-BE49-F238E27FC236}">
                <a16:creationId xmlns:a16="http://schemas.microsoft.com/office/drawing/2014/main" id="{3C4D67E1-7914-45BA-91E0-B6FA18C5BF02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直接连接符 11">
            <a:extLst>
              <a:ext uri="{FF2B5EF4-FFF2-40B4-BE49-F238E27FC236}">
                <a16:creationId xmlns:a16="http://schemas.microsoft.com/office/drawing/2014/main" id="{A26E1062-0AA6-493A-A618-608222A9A07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D1B2341-95A1-4DB0-B0BB-EB2F9667702B}"/>
              </a:ext>
            </a:extLst>
          </p:cNvPr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A42F440-8CC6-4B01-805E-08AE1547DF5A}"/>
              </a:ext>
            </a:extLst>
          </p:cNvPr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FE15DA3B-C36D-4359-A993-82E83AB88EEF}"/>
              </a:ext>
            </a:extLst>
          </p:cNvPr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48E74851-4A97-459E-9908-6E2655D65EF3}"/>
              </a:ext>
            </a:extLst>
          </p:cNvPr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CC78D156-8AF9-4DE8-9470-499DB0FD431D}"/>
              </a:ext>
            </a:extLst>
          </p:cNvPr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9283C78-8D41-4114-93A7-5ADB1EEA8877}"/>
              </a:ext>
            </a:extLst>
          </p:cNvPr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9" name="直接连接符 18">
            <a:extLst>
              <a:ext uri="{FF2B5EF4-FFF2-40B4-BE49-F238E27FC236}">
                <a16:creationId xmlns:a16="http://schemas.microsoft.com/office/drawing/2014/main" id="{5FD81AF3-6842-4923-A7EC-BFFD5BDA09A0}"/>
              </a:ext>
            </a:extLst>
          </p:cNvPr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日期占位符 3">
            <a:extLst>
              <a:ext uri="{FF2B5EF4-FFF2-40B4-BE49-F238E27FC236}">
                <a16:creationId xmlns:a16="http://schemas.microsoft.com/office/drawing/2014/main" id="{9246E48B-4C4D-4E39-8704-1D1925D06118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" name="页脚占位符 4">
            <a:extLst>
              <a:ext uri="{FF2B5EF4-FFF2-40B4-BE49-F238E27FC236}">
                <a16:creationId xmlns:a16="http://schemas.microsoft.com/office/drawing/2014/main" id="{AEAA2F96-E0B8-4135-93DB-85C804C99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灯片编号占位符 5">
            <a:extLst>
              <a:ext uri="{FF2B5EF4-FFF2-40B4-BE49-F238E27FC236}">
                <a16:creationId xmlns:a16="http://schemas.microsoft.com/office/drawing/2014/main" id="{E2412933-8DE1-4AA0-A191-40E98D1AF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B2BD8C-9236-4060-98C2-8197B5836A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11796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13">
            <a:extLst>
              <a:ext uri="{FF2B5EF4-FFF2-40B4-BE49-F238E27FC236}">
                <a16:creationId xmlns:a16="http://schemas.microsoft.com/office/drawing/2014/main" id="{DB0DBAFF-B9A9-4B79-8795-21EF32568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2">
            <a:extLst>
              <a:ext uri="{FF2B5EF4-FFF2-40B4-BE49-F238E27FC236}">
                <a16:creationId xmlns:a16="http://schemas.microsoft.com/office/drawing/2014/main" id="{DB16061D-B69F-43F7-81FA-4119D3D08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22">
            <a:extLst>
              <a:ext uri="{FF2B5EF4-FFF2-40B4-BE49-F238E27FC236}">
                <a16:creationId xmlns:a16="http://schemas.microsoft.com/office/drawing/2014/main" id="{4C8A7C6D-F8B2-4BE1-A3F2-9D13E092C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68152E-2AF7-4EC7-974A-D892618BFC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1794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日期占位符 13">
            <a:extLst>
              <a:ext uri="{FF2B5EF4-FFF2-40B4-BE49-F238E27FC236}">
                <a16:creationId xmlns:a16="http://schemas.microsoft.com/office/drawing/2014/main" id="{A643BE2D-76E5-4E45-BA29-1D15A5CF6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2">
            <a:extLst>
              <a:ext uri="{FF2B5EF4-FFF2-40B4-BE49-F238E27FC236}">
                <a16:creationId xmlns:a16="http://schemas.microsoft.com/office/drawing/2014/main" id="{8DE0215A-1298-40D8-90B2-F6F26714D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22">
            <a:extLst>
              <a:ext uri="{FF2B5EF4-FFF2-40B4-BE49-F238E27FC236}">
                <a16:creationId xmlns:a16="http://schemas.microsoft.com/office/drawing/2014/main" id="{D8E903A0-E2EE-4DEA-87FC-B78189204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3FA31E-A56F-4B64-A226-A5537B5D0A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7732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5">
            <a:extLst>
              <a:ext uri="{FF2B5EF4-FFF2-40B4-BE49-F238E27FC236}">
                <a16:creationId xmlns:a16="http://schemas.microsoft.com/office/drawing/2014/main" id="{EACFA5B9-E986-4E6B-B7B0-6DAB02875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6">
            <a:extLst>
              <a:ext uri="{FF2B5EF4-FFF2-40B4-BE49-F238E27FC236}">
                <a16:creationId xmlns:a16="http://schemas.microsoft.com/office/drawing/2014/main" id="{EF78FD4B-6F95-44CF-B3F0-DB47CEE8E7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03DCC2-E4BF-4F78-BF3E-3B3E99EE76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页脚占位符 7">
            <a:extLst>
              <a:ext uri="{FF2B5EF4-FFF2-40B4-BE49-F238E27FC236}">
                <a16:creationId xmlns:a16="http://schemas.microsoft.com/office/drawing/2014/main" id="{7D7C8520-B5A8-467A-B0CD-E283030FE95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2557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3">
            <a:extLst>
              <a:ext uri="{FF2B5EF4-FFF2-40B4-BE49-F238E27FC236}">
                <a16:creationId xmlns:a16="http://schemas.microsoft.com/office/drawing/2014/main" id="{65543CD4-9AFC-4EDE-9E5A-9916E36D5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5C56B3B-8395-45BB-8666-CD09A1DB0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22">
            <a:extLst>
              <a:ext uri="{FF2B5EF4-FFF2-40B4-BE49-F238E27FC236}">
                <a16:creationId xmlns:a16="http://schemas.microsoft.com/office/drawing/2014/main" id="{8AB8BD03-7148-4D2A-91C8-50AC9EEEF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23E708-0D05-41D8-943D-0679F5A280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409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4">
            <a:extLst>
              <a:ext uri="{FF2B5EF4-FFF2-40B4-BE49-F238E27FC236}">
                <a16:creationId xmlns:a16="http://schemas.microsoft.com/office/drawing/2014/main" id="{FA9D735A-D6ED-4BDB-AC41-F48DA03D0D2C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直接连接符 5">
            <a:extLst>
              <a:ext uri="{FF2B5EF4-FFF2-40B4-BE49-F238E27FC236}">
                <a16:creationId xmlns:a16="http://schemas.microsoft.com/office/drawing/2014/main" id="{3823A753-648C-4F4C-9A15-34C3F91739A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直接连接符 16">
            <a:extLst>
              <a:ext uri="{FF2B5EF4-FFF2-40B4-BE49-F238E27FC236}">
                <a16:creationId xmlns:a16="http://schemas.microsoft.com/office/drawing/2014/main" id="{A5E743A3-3F91-40EC-BB3E-5DD0D8D23B54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直接连接符 17">
            <a:extLst>
              <a:ext uri="{FF2B5EF4-FFF2-40B4-BE49-F238E27FC236}">
                <a16:creationId xmlns:a16="http://schemas.microsoft.com/office/drawing/2014/main" id="{A64B5021-791C-4CD3-B3F7-BB62F9D56DD3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A4A23E-A541-4436-BD9F-FE7DCDD0EA36}"/>
              </a:ext>
            </a:extLst>
          </p:cNvPr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直接连接符 19">
            <a:extLst>
              <a:ext uri="{FF2B5EF4-FFF2-40B4-BE49-F238E27FC236}">
                <a16:creationId xmlns:a16="http://schemas.microsoft.com/office/drawing/2014/main" id="{8BE60707-6358-4B4F-B15F-755F586397EA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F3A669C-AB57-4B65-A579-C26F17C42FD4}"/>
              </a:ext>
            </a:extLst>
          </p:cNvPr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2" name="日期占位符 20">
            <a:extLst>
              <a:ext uri="{FF2B5EF4-FFF2-40B4-BE49-F238E27FC236}">
                <a16:creationId xmlns:a16="http://schemas.microsoft.com/office/drawing/2014/main" id="{A11DBE2A-A0C7-4033-B8DD-10AFA23D1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21">
            <a:extLst>
              <a:ext uri="{FF2B5EF4-FFF2-40B4-BE49-F238E27FC236}">
                <a16:creationId xmlns:a16="http://schemas.microsoft.com/office/drawing/2014/main" id="{ABF10405-98D3-457F-8F3B-DF9C5C007F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640E47-8E8D-45C1-84D6-4EF3F76B31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4" name="页脚占位符 22">
            <a:extLst>
              <a:ext uri="{FF2B5EF4-FFF2-40B4-BE49-F238E27FC236}">
                <a16:creationId xmlns:a16="http://schemas.microsoft.com/office/drawing/2014/main" id="{61BFFE36-D28D-4C40-821B-8412EF0AF0F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67164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4">
            <a:extLst>
              <a:ext uri="{FF2B5EF4-FFF2-40B4-BE49-F238E27FC236}">
                <a16:creationId xmlns:a16="http://schemas.microsoft.com/office/drawing/2014/main" id="{526E8FDF-ABB2-4578-B0C6-76744F37D53B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AA2DCB6-2FA7-4A93-9CFA-EC346E08DB1C}"/>
              </a:ext>
            </a:extLst>
          </p:cNvPr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7" name="直接连接符 16">
            <a:extLst>
              <a:ext uri="{FF2B5EF4-FFF2-40B4-BE49-F238E27FC236}">
                <a16:creationId xmlns:a16="http://schemas.microsoft.com/office/drawing/2014/main" id="{2EFBED2C-BA44-4499-942F-46015F19612A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71E0EB1-348C-4B47-994D-FF5105C2F10A}"/>
              </a:ext>
            </a:extLst>
          </p:cNvPr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直接连接符 18">
            <a:extLst>
              <a:ext uri="{FF2B5EF4-FFF2-40B4-BE49-F238E27FC236}">
                <a16:creationId xmlns:a16="http://schemas.microsoft.com/office/drawing/2014/main" id="{6A0F6AC3-24A8-4FF3-B570-5B16BC1D2647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直接连接符 9">
            <a:extLst>
              <a:ext uri="{FF2B5EF4-FFF2-40B4-BE49-F238E27FC236}">
                <a16:creationId xmlns:a16="http://schemas.microsoft.com/office/drawing/2014/main" id="{A9345EC8-DE64-4548-8B00-60C0BDDF5265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直接连接符 20">
            <a:extLst>
              <a:ext uri="{FF2B5EF4-FFF2-40B4-BE49-F238E27FC236}">
                <a16:creationId xmlns:a16="http://schemas.microsoft.com/office/drawing/2014/main" id="{43AD8C95-20A3-4577-923D-0F2A346CE9FF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日期占位符 16">
            <a:extLst>
              <a:ext uri="{FF2B5EF4-FFF2-40B4-BE49-F238E27FC236}">
                <a16:creationId xmlns:a16="http://schemas.microsoft.com/office/drawing/2014/main" id="{E5372B23-75FC-4F45-BD66-4D485261E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17">
            <a:extLst>
              <a:ext uri="{FF2B5EF4-FFF2-40B4-BE49-F238E27FC236}">
                <a16:creationId xmlns:a16="http://schemas.microsoft.com/office/drawing/2014/main" id="{C938DCC6-A572-4DFC-A1EB-22B4058C6E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1FDDA5-F28C-4773-A780-C208F6678F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4" name="页脚占位符 20">
            <a:extLst>
              <a:ext uri="{FF2B5EF4-FFF2-40B4-BE49-F238E27FC236}">
                <a16:creationId xmlns:a16="http://schemas.microsoft.com/office/drawing/2014/main" id="{A37AD601-A261-40CD-B72E-C2C360C69D3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8748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>
            <a:extLst>
              <a:ext uri="{FF2B5EF4-FFF2-40B4-BE49-F238E27FC236}">
                <a16:creationId xmlns:a16="http://schemas.microsoft.com/office/drawing/2014/main" id="{4B99A39C-66B1-48BB-93E2-B59101FD1207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2" name="标题占位符 21">
            <a:extLst>
              <a:ext uri="{FF2B5EF4-FFF2-40B4-BE49-F238E27FC236}">
                <a16:creationId xmlns:a16="http://schemas.microsoft.com/office/drawing/2014/main" id="{7356A8B1-BD07-47E9-BDE1-1BA0CDE99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028" name="文本占位符 12">
            <a:extLst>
              <a:ext uri="{FF2B5EF4-FFF2-40B4-BE49-F238E27FC236}">
                <a16:creationId xmlns:a16="http://schemas.microsoft.com/office/drawing/2014/main" id="{E0514B38-DEE1-40DD-BADC-B9DA86FFDE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4" name="日期占位符 13">
            <a:extLst>
              <a:ext uri="{FF2B5EF4-FFF2-40B4-BE49-F238E27FC236}">
                <a16:creationId xmlns:a16="http://schemas.microsoft.com/office/drawing/2014/main" id="{EA70EF63-FA09-4FA8-9E35-C89592D602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040B390-D168-48AB-A2B7-19185CBCA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直接连接符 6">
            <a:extLst>
              <a:ext uri="{FF2B5EF4-FFF2-40B4-BE49-F238E27FC236}">
                <a16:creationId xmlns:a16="http://schemas.microsoft.com/office/drawing/2014/main" id="{095E37B1-306C-4085-99BF-4EDF701B8D13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2" name="直接连接符 8">
            <a:extLst>
              <a:ext uri="{FF2B5EF4-FFF2-40B4-BE49-F238E27FC236}">
                <a16:creationId xmlns:a16="http://schemas.microsoft.com/office/drawing/2014/main" id="{5A4D7EF2-FA5D-4525-BCD8-6AAD3D1F6996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F284D8-EB56-4C9E-ABD0-05A0BAF0DC5A}"/>
              </a:ext>
            </a:extLst>
          </p:cNvPr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34" name="直接连接符 10">
            <a:extLst>
              <a:ext uri="{FF2B5EF4-FFF2-40B4-BE49-F238E27FC236}">
                <a16:creationId xmlns:a16="http://schemas.microsoft.com/office/drawing/2014/main" id="{00B216F0-5ABF-411C-A4A0-925C7392AAC3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1B84AF7-8ACE-4F4C-A48B-B8AB7B3CDF7B}"/>
              </a:ext>
            </a:extLst>
          </p:cNvPr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3" name="灯片编号占位符 22">
            <a:extLst>
              <a:ext uri="{FF2B5EF4-FFF2-40B4-BE49-F238E27FC236}">
                <a16:creationId xmlns:a16="http://schemas.microsoft.com/office/drawing/2014/main" id="{4D9E4311-ABFF-42BA-9CDC-E6633FC60E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ACEB72D-1A5D-4923-835B-B7FFBFB869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78" r:id="rId1"/>
    <p:sldLayoutId id="2147484579" r:id="rId2"/>
    <p:sldLayoutId id="2147484580" r:id="rId3"/>
    <p:sldLayoutId id="2147484573" r:id="rId4"/>
    <p:sldLayoutId id="2147484574" r:id="rId5"/>
    <p:sldLayoutId id="2147484581" r:id="rId6"/>
    <p:sldLayoutId id="2147484575" r:id="rId7"/>
    <p:sldLayoutId id="2147484582" r:id="rId8"/>
    <p:sldLayoutId id="2147484583" r:id="rId9"/>
    <p:sldLayoutId id="2147484576" r:id="rId10"/>
    <p:sldLayoutId id="214748457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 pitchFamily="2" charset="-122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3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5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30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3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34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9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9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40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4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0" Type="http://schemas.openxmlformats.org/officeDocument/2006/relationships/image" Target="../media/image46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47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5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0.bin"/><Relationship Id="rId10" Type="http://schemas.openxmlformats.org/officeDocument/2006/relationships/image" Target="../media/image51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52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53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56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58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13" Type="http://schemas.openxmlformats.org/officeDocument/2006/relationships/oleObject" Target="../embeddings/oleObject65.bin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63.wmf"/><Relationship Id="rId17" Type="http://schemas.openxmlformats.org/officeDocument/2006/relationships/oleObject" Target="../embeddings/oleObject6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5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0.wmf"/><Relationship Id="rId11" Type="http://schemas.openxmlformats.org/officeDocument/2006/relationships/oleObject" Target="../embeddings/oleObject64.bin"/><Relationship Id="rId5" Type="http://schemas.openxmlformats.org/officeDocument/2006/relationships/oleObject" Target="../embeddings/oleObject61.bin"/><Relationship Id="rId15" Type="http://schemas.openxmlformats.org/officeDocument/2006/relationships/oleObject" Target="../embeddings/oleObject66.bin"/><Relationship Id="rId10" Type="http://schemas.openxmlformats.org/officeDocument/2006/relationships/image" Target="../media/image62.wmf"/><Relationship Id="rId4" Type="http://schemas.openxmlformats.org/officeDocument/2006/relationships/image" Target="../media/image59.wmf"/><Relationship Id="rId9" Type="http://schemas.openxmlformats.org/officeDocument/2006/relationships/oleObject" Target="../embeddings/oleObject63.bin"/><Relationship Id="rId14" Type="http://schemas.openxmlformats.org/officeDocument/2006/relationships/image" Target="../media/image64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66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12" Type="http://schemas.openxmlformats.org/officeDocument/2006/relationships/image" Target="../media/image7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0.wmf"/><Relationship Id="rId11" Type="http://schemas.openxmlformats.org/officeDocument/2006/relationships/oleObject" Target="../embeddings/oleObject75.bin"/><Relationship Id="rId5" Type="http://schemas.openxmlformats.org/officeDocument/2006/relationships/oleObject" Target="../embeddings/oleObject72.bin"/><Relationship Id="rId10" Type="http://schemas.openxmlformats.org/officeDocument/2006/relationships/image" Target="../media/image72.wmf"/><Relationship Id="rId4" Type="http://schemas.openxmlformats.org/officeDocument/2006/relationships/image" Target="../media/image69.wmf"/><Relationship Id="rId9" Type="http://schemas.openxmlformats.org/officeDocument/2006/relationships/oleObject" Target="../embeddings/oleObject74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75.wmf"/><Relationship Id="rId5" Type="http://schemas.openxmlformats.org/officeDocument/2006/relationships/oleObject" Target="../embeddings/oleObject77.bin"/><Relationship Id="rId10" Type="http://schemas.openxmlformats.org/officeDocument/2006/relationships/image" Target="../media/image77.wmf"/><Relationship Id="rId4" Type="http://schemas.openxmlformats.org/officeDocument/2006/relationships/image" Target="../media/image74.wmf"/><Relationship Id="rId9" Type="http://schemas.openxmlformats.org/officeDocument/2006/relationships/oleObject" Target="../embeddings/oleObject79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13" Type="http://schemas.openxmlformats.org/officeDocument/2006/relationships/oleObject" Target="../embeddings/oleObject85.bin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12" Type="http://schemas.openxmlformats.org/officeDocument/2006/relationships/image" Target="../media/image8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4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79.wmf"/><Relationship Id="rId11" Type="http://schemas.openxmlformats.org/officeDocument/2006/relationships/oleObject" Target="../embeddings/oleObject84.bin"/><Relationship Id="rId5" Type="http://schemas.openxmlformats.org/officeDocument/2006/relationships/oleObject" Target="../embeddings/oleObject81.bin"/><Relationship Id="rId15" Type="http://schemas.openxmlformats.org/officeDocument/2006/relationships/oleObject" Target="../embeddings/oleObject86.bin"/><Relationship Id="rId10" Type="http://schemas.openxmlformats.org/officeDocument/2006/relationships/image" Target="../media/image81.wmf"/><Relationship Id="rId4" Type="http://schemas.openxmlformats.org/officeDocument/2006/relationships/image" Target="../media/image78.wmf"/><Relationship Id="rId9" Type="http://schemas.openxmlformats.org/officeDocument/2006/relationships/oleObject" Target="../embeddings/oleObject83.bin"/><Relationship Id="rId14" Type="http://schemas.openxmlformats.org/officeDocument/2006/relationships/image" Target="../media/image83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oleObject" Target="../embeddings/oleObject87.bin"/><Relationship Id="rId7" Type="http://schemas.openxmlformats.org/officeDocument/2006/relationships/oleObject" Target="../embeddings/oleObject8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86.wmf"/><Relationship Id="rId5" Type="http://schemas.openxmlformats.org/officeDocument/2006/relationships/oleObject" Target="../embeddings/oleObject88.bin"/><Relationship Id="rId10" Type="http://schemas.openxmlformats.org/officeDocument/2006/relationships/image" Target="../media/image88.wmf"/><Relationship Id="rId4" Type="http://schemas.openxmlformats.org/officeDocument/2006/relationships/image" Target="../media/image85.wmf"/><Relationship Id="rId9" Type="http://schemas.openxmlformats.org/officeDocument/2006/relationships/oleObject" Target="../embeddings/oleObject90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13" Type="http://schemas.openxmlformats.org/officeDocument/2006/relationships/oleObject" Target="../embeddings/oleObject96.bin"/><Relationship Id="rId18" Type="http://schemas.openxmlformats.org/officeDocument/2006/relationships/image" Target="../media/image96.wmf"/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3.bin"/><Relationship Id="rId12" Type="http://schemas.openxmlformats.org/officeDocument/2006/relationships/image" Target="../media/image93.wmf"/><Relationship Id="rId17" Type="http://schemas.openxmlformats.org/officeDocument/2006/relationships/oleObject" Target="../embeddings/oleObject9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5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90.wmf"/><Relationship Id="rId11" Type="http://schemas.openxmlformats.org/officeDocument/2006/relationships/oleObject" Target="../embeddings/oleObject95.bin"/><Relationship Id="rId5" Type="http://schemas.openxmlformats.org/officeDocument/2006/relationships/oleObject" Target="../embeddings/oleObject92.bin"/><Relationship Id="rId15" Type="http://schemas.openxmlformats.org/officeDocument/2006/relationships/oleObject" Target="../embeddings/oleObject97.bin"/><Relationship Id="rId10" Type="http://schemas.openxmlformats.org/officeDocument/2006/relationships/image" Target="../media/image92.wmf"/><Relationship Id="rId4" Type="http://schemas.openxmlformats.org/officeDocument/2006/relationships/image" Target="../media/image89.wmf"/><Relationship Id="rId9" Type="http://schemas.openxmlformats.org/officeDocument/2006/relationships/oleObject" Target="../embeddings/oleObject94.bin"/><Relationship Id="rId14" Type="http://schemas.openxmlformats.org/officeDocument/2006/relationships/image" Target="../media/image9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98.wmf"/><Relationship Id="rId5" Type="http://schemas.openxmlformats.org/officeDocument/2006/relationships/oleObject" Target="../embeddings/oleObject100.bin"/><Relationship Id="rId10" Type="http://schemas.openxmlformats.org/officeDocument/2006/relationships/image" Target="../media/image100.wmf"/><Relationship Id="rId4" Type="http://schemas.openxmlformats.org/officeDocument/2006/relationships/image" Target="../media/image97.wmf"/><Relationship Id="rId9" Type="http://schemas.openxmlformats.org/officeDocument/2006/relationships/oleObject" Target="../embeddings/oleObject102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13" Type="http://schemas.openxmlformats.org/officeDocument/2006/relationships/oleObject" Target="../embeddings/oleObject108.bin"/><Relationship Id="rId3" Type="http://schemas.openxmlformats.org/officeDocument/2006/relationships/oleObject" Target="../embeddings/oleObject103.bin"/><Relationship Id="rId7" Type="http://schemas.openxmlformats.org/officeDocument/2006/relationships/oleObject" Target="../embeddings/oleObject105.bin"/><Relationship Id="rId12" Type="http://schemas.openxmlformats.org/officeDocument/2006/relationships/image" Target="../media/image10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7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02.wmf"/><Relationship Id="rId11" Type="http://schemas.openxmlformats.org/officeDocument/2006/relationships/oleObject" Target="../embeddings/oleObject107.bin"/><Relationship Id="rId5" Type="http://schemas.openxmlformats.org/officeDocument/2006/relationships/oleObject" Target="../embeddings/oleObject104.bin"/><Relationship Id="rId15" Type="http://schemas.openxmlformats.org/officeDocument/2006/relationships/oleObject" Target="../embeddings/oleObject109.bin"/><Relationship Id="rId10" Type="http://schemas.openxmlformats.org/officeDocument/2006/relationships/image" Target="../media/image104.wmf"/><Relationship Id="rId4" Type="http://schemas.openxmlformats.org/officeDocument/2006/relationships/image" Target="../media/image101.wmf"/><Relationship Id="rId9" Type="http://schemas.openxmlformats.org/officeDocument/2006/relationships/oleObject" Target="../embeddings/oleObject106.bin"/><Relationship Id="rId14" Type="http://schemas.openxmlformats.org/officeDocument/2006/relationships/image" Target="../media/image106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13" Type="http://schemas.openxmlformats.org/officeDocument/2006/relationships/oleObject" Target="../embeddings/oleObject115.bin"/><Relationship Id="rId3" Type="http://schemas.openxmlformats.org/officeDocument/2006/relationships/oleObject" Target="../embeddings/oleObject110.bin"/><Relationship Id="rId7" Type="http://schemas.openxmlformats.org/officeDocument/2006/relationships/oleObject" Target="../embeddings/oleObject112.bin"/><Relationship Id="rId12" Type="http://schemas.openxmlformats.org/officeDocument/2006/relationships/image" Target="../media/image11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09.wmf"/><Relationship Id="rId11" Type="http://schemas.openxmlformats.org/officeDocument/2006/relationships/oleObject" Target="../embeddings/oleObject114.bin"/><Relationship Id="rId5" Type="http://schemas.openxmlformats.org/officeDocument/2006/relationships/oleObject" Target="../embeddings/oleObject111.bin"/><Relationship Id="rId10" Type="http://schemas.openxmlformats.org/officeDocument/2006/relationships/image" Target="../media/image111.wmf"/><Relationship Id="rId4" Type="http://schemas.openxmlformats.org/officeDocument/2006/relationships/image" Target="../media/image108.wmf"/><Relationship Id="rId9" Type="http://schemas.openxmlformats.org/officeDocument/2006/relationships/oleObject" Target="../embeddings/oleObject113.bin"/><Relationship Id="rId14" Type="http://schemas.openxmlformats.org/officeDocument/2006/relationships/image" Target="../media/image113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3" Type="http://schemas.openxmlformats.org/officeDocument/2006/relationships/oleObject" Target="../embeddings/oleObject116.bin"/><Relationship Id="rId7" Type="http://schemas.openxmlformats.org/officeDocument/2006/relationships/oleObject" Target="../embeddings/oleObject1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15.wmf"/><Relationship Id="rId5" Type="http://schemas.openxmlformats.org/officeDocument/2006/relationships/oleObject" Target="../embeddings/oleObject117.bin"/><Relationship Id="rId10" Type="http://schemas.openxmlformats.org/officeDocument/2006/relationships/image" Target="../media/image117.wmf"/><Relationship Id="rId4" Type="http://schemas.openxmlformats.org/officeDocument/2006/relationships/image" Target="../media/image114.wmf"/><Relationship Id="rId9" Type="http://schemas.openxmlformats.org/officeDocument/2006/relationships/oleObject" Target="../embeddings/oleObject119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19.wmf"/><Relationship Id="rId5" Type="http://schemas.openxmlformats.org/officeDocument/2006/relationships/oleObject" Target="../embeddings/oleObject121.bin"/><Relationship Id="rId4" Type="http://schemas.openxmlformats.org/officeDocument/2006/relationships/image" Target="../media/image118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13" Type="http://schemas.openxmlformats.org/officeDocument/2006/relationships/oleObject" Target="../embeddings/oleObject127.bin"/><Relationship Id="rId18" Type="http://schemas.openxmlformats.org/officeDocument/2006/relationships/image" Target="../media/image127.wmf"/><Relationship Id="rId3" Type="http://schemas.openxmlformats.org/officeDocument/2006/relationships/oleObject" Target="../embeddings/oleObject122.bin"/><Relationship Id="rId7" Type="http://schemas.openxmlformats.org/officeDocument/2006/relationships/oleObject" Target="../embeddings/oleObject124.bin"/><Relationship Id="rId12" Type="http://schemas.openxmlformats.org/officeDocument/2006/relationships/image" Target="../media/image124.wmf"/><Relationship Id="rId17" Type="http://schemas.openxmlformats.org/officeDocument/2006/relationships/oleObject" Target="../embeddings/oleObject12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6.wmf"/><Relationship Id="rId20" Type="http://schemas.openxmlformats.org/officeDocument/2006/relationships/image" Target="../media/image128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21.wmf"/><Relationship Id="rId11" Type="http://schemas.openxmlformats.org/officeDocument/2006/relationships/oleObject" Target="../embeddings/oleObject126.bin"/><Relationship Id="rId5" Type="http://schemas.openxmlformats.org/officeDocument/2006/relationships/oleObject" Target="../embeddings/oleObject123.bin"/><Relationship Id="rId15" Type="http://schemas.openxmlformats.org/officeDocument/2006/relationships/oleObject" Target="../embeddings/oleObject128.bin"/><Relationship Id="rId10" Type="http://schemas.openxmlformats.org/officeDocument/2006/relationships/image" Target="../media/image123.wmf"/><Relationship Id="rId19" Type="http://schemas.openxmlformats.org/officeDocument/2006/relationships/oleObject" Target="../embeddings/oleObject130.bin"/><Relationship Id="rId4" Type="http://schemas.openxmlformats.org/officeDocument/2006/relationships/image" Target="../media/image120.wmf"/><Relationship Id="rId9" Type="http://schemas.openxmlformats.org/officeDocument/2006/relationships/oleObject" Target="../embeddings/oleObject125.bin"/><Relationship Id="rId14" Type="http://schemas.openxmlformats.org/officeDocument/2006/relationships/image" Target="../media/image125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wmf"/><Relationship Id="rId13" Type="http://schemas.openxmlformats.org/officeDocument/2006/relationships/oleObject" Target="../embeddings/oleObject136.bin"/><Relationship Id="rId18" Type="http://schemas.openxmlformats.org/officeDocument/2006/relationships/image" Target="../media/image136.wmf"/><Relationship Id="rId26" Type="http://schemas.openxmlformats.org/officeDocument/2006/relationships/image" Target="../media/image140.wmf"/><Relationship Id="rId3" Type="http://schemas.openxmlformats.org/officeDocument/2006/relationships/oleObject" Target="../embeddings/oleObject131.bin"/><Relationship Id="rId21" Type="http://schemas.openxmlformats.org/officeDocument/2006/relationships/oleObject" Target="../embeddings/oleObject140.bin"/><Relationship Id="rId7" Type="http://schemas.openxmlformats.org/officeDocument/2006/relationships/oleObject" Target="../embeddings/oleObject133.bin"/><Relationship Id="rId12" Type="http://schemas.openxmlformats.org/officeDocument/2006/relationships/image" Target="../media/image133.wmf"/><Relationship Id="rId17" Type="http://schemas.openxmlformats.org/officeDocument/2006/relationships/oleObject" Target="../embeddings/oleObject138.bin"/><Relationship Id="rId25" Type="http://schemas.openxmlformats.org/officeDocument/2006/relationships/oleObject" Target="../embeddings/oleObject14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5.wmf"/><Relationship Id="rId20" Type="http://schemas.openxmlformats.org/officeDocument/2006/relationships/image" Target="../media/image137.w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30.wmf"/><Relationship Id="rId11" Type="http://schemas.openxmlformats.org/officeDocument/2006/relationships/oleObject" Target="../embeddings/oleObject135.bin"/><Relationship Id="rId24" Type="http://schemas.openxmlformats.org/officeDocument/2006/relationships/image" Target="../media/image139.wmf"/><Relationship Id="rId5" Type="http://schemas.openxmlformats.org/officeDocument/2006/relationships/oleObject" Target="../embeddings/oleObject132.bin"/><Relationship Id="rId15" Type="http://schemas.openxmlformats.org/officeDocument/2006/relationships/oleObject" Target="../embeddings/oleObject137.bin"/><Relationship Id="rId23" Type="http://schemas.openxmlformats.org/officeDocument/2006/relationships/oleObject" Target="../embeddings/oleObject141.bin"/><Relationship Id="rId10" Type="http://schemas.openxmlformats.org/officeDocument/2006/relationships/image" Target="../media/image132.wmf"/><Relationship Id="rId19" Type="http://schemas.openxmlformats.org/officeDocument/2006/relationships/oleObject" Target="../embeddings/oleObject139.bin"/><Relationship Id="rId4" Type="http://schemas.openxmlformats.org/officeDocument/2006/relationships/image" Target="../media/image129.wmf"/><Relationship Id="rId9" Type="http://schemas.openxmlformats.org/officeDocument/2006/relationships/oleObject" Target="../embeddings/oleObject134.bin"/><Relationship Id="rId14" Type="http://schemas.openxmlformats.org/officeDocument/2006/relationships/image" Target="../media/image134.wmf"/><Relationship Id="rId22" Type="http://schemas.openxmlformats.org/officeDocument/2006/relationships/image" Target="../media/image138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wmf"/><Relationship Id="rId3" Type="http://schemas.openxmlformats.org/officeDocument/2006/relationships/oleObject" Target="../embeddings/oleObject143.bin"/><Relationship Id="rId7" Type="http://schemas.openxmlformats.org/officeDocument/2006/relationships/oleObject" Target="../embeddings/oleObject145.bin"/><Relationship Id="rId12" Type="http://schemas.openxmlformats.org/officeDocument/2006/relationships/image" Target="../media/image14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02.wmf"/><Relationship Id="rId11" Type="http://schemas.openxmlformats.org/officeDocument/2006/relationships/oleObject" Target="../embeddings/oleObject147.bin"/><Relationship Id="rId5" Type="http://schemas.openxmlformats.org/officeDocument/2006/relationships/oleObject" Target="../embeddings/oleObject144.bin"/><Relationship Id="rId10" Type="http://schemas.openxmlformats.org/officeDocument/2006/relationships/image" Target="../media/image143.wmf"/><Relationship Id="rId4" Type="http://schemas.openxmlformats.org/officeDocument/2006/relationships/image" Target="../media/image141.wmf"/><Relationship Id="rId9" Type="http://schemas.openxmlformats.org/officeDocument/2006/relationships/oleObject" Target="../embeddings/oleObject146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149.bin"/><Relationship Id="rId4" Type="http://schemas.openxmlformats.org/officeDocument/2006/relationships/image" Target="../media/image23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wmf"/><Relationship Id="rId3" Type="http://schemas.openxmlformats.org/officeDocument/2006/relationships/oleObject" Target="../embeddings/oleObject150.bin"/><Relationship Id="rId7" Type="http://schemas.openxmlformats.org/officeDocument/2006/relationships/oleObject" Target="../embeddings/oleObject1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46.wmf"/><Relationship Id="rId5" Type="http://schemas.openxmlformats.org/officeDocument/2006/relationships/oleObject" Target="../embeddings/oleObject151.bin"/><Relationship Id="rId10" Type="http://schemas.openxmlformats.org/officeDocument/2006/relationships/image" Target="../media/image148.wmf"/><Relationship Id="rId4" Type="http://schemas.openxmlformats.org/officeDocument/2006/relationships/image" Target="../media/image145.wmf"/><Relationship Id="rId9" Type="http://schemas.openxmlformats.org/officeDocument/2006/relationships/oleObject" Target="../embeddings/oleObject153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wmf"/><Relationship Id="rId3" Type="http://schemas.openxmlformats.org/officeDocument/2006/relationships/oleObject" Target="../embeddings/oleObject154.bin"/><Relationship Id="rId7" Type="http://schemas.openxmlformats.org/officeDocument/2006/relationships/oleObject" Target="../embeddings/oleObject1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50.wmf"/><Relationship Id="rId5" Type="http://schemas.openxmlformats.org/officeDocument/2006/relationships/oleObject" Target="../embeddings/oleObject155.bin"/><Relationship Id="rId10" Type="http://schemas.openxmlformats.org/officeDocument/2006/relationships/image" Target="../media/image152.wmf"/><Relationship Id="rId4" Type="http://schemas.openxmlformats.org/officeDocument/2006/relationships/image" Target="../media/image149.wmf"/><Relationship Id="rId9" Type="http://schemas.openxmlformats.org/officeDocument/2006/relationships/oleObject" Target="../embeddings/oleObject157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153.w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154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wmf"/><Relationship Id="rId13" Type="http://schemas.openxmlformats.org/officeDocument/2006/relationships/oleObject" Target="../embeddings/oleObject165.bin"/><Relationship Id="rId18" Type="http://schemas.openxmlformats.org/officeDocument/2006/relationships/image" Target="../media/image162.wmf"/><Relationship Id="rId3" Type="http://schemas.openxmlformats.org/officeDocument/2006/relationships/oleObject" Target="../embeddings/oleObject160.bin"/><Relationship Id="rId7" Type="http://schemas.openxmlformats.org/officeDocument/2006/relationships/oleObject" Target="../embeddings/oleObject162.bin"/><Relationship Id="rId12" Type="http://schemas.openxmlformats.org/officeDocument/2006/relationships/image" Target="../media/image159.wmf"/><Relationship Id="rId17" Type="http://schemas.openxmlformats.org/officeDocument/2006/relationships/oleObject" Target="../embeddings/oleObject16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1.wmf"/><Relationship Id="rId20" Type="http://schemas.openxmlformats.org/officeDocument/2006/relationships/image" Target="../media/image163.wmf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56.wmf"/><Relationship Id="rId11" Type="http://schemas.openxmlformats.org/officeDocument/2006/relationships/oleObject" Target="../embeddings/oleObject164.bin"/><Relationship Id="rId5" Type="http://schemas.openxmlformats.org/officeDocument/2006/relationships/oleObject" Target="../embeddings/oleObject161.bin"/><Relationship Id="rId15" Type="http://schemas.openxmlformats.org/officeDocument/2006/relationships/oleObject" Target="../embeddings/oleObject166.bin"/><Relationship Id="rId10" Type="http://schemas.openxmlformats.org/officeDocument/2006/relationships/image" Target="../media/image158.wmf"/><Relationship Id="rId19" Type="http://schemas.openxmlformats.org/officeDocument/2006/relationships/oleObject" Target="../embeddings/oleObject168.bin"/><Relationship Id="rId4" Type="http://schemas.openxmlformats.org/officeDocument/2006/relationships/image" Target="../media/image155.wmf"/><Relationship Id="rId9" Type="http://schemas.openxmlformats.org/officeDocument/2006/relationships/oleObject" Target="../embeddings/oleObject163.bin"/><Relationship Id="rId14" Type="http://schemas.openxmlformats.org/officeDocument/2006/relationships/image" Target="../media/image160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wmf"/><Relationship Id="rId3" Type="http://schemas.openxmlformats.org/officeDocument/2006/relationships/oleObject" Target="../embeddings/oleObject169.bin"/><Relationship Id="rId7" Type="http://schemas.openxmlformats.org/officeDocument/2006/relationships/oleObject" Target="../embeddings/oleObject17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62.wmf"/><Relationship Id="rId5" Type="http://schemas.openxmlformats.org/officeDocument/2006/relationships/oleObject" Target="../embeddings/oleObject170.bin"/><Relationship Id="rId10" Type="http://schemas.openxmlformats.org/officeDocument/2006/relationships/image" Target="../media/image165.wmf"/><Relationship Id="rId4" Type="http://schemas.openxmlformats.org/officeDocument/2006/relationships/image" Target="../media/image161.wmf"/><Relationship Id="rId9" Type="http://schemas.openxmlformats.org/officeDocument/2006/relationships/oleObject" Target="../embeddings/oleObject172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wmf"/><Relationship Id="rId13" Type="http://schemas.openxmlformats.org/officeDocument/2006/relationships/oleObject" Target="../embeddings/oleObject178.bin"/><Relationship Id="rId18" Type="http://schemas.openxmlformats.org/officeDocument/2006/relationships/image" Target="../media/image173.wmf"/><Relationship Id="rId3" Type="http://schemas.openxmlformats.org/officeDocument/2006/relationships/oleObject" Target="../embeddings/oleObject173.bin"/><Relationship Id="rId21" Type="http://schemas.openxmlformats.org/officeDocument/2006/relationships/oleObject" Target="../embeddings/oleObject182.bin"/><Relationship Id="rId7" Type="http://schemas.openxmlformats.org/officeDocument/2006/relationships/oleObject" Target="../embeddings/oleObject175.bin"/><Relationship Id="rId12" Type="http://schemas.openxmlformats.org/officeDocument/2006/relationships/image" Target="../media/image170.wmf"/><Relationship Id="rId17" Type="http://schemas.openxmlformats.org/officeDocument/2006/relationships/oleObject" Target="../embeddings/oleObject18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2.wmf"/><Relationship Id="rId20" Type="http://schemas.openxmlformats.org/officeDocument/2006/relationships/image" Target="../media/image174.wmf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67.wmf"/><Relationship Id="rId11" Type="http://schemas.openxmlformats.org/officeDocument/2006/relationships/oleObject" Target="../embeddings/oleObject177.bin"/><Relationship Id="rId24" Type="http://schemas.openxmlformats.org/officeDocument/2006/relationships/image" Target="../media/image176.wmf"/><Relationship Id="rId5" Type="http://schemas.openxmlformats.org/officeDocument/2006/relationships/oleObject" Target="../embeddings/oleObject174.bin"/><Relationship Id="rId15" Type="http://schemas.openxmlformats.org/officeDocument/2006/relationships/oleObject" Target="../embeddings/oleObject179.bin"/><Relationship Id="rId23" Type="http://schemas.openxmlformats.org/officeDocument/2006/relationships/oleObject" Target="../embeddings/oleObject183.bin"/><Relationship Id="rId10" Type="http://schemas.openxmlformats.org/officeDocument/2006/relationships/image" Target="../media/image169.wmf"/><Relationship Id="rId19" Type="http://schemas.openxmlformats.org/officeDocument/2006/relationships/oleObject" Target="../embeddings/oleObject181.bin"/><Relationship Id="rId4" Type="http://schemas.openxmlformats.org/officeDocument/2006/relationships/image" Target="../media/image166.wmf"/><Relationship Id="rId9" Type="http://schemas.openxmlformats.org/officeDocument/2006/relationships/oleObject" Target="../embeddings/oleObject176.bin"/><Relationship Id="rId14" Type="http://schemas.openxmlformats.org/officeDocument/2006/relationships/image" Target="../media/image171.wmf"/><Relationship Id="rId22" Type="http://schemas.openxmlformats.org/officeDocument/2006/relationships/image" Target="../media/image175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wmf"/><Relationship Id="rId13" Type="http://schemas.openxmlformats.org/officeDocument/2006/relationships/oleObject" Target="../embeddings/oleObject189.bin"/><Relationship Id="rId18" Type="http://schemas.openxmlformats.org/officeDocument/2006/relationships/image" Target="../media/image184.emf"/><Relationship Id="rId3" Type="http://schemas.openxmlformats.org/officeDocument/2006/relationships/oleObject" Target="../embeddings/oleObject184.bin"/><Relationship Id="rId7" Type="http://schemas.openxmlformats.org/officeDocument/2006/relationships/oleObject" Target="../embeddings/oleObject186.bin"/><Relationship Id="rId12" Type="http://schemas.openxmlformats.org/officeDocument/2006/relationships/image" Target="../media/image181.wmf"/><Relationship Id="rId17" Type="http://schemas.openxmlformats.org/officeDocument/2006/relationships/oleObject" Target="../embeddings/oleObject19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3.wmf"/><Relationship Id="rId20" Type="http://schemas.openxmlformats.org/officeDocument/2006/relationships/image" Target="../media/image185.wmf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78.wmf"/><Relationship Id="rId11" Type="http://schemas.openxmlformats.org/officeDocument/2006/relationships/oleObject" Target="../embeddings/oleObject188.bin"/><Relationship Id="rId5" Type="http://schemas.openxmlformats.org/officeDocument/2006/relationships/oleObject" Target="../embeddings/oleObject185.bin"/><Relationship Id="rId15" Type="http://schemas.openxmlformats.org/officeDocument/2006/relationships/oleObject" Target="../embeddings/oleObject190.bin"/><Relationship Id="rId10" Type="http://schemas.openxmlformats.org/officeDocument/2006/relationships/image" Target="../media/image180.wmf"/><Relationship Id="rId19" Type="http://schemas.openxmlformats.org/officeDocument/2006/relationships/oleObject" Target="../embeddings/oleObject192.bin"/><Relationship Id="rId4" Type="http://schemas.openxmlformats.org/officeDocument/2006/relationships/image" Target="../media/image177.wmf"/><Relationship Id="rId9" Type="http://schemas.openxmlformats.org/officeDocument/2006/relationships/oleObject" Target="../embeddings/oleObject187.bin"/><Relationship Id="rId14" Type="http://schemas.openxmlformats.org/officeDocument/2006/relationships/image" Target="../media/image182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wmf"/><Relationship Id="rId3" Type="http://schemas.openxmlformats.org/officeDocument/2006/relationships/oleObject" Target="../embeddings/oleObject193.bin"/><Relationship Id="rId7" Type="http://schemas.openxmlformats.org/officeDocument/2006/relationships/oleObject" Target="../embeddings/oleObject19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187.wmf"/><Relationship Id="rId5" Type="http://schemas.openxmlformats.org/officeDocument/2006/relationships/oleObject" Target="../embeddings/oleObject194.bin"/><Relationship Id="rId4" Type="http://schemas.openxmlformats.org/officeDocument/2006/relationships/image" Target="../media/image186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wmf"/><Relationship Id="rId3" Type="http://schemas.openxmlformats.org/officeDocument/2006/relationships/oleObject" Target="../embeddings/oleObject196.bin"/><Relationship Id="rId7" Type="http://schemas.openxmlformats.org/officeDocument/2006/relationships/oleObject" Target="../embeddings/oleObject19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190.wmf"/><Relationship Id="rId5" Type="http://schemas.openxmlformats.org/officeDocument/2006/relationships/oleObject" Target="../embeddings/oleObject197.bin"/><Relationship Id="rId10" Type="http://schemas.openxmlformats.org/officeDocument/2006/relationships/image" Target="../media/image192.wmf"/><Relationship Id="rId4" Type="http://schemas.openxmlformats.org/officeDocument/2006/relationships/image" Target="../media/image189.wmf"/><Relationship Id="rId9" Type="http://schemas.openxmlformats.org/officeDocument/2006/relationships/oleObject" Target="../embeddings/oleObject199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194.emf"/><Relationship Id="rId5" Type="http://schemas.openxmlformats.org/officeDocument/2006/relationships/oleObject" Target="../embeddings/oleObject201.bin"/><Relationship Id="rId4" Type="http://schemas.openxmlformats.org/officeDocument/2006/relationships/image" Target="../media/image193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wmf"/><Relationship Id="rId3" Type="http://schemas.openxmlformats.org/officeDocument/2006/relationships/oleObject" Target="../embeddings/oleObject202.bin"/><Relationship Id="rId7" Type="http://schemas.openxmlformats.org/officeDocument/2006/relationships/oleObject" Target="../embeddings/oleObject205.bin"/><Relationship Id="rId12" Type="http://schemas.openxmlformats.org/officeDocument/2006/relationships/image" Target="../media/image19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6" Type="http://schemas.openxmlformats.org/officeDocument/2006/relationships/oleObject" Target="../embeddings/oleObject204.bin"/><Relationship Id="rId11" Type="http://schemas.openxmlformats.org/officeDocument/2006/relationships/oleObject" Target="../embeddings/oleObject207.bin"/><Relationship Id="rId5" Type="http://schemas.openxmlformats.org/officeDocument/2006/relationships/oleObject" Target="../embeddings/oleObject203.bin"/><Relationship Id="rId10" Type="http://schemas.openxmlformats.org/officeDocument/2006/relationships/image" Target="../media/image197.wmf"/><Relationship Id="rId4" Type="http://schemas.openxmlformats.org/officeDocument/2006/relationships/image" Target="../media/image195.wmf"/><Relationship Id="rId9" Type="http://schemas.openxmlformats.org/officeDocument/2006/relationships/oleObject" Target="../embeddings/oleObject206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wmf"/><Relationship Id="rId3" Type="http://schemas.openxmlformats.org/officeDocument/2006/relationships/oleObject" Target="../embeddings/oleObject208.bin"/><Relationship Id="rId7" Type="http://schemas.openxmlformats.org/officeDocument/2006/relationships/oleObject" Target="../embeddings/oleObject2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200.wmf"/><Relationship Id="rId5" Type="http://schemas.openxmlformats.org/officeDocument/2006/relationships/oleObject" Target="../embeddings/oleObject209.bin"/><Relationship Id="rId10" Type="http://schemas.openxmlformats.org/officeDocument/2006/relationships/image" Target="../media/image202.wmf"/><Relationship Id="rId4" Type="http://schemas.openxmlformats.org/officeDocument/2006/relationships/image" Target="../media/image199.wmf"/><Relationship Id="rId9" Type="http://schemas.openxmlformats.org/officeDocument/2006/relationships/oleObject" Target="../embeddings/oleObject211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wmf"/><Relationship Id="rId3" Type="http://schemas.openxmlformats.org/officeDocument/2006/relationships/oleObject" Target="../embeddings/oleObject212.bin"/><Relationship Id="rId7" Type="http://schemas.openxmlformats.org/officeDocument/2006/relationships/oleObject" Target="../embeddings/oleObject214.bin"/><Relationship Id="rId12" Type="http://schemas.openxmlformats.org/officeDocument/2006/relationships/image" Target="../media/image20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204.wmf"/><Relationship Id="rId11" Type="http://schemas.openxmlformats.org/officeDocument/2006/relationships/oleObject" Target="../embeddings/oleObject216.bin"/><Relationship Id="rId5" Type="http://schemas.openxmlformats.org/officeDocument/2006/relationships/oleObject" Target="../embeddings/oleObject213.bin"/><Relationship Id="rId10" Type="http://schemas.openxmlformats.org/officeDocument/2006/relationships/image" Target="../media/image206.wmf"/><Relationship Id="rId4" Type="http://schemas.openxmlformats.org/officeDocument/2006/relationships/image" Target="../media/image203.wmf"/><Relationship Id="rId9" Type="http://schemas.openxmlformats.org/officeDocument/2006/relationships/oleObject" Target="../embeddings/oleObject215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wmf"/><Relationship Id="rId3" Type="http://schemas.openxmlformats.org/officeDocument/2006/relationships/oleObject" Target="../embeddings/oleObject217.bin"/><Relationship Id="rId7" Type="http://schemas.openxmlformats.org/officeDocument/2006/relationships/oleObject" Target="../embeddings/oleObject219.bin"/><Relationship Id="rId12" Type="http://schemas.openxmlformats.org/officeDocument/2006/relationships/image" Target="../media/image20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209.wmf"/><Relationship Id="rId11" Type="http://schemas.openxmlformats.org/officeDocument/2006/relationships/oleObject" Target="../embeddings/oleObject221.bin"/><Relationship Id="rId5" Type="http://schemas.openxmlformats.org/officeDocument/2006/relationships/oleObject" Target="../embeddings/oleObject218.bin"/><Relationship Id="rId10" Type="http://schemas.openxmlformats.org/officeDocument/2006/relationships/image" Target="../media/image211.wmf"/><Relationship Id="rId4" Type="http://schemas.openxmlformats.org/officeDocument/2006/relationships/image" Target="../media/image208.wmf"/><Relationship Id="rId9" Type="http://schemas.openxmlformats.org/officeDocument/2006/relationships/oleObject" Target="../embeddings/oleObject220.bin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wmf"/><Relationship Id="rId13" Type="http://schemas.openxmlformats.org/officeDocument/2006/relationships/oleObject" Target="../embeddings/oleObject227.bin"/><Relationship Id="rId3" Type="http://schemas.openxmlformats.org/officeDocument/2006/relationships/oleObject" Target="../embeddings/oleObject222.bin"/><Relationship Id="rId7" Type="http://schemas.openxmlformats.org/officeDocument/2006/relationships/oleObject" Target="../embeddings/oleObject224.bin"/><Relationship Id="rId12" Type="http://schemas.openxmlformats.org/officeDocument/2006/relationships/image" Target="../media/image21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8.wmf"/><Relationship Id="rId1" Type="http://schemas.openxmlformats.org/officeDocument/2006/relationships/vmlDrawing" Target="../drawings/vmlDrawing49.vml"/><Relationship Id="rId6" Type="http://schemas.openxmlformats.org/officeDocument/2006/relationships/image" Target="../media/image213.wmf"/><Relationship Id="rId11" Type="http://schemas.openxmlformats.org/officeDocument/2006/relationships/oleObject" Target="../embeddings/oleObject226.bin"/><Relationship Id="rId5" Type="http://schemas.openxmlformats.org/officeDocument/2006/relationships/oleObject" Target="../embeddings/oleObject223.bin"/><Relationship Id="rId15" Type="http://schemas.openxmlformats.org/officeDocument/2006/relationships/oleObject" Target="../embeddings/oleObject228.bin"/><Relationship Id="rId10" Type="http://schemas.openxmlformats.org/officeDocument/2006/relationships/image" Target="../media/image215.wmf"/><Relationship Id="rId4" Type="http://schemas.openxmlformats.org/officeDocument/2006/relationships/image" Target="../media/image212.wmf"/><Relationship Id="rId9" Type="http://schemas.openxmlformats.org/officeDocument/2006/relationships/oleObject" Target="../embeddings/oleObject225.bin"/><Relationship Id="rId14" Type="http://schemas.openxmlformats.org/officeDocument/2006/relationships/image" Target="../media/image217.w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wmf"/><Relationship Id="rId13" Type="http://schemas.openxmlformats.org/officeDocument/2006/relationships/oleObject" Target="../embeddings/oleObject234.bin"/><Relationship Id="rId18" Type="http://schemas.openxmlformats.org/officeDocument/2006/relationships/image" Target="../media/image226.wmf"/><Relationship Id="rId26" Type="http://schemas.openxmlformats.org/officeDocument/2006/relationships/image" Target="../media/image230.wmf"/><Relationship Id="rId3" Type="http://schemas.openxmlformats.org/officeDocument/2006/relationships/oleObject" Target="../embeddings/oleObject229.bin"/><Relationship Id="rId21" Type="http://schemas.openxmlformats.org/officeDocument/2006/relationships/oleObject" Target="../embeddings/oleObject238.bin"/><Relationship Id="rId7" Type="http://schemas.openxmlformats.org/officeDocument/2006/relationships/oleObject" Target="../embeddings/oleObject231.bin"/><Relationship Id="rId12" Type="http://schemas.openxmlformats.org/officeDocument/2006/relationships/image" Target="../media/image223.wmf"/><Relationship Id="rId17" Type="http://schemas.openxmlformats.org/officeDocument/2006/relationships/oleObject" Target="../embeddings/oleObject236.bin"/><Relationship Id="rId25" Type="http://schemas.openxmlformats.org/officeDocument/2006/relationships/oleObject" Target="../embeddings/oleObject24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5.wmf"/><Relationship Id="rId20" Type="http://schemas.openxmlformats.org/officeDocument/2006/relationships/image" Target="../media/image227.wmf"/><Relationship Id="rId29" Type="http://schemas.openxmlformats.org/officeDocument/2006/relationships/oleObject" Target="../embeddings/oleObject242.bin"/><Relationship Id="rId1" Type="http://schemas.openxmlformats.org/officeDocument/2006/relationships/vmlDrawing" Target="../drawings/vmlDrawing50.vml"/><Relationship Id="rId6" Type="http://schemas.openxmlformats.org/officeDocument/2006/relationships/image" Target="../media/image220.wmf"/><Relationship Id="rId11" Type="http://schemas.openxmlformats.org/officeDocument/2006/relationships/oleObject" Target="../embeddings/oleObject233.bin"/><Relationship Id="rId24" Type="http://schemas.openxmlformats.org/officeDocument/2006/relationships/image" Target="../media/image229.wmf"/><Relationship Id="rId5" Type="http://schemas.openxmlformats.org/officeDocument/2006/relationships/oleObject" Target="../embeddings/oleObject230.bin"/><Relationship Id="rId15" Type="http://schemas.openxmlformats.org/officeDocument/2006/relationships/oleObject" Target="../embeddings/oleObject235.bin"/><Relationship Id="rId23" Type="http://schemas.openxmlformats.org/officeDocument/2006/relationships/oleObject" Target="../embeddings/oleObject239.bin"/><Relationship Id="rId28" Type="http://schemas.openxmlformats.org/officeDocument/2006/relationships/image" Target="../media/image231.wmf"/><Relationship Id="rId10" Type="http://schemas.openxmlformats.org/officeDocument/2006/relationships/image" Target="../media/image222.wmf"/><Relationship Id="rId19" Type="http://schemas.openxmlformats.org/officeDocument/2006/relationships/oleObject" Target="../embeddings/oleObject237.bin"/><Relationship Id="rId4" Type="http://schemas.openxmlformats.org/officeDocument/2006/relationships/image" Target="../media/image219.wmf"/><Relationship Id="rId9" Type="http://schemas.openxmlformats.org/officeDocument/2006/relationships/oleObject" Target="../embeddings/oleObject232.bin"/><Relationship Id="rId14" Type="http://schemas.openxmlformats.org/officeDocument/2006/relationships/image" Target="../media/image224.wmf"/><Relationship Id="rId22" Type="http://schemas.openxmlformats.org/officeDocument/2006/relationships/image" Target="../media/image228.wmf"/><Relationship Id="rId27" Type="http://schemas.openxmlformats.org/officeDocument/2006/relationships/oleObject" Target="../embeddings/oleObject241.bin"/><Relationship Id="rId30" Type="http://schemas.openxmlformats.org/officeDocument/2006/relationships/image" Target="../media/image232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234.wmf"/><Relationship Id="rId5" Type="http://schemas.openxmlformats.org/officeDocument/2006/relationships/oleObject" Target="../embeddings/oleObject244.bin"/><Relationship Id="rId4" Type="http://schemas.openxmlformats.org/officeDocument/2006/relationships/image" Target="../media/image233.w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7.wmf"/><Relationship Id="rId3" Type="http://schemas.openxmlformats.org/officeDocument/2006/relationships/oleObject" Target="../embeddings/oleObject245.bin"/><Relationship Id="rId7" Type="http://schemas.openxmlformats.org/officeDocument/2006/relationships/oleObject" Target="../embeddings/oleObject247.bin"/><Relationship Id="rId12" Type="http://schemas.openxmlformats.org/officeDocument/2006/relationships/image" Target="../media/image23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236.wmf"/><Relationship Id="rId11" Type="http://schemas.openxmlformats.org/officeDocument/2006/relationships/oleObject" Target="../embeddings/oleObject249.bin"/><Relationship Id="rId5" Type="http://schemas.openxmlformats.org/officeDocument/2006/relationships/oleObject" Target="../embeddings/oleObject246.bin"/><Relationship Id="rId10" Type="http://schemas.openxmlformats.org/officeDocument/2006/relationships/image" Target="../media/image238.wmf"/><Relationship Id="rId4" Type="http://schemas.openxmlformats.org/officeDocument/2006/relationships/image" Target="../media/image235.wmf"/><Relationship Id="rId9" Type="http://schemas.openxmlformats.org/officeDocument/2006/relationships/oleObject" Target="../embeddings/oleObject248.bin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2.wmf"/><Relationship Id="rId13" Type="http://schemas.openxmlformats.org/officeDocument/2006/relationships/oleObject" Target="../embeddings/oleObject255.bin"/><Relationship Id="rId3" Type="http://schemas.openxmlformats.org/officeDocument/2006/relationships/oleObject" Target="../embeddings/oleObject250.bin"/><Relationship Id="rId7" Type="http://schemas.openxmlformats.org/officeDocument/2006/relationships/oleObject" Target="../embeddings/oleObject252.bin"/><Relationship Id="rId12" Type="http://schemas.openxmlformats.org/officeDocument/2006/relationships/image" Target="../media/image24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6.wmf"/><Relationship Id="rId1" Type="http://schemas.openxmlformats.org/officeDocument/2006/relationships/vmlDrawing" Target="../drawings/vmlDrawing53.vml"/><Relationship Id="rId6" Type="http://schemas.openxmlformats.org/officeDocument/2006/relationships/image" Target="../media/image241.wmf"/><Relationship Id="rId11" Type="http://schemas.openxmlformats.org/officeDocument/2006/relationships/oleObject" Target="../embeddings/oleObject254.bin"/><Relationship Id="rId5" Type="http://schemas.openxmlformats.org/officeDocument/2006/relationships/oleObject" Target="../embeddings/oleObject251.bin"/><Relationship Id="rId15" Type="http://schemas.openxmlformats.org/officeDocument/2006/relationships/oleObject" Target="../embeddings/oleObject256.bin"/><Relationship Id="rId10" Type="http://schemas.openxmlformats.org/officeDocument/2006/relationships/image" Target="../media/image243.wmf"/><Relationship Id="rId4" Type="http://schemas.openxmlformats.org/officeDocument/2006/relationships/image" Target="../media/image240.wmf"/><Relationship Id="rId9" Type="http://schemas.openxmlformats.org/officeDocument/2006/relationships/oleObject" Target="../embeddings/oleObject253.bin"/><Relationship Id="rId14" Type="http://schemas.openxmlformats.org/officeDocument/2006/relationships/image" Target="../media/image245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8.w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248.wmf"/><Relationship Id="rId5" Type="http://schemas.openxmlformats.org/officeDocument/2006/relationships/oleObject" Target="../embeddings/oleObject258.bin"/><Relationship Id="rId4" Type="http://schemas.openxmlformats.org/officeDocument/2006/relationships/image" Target="../media/image247.wmf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1.bin"/><Relationship Id="rId13" Type="http://schemas.openxmlformats.org/officeDocument/2006/relationships/image" Target="../media/image253.wmf"/><Relationship Id="rId18" Type="http://schemas.openxmlformats.org/officeDocument/2006/relationships/oleObject" Target="../embeddings/oleObject266.bin"/><Relationship Id="rId3" Type="http://schemas.openxmlformats.org/officeDocument/2006/relationships/oleObject" Target="../embeddings/oleObject259.bin"/><Relationship Id="rId21" Type="http://schemas.openxmlformats.org/officeDocument/2006/relationships/image" Target="../media/image257.wmf"/><Relationship Id="rId7" Type="http://schemas.openxmlformats.org/officeDocument/2006/relationships/image" Target="../media/image250.wmf"/><Relationship Id="rId12" Type="http://schemas.openxmlformats.org/officeDocument/2006/relationships/oleObject" Target="../embeddings/oleObject263.bin"/><Relationship Id="rId17" Type="http://schemas.openxmlformats.org/officeDocument/2006/relationships/image" Target="../media/image25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65.bin"/><Relationship Id="rId20" Type="http://schemas.openxmlformats.org/officeDocument/2006/relationships/oleObject" Target="../embeddings/oleObject267.bin"/><Relationship Id="rId1" Type="http://schemas.openxmlformats.org/officeDocument/2006/relationships/vmlDrawing" Target="../drawings/vmlDrawing55.vml"/><Relationship Id="rId6" Type="http://schemas.openxmlformats.org/officeDocument/2006/relationships/oleObject" Target="../embeddings/oleObject260.bin"/><Relationship Id="rId11" Type="http://schemas.openxmlformats.org/officeDocument/2006/relationships/image" Target="../media/image252.wmf"/><Relationship Id="rId5" Type="http://schemas.openxmlformats.org/officeDocument/2006/relationships/image" Target="../media/image259.png"/><Relationship Id="rId15" Type="http://schemas.openxmlformats.org/officeDocument/2006/relationships/image" Target="../media/image254.wmf"/><Relationship Id="rId23" Type="http://schemas.openxmlformats.org/officeDocument/2006/relationships/image" Target="../media/image258.wmf"/><Relationship Id="rId10" Type="http://schemas.openxmlformats.org/officeDocument/2006/relationships/oleObject" Target="../embeddings/oleObject262.bin"/><Relationship Id="rId19" Type="http://schemas.openxmlformats.org/officeDocument/2006/relationships/image" Target="../media/image256.wmf"/><Relationship Id="rId4" Type="http://schemas.openxmlformats.org/officeDocument/2006/relationships/image" Target="../media/image249.wmf"/><Relationship Id="rId9" Type="http://schemas.openxmlformats.org/officeDocument/2006/relationships/image" Target="../media/image251.wmf"/><Relationship Id="rId14" Type="http://schemas.openxmlformats.org/officeDocument/2006/relationships/oleObject" Target="../embeddings/oleObject264.bin"/><Relationship Id="rId22" Type="http://schemas.openxmlformats.org/officeDocument/2006/relationships/oleObject" Target="../embeddings/oleObject268.bin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2.emf"/><Relationship Id="rId3" Type="http://schemas.openxmlformats.org/officeDocument/2006/relationships/oleObject" Target="../embeddings/oleObject269.bin"/><Relationship Id="rId7" Type="http://schemas.openxmlformats.org/officeDocument/2006/relationships/oleObject" Target="../embeddings/oleObject27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6.vml"/><Relationship Id="rId6" Type="http://schemas.openxmlformats.org/officeDocument/2006/relationships/image" Target="../media/image261.emf"/><Relationship Id="rId5" Type="http://schemas.openxmlformats.org/officeDocument/2006/relationships/oleObject" Target="../embeddings/oleObject270.bin"/><Relationship Id="rId10" Type="http://schemas.openxmlformats.org/officeDocument/2006/relationships/image" Target="../media/image263.emf"/><Relationship Id="rId4" Type="http://schemas.openxmlformats.org/officeDocument/2006/relationships/image" Target="../media/image260.wmf"/><Relationship Id="rId9" Type="http://schemas.openxmlformats.org/officeDocument/2006/relationships/oleObject" Target="../embeddings/oleObject272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13" Type="http://schemas.openxmlformats.org/officeDocument/2006/relationships/oleObject" Target="../embeddings/oleObject16.bin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17.bin"/><Relationship Id="rId10" Type="http://schemas.openxmlformats.org/officeDocument/2006/relationships/image" Target="../media/image15.e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17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>
            <a:extLst>
              <a:ext uri="{FF2B5EF4-FFF2-40B4-BE49-F238E27FC236}">
                <a16:creationId xmlns:a16="http://schemas.microsoft.com/office/drawing/2014/main" id="{35F5D38B-52CA-45C5-9B1B-CF3138A8E95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643188" y="714375"/>
            <a:ext cx="6172200" cy="2286000"/>
          </a:xfrm>
        </p:spPr>
        <p:txBody>
          <a:bodyPr>
            <a:noAutofit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Engineering Mathematics (part I)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097988F6-6DCC-49BF-935A-5A5D8831096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714625" y="3429000"/>
            <a:ext cx="5429250" cy="1643063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z="3200">
                <a:solidFill>
                  <a:schemeClr val="tx1"/>
                </a:solidFill>
                <a:latin typeface="Cooper Black" panose="0208090404030B020404" pitchFamily="18" charset="0"/>
                <a:ea typeface="Arial Unicode MS" pitchFamily="34" charset="-122"/>
                <a:cs typeface="Arial" panose="020B0604020202020204" pitchFamily="34" charset="0"/>
              </a:rPr>
              <a:t>Functions of a Complex Variable</a:t>
            </a:r>
          </a:p>
        </p:txBody>
      </p:sp>
      <p:sp>
        <p:nvSpPr>
          <p:cNvPr id="10244" name="Rectangle 6">
            <a:extLst>
              <a:ext uri="{FF2B5EF4-FFF2-40B4-BE49-F238E27FC236}">
                <a16:creationId xmlns:a16="http://schemas.microsoft.com/office/drawing/2014/main" id="{4ADCE29E-158E-4963-A2AE-626C0CAC5A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528638" y="3833813"/>
            <a:ext cx="1500187" cy="5175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EM_part I</a:t>
            </a:r>
          </a:p>
        </p:txBody>
      </p:sp>
      <p:sp>
        <p:nvSpPr>
          <p:cNvPr id="10245" name="副标题 2">
            <a:extLst>
              <a:ext uri="{FF2B5EF4-FFF2-40B4-BE49-F238E27FC236}">
                <a16:creationId xmlns:a16="http://schemas.microsoft.com/office/drawing/2014/main" id="{BC236526-D7E5-45DF-BC9F-A917EA0259F1}"/>
              </a:ext>
            </a:extLst>
          </p:cNvPr>
          <p:cNvSpPr>
            <a:spLocks noGrp="1"/>
          </p:cNvSpPr>
          <p:nvPr/>
        </p:nvSpPr>
        <p:spPr bwMode="auto">
          <a:xfrm>
            <a:off x="5862638" y="5221288"/>
            <a:ext cx="295275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639763" indent="-2730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indent="-182563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187450" indent="-182563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1462088" indent="-182563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19192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3764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28336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2908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School of Science, BUPT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Xia  Shi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shixia0402@sina.com 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419" name="Text Box 43">
            <a:extLst>
              <a:ext uri="{FF2B5EF4-FFF2-40B4-BE49-F238E27FC236}">
                <a16:creationId xmlns:a16="http://schemas.microsoft.com/office/drawing/2014/main" id="{8AC925C4-10F2-44B8-88B2-7FE7E54FC0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514600"/>
            <a:ext cx="81534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Now consider the case when the function </a:t>
            </a:r>
            <a:r>
              <a:rPr lang="en-US" altLang="zh-CN" sz="2000" i="1">
                <a:latin typeface="Times New Roman" panose="02020603050405020304" pitchFamily="18" charset="0"/>
              </a:rPr>
              <a:t>f</a:t>
            </a:r>
            <a:r>
              <a:rPr lang="en-US" altLang="zh-CN" sz="2000">
                <a:latin typeface="Times New Roman" panose="02020603050405020304" pitchFamily="18" charset="0"/>
              </a:rPr>
              <a:t> has 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a finite number </a:t>
            </a:r>
            <a:r>
              <a:rPr lang="en-US" altLang="zh-CN" sz="2000">
                <a:latin typeface="Times New Roman" panose="02020603050405020304" pitchFamily="18" charset="0"/>
              </a:rPr>
              <a:t>of isolated singular points inside </a:t>
            </a:r>
            <a:r>
              <a:rPr lang="en-US" altLang="zh-CN" sz="2000" i="1">
                <a:latin typeface="Times New Roman" panose="02020603050405020304" pitchFamily="18" charset="0"/>
              </a:rPr>
              <a:t>C</a:t>
            </a:r>
            <a:r>
              <a:rPr lang="en-US" altLang="zh-CN" sz="200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357434" name="Text Box 58">
            <a:extLst>
              <a:ext uri="{FF2B5EF4-FFF2-40B4-BE49-F238E27FC236}">
                <a16:creationId xmlns:a16="http://schemas.microsoft.com/office/drawing/2014/main" id="{AE7EB4B4-6BEA-4A92-983D-0491D28E1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505200"/>
            <a:ext cx="799465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33CC"/>
                </a:solidFill>
                <a:latin typeface="Times New Roman" panose="02020603050405020304" pitchFamily="18" charset="0"/>
              </a:rPr>
              <a:t>Theorem 1.  </a:t>
            </a:r>
            <a:r>
              <a:rPr lang="en-US" altLang="zh-CN" sz="2000">
                <a:latin typeface="Times New Roman" panose="02020603050405020304" pitchFamily="18" charset="0"/>
              </a:rPr>
              <a:t>Let </a:t>
            </a:r>
            <a:r>
              <a:rPr lang="en-US" altLang="zh-CN" sz="2000" i="1">
                <a:latin typeface="Times New Roman" panose="02020603050405020304" pitchFamily="18" charset="0"/>
              </a:rPr>
              <a:t>C</a:t>
            </a:r>
            <a:r>
              <a:rPr lang="en-US" altLang="zh-CN" sz="2000">
                <a:latin typeface="Times New Roman" panose="02020603050405020304" pitchFamily="18" charset="0"/>
              </a:rPr>
              <a:t> be a positively oriented simple closed contour. If </a:t>
            </a:r>
            <a:r>
              <a:rPr lang="en-US" altLang="zh-CN" sz="2000" i="1">
                <a:latin typeface="Times New Roman" panose="02020603050405020304" pitchFamily="18" charset="0"/>
              </a:rPr>
              <a:t>f</a:t>
            </a:r>
            <a:r>
              <a:rPr lang="en-US" altLang="zh-CN" sz="2000">
                <a:latin typeface="Times New Roman" panose="02020603050405020304" pitchFamily="18" charset="0"/>
              </a:rPr>
              <a:t>  is analytic inside and on </a:t>
            </a:r>
            <a:r>
              <a:rPr lang="en-US" altLang="zh-CN" sz="2000" i="1">
                <a:latin typeface="Times New Roman" panose="02020603050405020304" pitchFamily="18" charset="0"/>
              </a:rPr>
              <a:t>C</a:t>
            </a:r>
            <a:r>
              <a:rPr lang="en-US" altLang="zh-CN" sz="2000">
                <a:latin typeface="Times New Roman" panose="02020603050405020304" pitchFamily="18" charset="0"/>
              </a:rPr>
              <a:t> except for 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a finite number of singular points </a:t>
            </a:r>
            <a:r>
              <a:rPr lang="en-US" altLang="zh-CN" sz="2000" i="1">
                <a:latin typeface="Times New Roman" panose="02020603050405020304" pitchFamily="18" charset="0"/>
              </a:rPr>
              <a:t>z</a:t>
            </a:r>
            <a:r>
              <a:rPr lang="en-US" altLang="zh-CN" sz="2000" i="1" baseline="-25000">
                <a:latin typeface="Times New Roman" panose="02020603050405020304" pitchFamily="18" charset="0"/>
              </a:rPr>
              <a:t>k</a:t>
            </a:r>
            <a:r>
              <a:rPr lang="en-US" altLang="zh-CN" sz="2000">
                <a:latin typeface="Times New Roman" panose="02020603050405020304" pitchFamily="18" charset="0"/>
              </a:rPr>
              <a:t> (</a:t>
            </a:r>
            <a:r>
              <a:rPr lang="en-US" altLang="zh-CN" sz="2000" i="1">
                <a:latin typeface="Times New Roman" panose="02020603050405020304" pitchFamily="18" charset="0"/>
              </a:rPr>
              <a:t>k</a:t>
            </a:r>
            <a:r>
              <a:rPr lang="en-US" altLang="zh-CN" sz="2000">
                <a:latin typeface="Times New Roman" panose="02020603050405020304" pitchFamily="18" charset="0"/>
              </a:rPr>
              <a:t>=1,2,…</a:t>
            </a:r>
            <a:r>
              <a:rPr lang="en-US" altLang="zh-CN" sz="2000" i="1">
                <a:latin typeface="Times New Roman" panose="02020603050405020304" pitchFamily="18" charset="0"/>
              </a:rPr>
              <a:t>n</a:t>
            </a:r>
            <a:r>
              <a:rPr lang="en-US" altLang="zh-CN" sz="2000">
                <a:latin typeface="Times New Roman" panose="02020603050405020304" pitchFamily="18" charset="0"/>
              </a:rPr>
              <a:t>) inside </a:t>
            </a:r>
            <a:r>
              <a:rPr lang="en-US" altLang="zh-CN" sz="2000" i="1">
                <a:latin typeface="Times New Roman" panose="02020603050405020304" pitchFamily="18" charset="0"/>
              </a:rPr>
              <a:t>C</a:t>
            </a:r>
            <a:r>
              <a:rPr lang="en-US" altLang="zh-CN" sz="2000">
                <a:latin typeface="Times New Roman" panose="02020603050405020304" pitchFamily="18" charset="0"/>
              </a:rPr>
              <a:t>, then </a:t>
            </a:r>
          </a:p>
        </p:txBody>
      </p:sp>
      <p:graphicFrame>
        <p:nvGraphicFramePr>
          <p:cNvPr id="357439" name="Object 2">
            <a:extLst>
              <a:ext uri="{FF2B5EF4-FFF2-40B4-BE49-F238E27FC236}">
                <a16:creationId xmlns:a16="http://schemas.microsoft.com/office/drawing/2014/main" id="{7B53FC96-9666-4DB0-90B6-CE49EE3F9D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4876800"/>
          <a:ext cx="3429000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2" name="Equation" r:id="rId3" imgW="1765300" imgH="431800" progId="Equation.DSMT4">
                  <p:embed/>
                </p:oleObj>
              </mc:Choice>
              <mc:Fallback>
                <p:oleObj name="Equation" r:id="rId3" imgW="1765300" imgH="431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876800"/>
                        <a:ext cx="3429000" cy="83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7440" name="Text Box 64">
            <a:extLst>
              <a:ext uri="{FF2B5EF4-FFF2-40B4-BE49-F238E27FC236}">
                <a16:creationId xmlns:a16="http://schemas.microsoft.com/office/drawing/2014/main" id="{E9398F58-543B-431E-83F5-78E1E721B6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47800"/>
            <a:ext cx="81534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If a function </a:t>
            </a:r>
            <a:r>
              <a:rPr lang="en-US" altLang="zh-CN" sz="2000" i="1">
                <a:latin typeface="Times New Roman" panose="02020603050405020304" pitchFamily="18" charset="0"/>
              </a:rPr>
              <a:t>f</a:t>
            </a:r>
            <a:r>
              <a:rPr lang="en-US" altLang="zh-CN" sz="2000">
                <a:latin typeface="Times New Roman" panose="02020603050405020304" pitchFamily="18" charset="0"/>
              </a:rPr>
              <a:t> has just 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one isolated singular point </a:t>
            </a:r>
            <a:r>
              <a:rPr lang="en-US" altLang="zh-CN" sz="2000" i="1">
                <a:latin typeface="Times New Roman" panose="02020603050405020304" pitchFamily="18" charset="0"/>
              </a:rPr>
              <a:t>z</a:t>
            </a:r>
            <a:r>
              <a:rPr lang="en-US" altLang="zh-CN" sz="2000" baseline="-25000">
                <a:latin typeface="Times New Roman" panose="02020603050405020304" pitchFamily="18" charset="0"/>
              </a:rPr>
              <a:t>0</a:t>
            </a:r>
            <a:r>
              <a:rPr lang="en-US" altLang="zh-CN" sz="2000">
                <a:latin typeface="Times New Roman" panose="02020603050405020304" pitchFamily="18" charset="0"/>
              </a:rPr>
              <a:t> inside a simple closed contour </a:t>
            </a:r>
            <a:r>
              <a:rPr lang="en-US" altLang="zh-CN" sz="2000" i="1">
                <a:latin typeface="Times New Roman" panose="02020603050405020304" pitchFamily="18" charset="0"/>
              </a:rPr>
              <a:t>C</a:t>
            </a:r>
            <a:r>
              <a:rPr lang="en-US" altLang="zh-CN" sz="2000">
                <a:latin typeface="Times New Roman" panose="02020603050405020304" pitchFamily="18" charset="0"/>
              </a:rPr>
              <a:t>, then</a:t>
            </a:r>
          </a:p>
        </p:txBody>
      </p:sp>
      <p:graphicFrame>
        <p:nvGraphicFramePr>
          <p:cNvPr id="357441" name="Object 3">
            <a:extLst>
              <a:ext uri="{FF2B5EF4-FFF2-40B4-BE49-F238E27FC236}">
                <a16:creationId xmlns:a16="http://schemas.microsoft.com/office/drawing/2014/main" id="{2D2076F0-22F2-42B6-8564-782E4DC79F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1905000"/>
          <a:ext cx="32766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3" name="Equation" r:id="rId5" imgW="1637589" imgH="342751" progId="Equation.DSMT4">
                  <p:embed/>
                </p:oleObj>
              </mc:Choice>
              <mc:Fallback>
                <p:oleObj name="Equation" r:id="rId5" imgW="1637589" imgH="34275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905000"/>
                        <a:ext cx="3276600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5" name="灯片编号占位符 4">
            <a:extLst>
              <a:ext uri="{FF2B5EF4-FFF2-40B4-BE49-F238E27FC236}">
                <a16:creationId xmlns:a16="http://schemas.microsoft.com/office/drawing/2014/main" id="{1E745E9B-6174-4A5D-B1F2-58C524DE1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A3F5377-8079-414F-980D-76B97C2AC171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7DA995DA-4339-4589-88D3-3E8822F1E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17500"/>
            <a:ext cx="8215312" cy="51911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2. Residues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22537" name="Rectangle 5">
            <a:extLst>
              <a:ext uri="{FF2B5EF4-FFF2-40B4-BE49-F238E27FC236}">
                <a16:creationId xmlns:a16="http://schemas.microsoft.com/office/drawing/2014/main" id="{470C2ADD-3011-4BC4-819B-38055E97C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062038"/>
            <a:ext cx="3962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II. Cauchy’s residue theorem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7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7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57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419" grpId="0"/>
      <p:bldP spid="357434" grpId="0"/>
      <p:bldP spid="35744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Text Box 2">
            <a:extLst>
              <a:ext uri="{FF2B5EF4-FFF2-40B4-BE49-F238E27FC236}">
                <a16:creationId xmlns:a16="http://schemas.microsoft.com/office/drawing/2014/main" id="{051CD03B-BA4E-43E7-9728-3C0906C06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905000"/>
            <a:ext cx="44958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Construct </a:t>
            </a:r>
            <a:r>
              <a:rPr lang="en-US" altLang="zh-CN" sz="2000" i="1">
                <a:latin typeface="Times New Roman" panose="02020603050405020304" pitchFamily="18" charset="0"/>
              </a:rPr>
              <a:t>n</a:t>
            </a:r>
            <a:r>
              <a:rPr lang="en-US" altLang="zh-CN" sz="2000">
                <a:latin typeface="Times New Roman" panose="02020603050405020304" pitchFamily="18" charset="0"/>
              </a:rPr>
              <a:t> positively oriented circle </a:t>
            </a:r>
            <a:r>
              <a:rPr lang="en-US" altLang="zh-CN" sz="2000" i="1">
                <a:latin typeface="Times New Roman" panose="02020603050405020304" pitchFamily="18" charset="0"/>
              </a:rPr>
              <a:t>C</a:t>
            </a:r>
            <a:r>
              <a:rPr lang="en-US" altLang="zh-CN" sz="2000" i="1" baseline="-25000">
                <a:latin typeface="Times New Roman" panose="02020603050405020304" pitchFamily="18" charset="0"/>
              </a:rPr>
              <a:t>k</a:t>
            </a:r>
            <a:r>
              <a:rPr lang="en-US" altLang="zh-CN" sz="2000">
                <a:latin typeface="Times New Roman" panose="02020603050405020304" pitchFamily="18" charset="0"/>
              </a:rPr>
              <a:t>, which are centered at </a:t>
            </a:r>
            <a:r>
              <a:rPr lang="en-US" altLang="zh-CN" sz="2000" i="1">
                <a:latin typeface="Times New Roman" panose="02020603050405020304" pitchFamily="18" charset="0"/>
              </a:rPr>
              <a:t>z</a:t>
            </a:r>
            <a:r>
              <a:rPr lang="en-US" altLang="zh-CN" sz="2000" i="1" baseline="-25000">
                <a:latin typeface="Times New Roman" panose="02020603050405020304" pitchFamily="18" charset="0"/>
              </a:rPr>
              <a:t>k</a:t>
            </a:r>
            <a:r>
              <a:rPr lang="en-US" altLang="zh-CN" sz="2000">
                <a:latin typeface="Times New Roman" panose="02020603050405020304" pitchFamily="18" charset="0"/>
              </a:rPr>
              <a:t> and so small that no two of them intersect.</a:t>
            </a:r>
          </a:p>
        </p:txBody>
      </p:sp>
      <p:sp>
        <p:nvSpPr>
          <p:cNvPr id="393234" name="Text Box 18">
            <a:extLst>
              <a:ext uri="{FF2B5EF4-FFF2-40B4-BE49-F238E27FC236}">
                <a16:creationId xmlns:a16="http://schemas.microsoft.com/office/drawing/2014/main" id="{6810B515-C8D5-442C-84DC-FD72AD39F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276600"/>
            <a:ext cx="52578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The Cauchy-Goursat theorem then gives</a:t>
            </a:r>
          </a:p>
        </p:txBody>
      </p:sp>
      <p:grpSp>
        <p:nvGrpSpPr>
          <p:cNvPr id="2" name="Group 19">
            <a:extLst>
              <a:ext uri="{FF2B5EF4-FFF2-40B4-BE49-F238E27FC236}">
                <a16:creationId xmlns:a16="http://schemas.microsoft.com/office/drawing/2014/main" id="{B83B6A65-3CB1-48C4-B627-4BC9CBCA4DFD}"/>
              </a:ext>
            </a:extLst>
          </p:cNvPr>
          <p:cNvGrpSpPr>
            <a:grpSpLocks/>
          </p:cNvGrpSpPr>
          <p:nvPr/>
        </p:nvGrpSpPr>
        <p:grpSpPr bwMode="auto">
          <a:xfrm>
            <a:off x="4765675" y="1143000"/>
            <a:ext cx="3844925" cy="2819400"/>
            <a:chOff x="2906" y="1670"/>
            <a:chExt cx="2854" cy="2027"/>
          </a:xfrm>
        </p:grpSpPr>
        <p:sp>
          <p:nvSpPr>
            <p:cNvPr id="23566" name="Line 20">
              <a:extLst>
                <a:ext uri="{FF2B5EF4-FFF2-40B4-BE49-F238E27FC236}">
                  <a16:creationId xmlns:a16="http://schemas.microsoft.com/office/drawing/2014/main" id="{EF11F398-20DB-4DAB-81CC-0FC9A17C91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4" y="3093"/>
              <a:ext cx="276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7" name="Line 21">
              <a:extLst>
                <a:ext uri="{FF2B5EF4-FFF2-40B4-BE49-F238E27FC236}">
                  <a16:creationId xmlns:a16="http://schemas.microsoft.com/office/drawing/2014/main" id="{BA40DDF6-C22B-475B-9D07-6B8FCC8EF5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92" y="1670"/>
              <a:ext cx="0" cy="167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8" name="Text Box 22">
              <a:extLst>
                <a:ext uri="{FF2B5EF4-FFF2-40B4-BE49-F238E27FC236}">
                  <a16:creationId xmlns:a16="http://schemas.microsoft.com/office/drawing/2014/main" id="{F847B4B9-07F4-45AE-8F4D-BD70DF50DA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6" y="3048"/>
              <a:ext cx="390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O</a:t>
              </a:r>
              <a:endPara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569" name="Text Box 23">
              <a:extLst>
                <a:ext uri="{FF2B5EF4-FFF2-40B4-BE49-F238E27FC236}">
                  <a16:creationId xmlns:a16="http://schemas.microsoft.com/office/drawing/2014/main" id="{979A7C7E-CF3F-467D-8C0E-FEA48FA93F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0" y="1682"/>
              <a:ext cx="382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y</a:t>
              </a:r>
              <a:endPara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570" name="Text Box 24">
              <a:extLst>
                <a:ext uri="{FF2B5EF4-FFF2-40B4-BE49-F238E27FC236}">
                  <a16:creationId xmlns:a16="http://schemas.microsoft.com/office/drawing/2014/main" id="{74950839-27C7-4283-A33F-76F0EA5EFB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4" y="3019"/>
              <a:ext cx="286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x</a:t>
              </a:r>
              <a:endPara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571" name="Text Box 25">
              <a:extLst>
                <a:ext uri="{FF2B5EF4-FFF2-40B4-BE49-F238E27FC236}">
                  <a16:creationId xmlns:a16="http://schemas.microsoft.com/office/drawing/2014/main" id="{78C80C95-F3C6-42D2-9078-4BBCA51EB9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1" y="3438"/>
              <a:ext cx="1146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20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23572" name="Group 26">
              <a:extLst>
                <a:ext uri="{FF2B5EF4-FFF2-40B4-BE49-F238E27FC236}">
                  <a16:creationId xmlns:a16="http://schemas.microsoft.com/office/drawing/2014/main" id="{76032640-D948-405F-B56B-99E86438FA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11" y="1816"/>
              <a:ext cx="2274" cy="1227"/>
              <a:chOff x="5014" y="9834"/>
              <a:chExt cx="4288" cy="2222"/>
            </a:xfrm>
          </p:grpSpPr>
          <p:grpSp>
            <p:nvGrpSpPr>
              <p:cNvPr id="23580" name="Group 27">
                <a:extLst>
                  <a:ext uri="{FF2B5EF4-FFF2-40B4-BE49-F238E27FC236}">
                    <a16:creationId xmlns:a16="http://schemas.microsoft.com/office/drawing/2014/main" id="{222239F9-1D46-41A4-ACFA-DC6AC60587C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14" y="9834"/>
                <a:ext cx="4090" cy="2222"/>
                <a:chOff x="5014" y="9834"/>
                <a:chExt cx="4090" cy="2222"/>
              </a:xfrm>
            </p:grpSpPr>
            <p:grpSp>
              <p:nvGrpSpPr>
                <p:cNvPr id="23592" name="Group 28">
                  <a:extLst>
                    <a:ext uri="{FF2B5EF4-FFF2-40B4-BE49-F238E27FC236}">
                      <a16:creationId xmlns:a16="http://schemas.microsoft.com/office/drawing/2014/main" id="{3B96CDE6-FC8E-49C4-AA54-8807D4755CE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720" y="10125"/>
                  <a:ext cx="1134" cy="1134"/>
                  <a:chOff x="2996" y="11640"/>
                  <a:chExt cx="1134" cy="1134"/>
                </a:xfrm>
              </p:grpSpPr>
              <p:sp>
                <p:nvSpPr>
                  <p:cNvPr id="23600" name="Oval 29">
                    <a:extLst>
                      <a:ext uri="{FF2B5EF4-FFF2-40B4-BE49-F238E27FC236}">
                        <a16:creationId xmlns:a16="http://schemas.microsoft.com/office/drawing/2014/main" id="{6271E260-6437-4815-B933-0628B914705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96" y="11640"/>
                    <a:ext cx="1134" cy="1134"/>
                  </a:xfrm>
                  <a:prstGeom prst="ellips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ts val="6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"/>
                      <a:defRPr sz="24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80000"/>
                      <a:buFont typeface="Wingdings 2" panose="05020102010507070707" pitchFamily="18" charset="2"/>
                      <a:buChar char=""/>
                      <a:defRPr sz="21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E0752F"/>
                      </a:buClr>
                      <a:buSzPct val="60000"/>
                      <a:buFont typeface="Wingdings" panose="05000000000000000000" pitchFamily="2" charset="2"/>
                      <a:buChar char=""/>
                      <a:defRPr sz="24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EC3AE"/>
                      </a:buClr>
                      <a:buSzPct val="60000"/>
                      <a:buFont typeface="Wingdings" panose="05000000000000000000" pitchFamily="2" charset="2"/>
                      <a:buChar char=""/>
                      <a:defRPr sz="20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0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601" name="Oval 30">
                    <a:extLst>
                      <a:ext uri="{FF2B5EF4-FFF2-40B4-BE49-F238E27FC236}">
                        <a16:creationId xmlns:a16="http://schemas.microsoft.com/office/drawing/2014/main" id="{8DF71C28-B7C4-4788-883E-43D4F2F0BE8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554" y="12195"/>
                    <a:ext cx="40" cy="4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ts val="6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"/>
                      <a:defRPr sz="24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80000"/>
                      <a:buFont typeface="Wingdings 2" panose="05020102010507070707" pitchFamily="18" charset="2"/>
                      <a:buChar char=""/>
                      <a:defRPr sz="21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E0752F"/>
                      </a:buClr>
                      <a:buSzPct val="60000"/>
                      <a:buFont typeface="Wingdings" panose="05000000000000000000" pitchFamily="2" charset="2"/>
                      <a:buChar char=""/>
                      <a:defRPr sz="24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EC3AE"/>
                      </a:buClr>
                      <a:buSzPct val="60000"/>
                      <a:buFont typeface="Wingdings" panose="05000000000000000000" pitchFamily="2" charset="2"/>
                      <a:buChar char=""/>
                      <a:defRPr sz="20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000"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593" name="Group 31">
                  <a:extLst>
                    <a:ext uri="{FF2B5EF4-FFF2-40B4-BE49-F238E27FC236}">
                      <a16:creationId xmlns:a16="http://schemas.microsoft.com/office/drawing/2014/main" id="{2524B005-B080-488A-B52E-270E753353C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426" y="10380"/>
                  <a:ext cx="680" cy="680"/>
                  <a:chOff x="2756" y="12165"/>
                  <a:chExt cx="680" cy="680"/>
                </a:xfrm>
              </p:grpSpPr>
              <p:sp>
                <p:nvSpPr>
                  <p:cNvPr id="23598" name="Oval 32">
                    <a:extLst>
                      <a:ext uri="{FF2B5EF4-FFF2-40B4-BE49-F238E27FC236}">
                        <a16:creationId xmlns:a16="http://schemas.microsoft.com/office/drawing/2014/main" id="{4488D051-3E2B-4D7B-A465-BF80C4E1B11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56" y="12165"/>
                    <a:ext cx="680" cy="680"/>
                  </a:xfrm>
                  <a:prstGeom prst="ellips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ts val="6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"/>
                      <a:defRPr sz="24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80000"/>
                      <a:buFont typeface="Wingdings 2" panose="05020102010507070707" pitchFamily="18" charset="2"/>
                      <a:buChar char=""/>
                      <a:defRPr sz="21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E0752F"/>
                      </a:buClr>
                      <a:buSzPct val="60000"/>
                      <a:buFont typeface="Wingdings" panose="05000000000000000000" pitchFamily="2" charset="2"/>
                      <a:buChar char=""/>
                      <a:defRPr sz="24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EC3AE"/>
                      </a:buClr>
                      <a:buSzPct val="60000"/>
                      <a:buFont typeface="Wingdings" panose="05000000000000000000" pitchFamily="2" charset="2"/>
                      <a:buChar char=""/>
                      <a:defRPr sz="20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0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599" name="Oval 33">
                    <a:extLst>
                      <a:ext uri="{FF2B5EF4-FFF2-40B4-BE49-F238E27FC236}">
                        <a16:creationId xmlns:a16="http://schemas.microsoft.com/office/drawing/2014/main" id="{056E27DA-807E-4078-9492-CBCBB766401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76" y="12480"/>
                    <a:ext cx="40" cy="4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ts val="6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"/>
                      <a:defRPr sz="24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80000"/>
                      <a:buFont typeface="Wingdings 2" panose="05020102010507070707" pitchFamily="18" charset="2"/>
                      <a:buChar char=""/>
                      <a:defRPr sz="21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E0752F"/>
                      </a:buClr>
                      <a:buSzPct val="60000"/>
                      <a:buFont typeface="Wingdings" panose="05000000000000000000" pitchFamily="2" charset="2"/>
                      <a:buChar char=""/>
                      <a:defRPr sz="24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EC3AE"/>
                      </a:buClr>
                      <a:buSzPct val="60000"/>
                      <a:buFont typeface="Wingdings" panose="05000000000000000000" pitchFamily="2" charset="2"/>
                      <a:buChar char=""/>
                      <a:defRPr sz="20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000"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594" name="Group 34">
                  <a:extLst>
                    <a:ext uri="{FF2B5EF4-FFF2-40B4-BE49-F238E27FC236}">
                      <a16:creationId xmlns:a16="http://schemas.microsoft.com/office/drawing/2014/main" id="{54EBC83F-CDEE-4E41-8E39-77D666EAA56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446" y="10785"/>
                  <a:ext cx="907" cy="907"/>
                  <a:chOff x="1796" y="11655"/>
                  <a:chExt cx="907" cy="907"/>
                </a:xfrm>
              </p:grpSpPr>
              <p:sp>
                <p:nvSpPr>
                  <p:cNvPr id="23596" name="Oval 35">
                    <a:extLst>
                      <a:ext uri="{FF2B5EF4-FFF2-40B4-BE49-F238E27FC236}">
                        <a16:creationId xmlns:a16="http://schemas.microsoft.com/office/drawing/2014/main" id="{6FBC1F48-E573-421D-A25C-A3FB948E57E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96" y="11655"/>
                    <a:ext cx="907" cy="907"/>
                  </a:xfrm>
                  <a:prstGeom prst="ellips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ts val="6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"/>
                      <a:defRPr sz="24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80000"/>
                      <a:buFont typeface="Wingdings 2" panose="05020102010507070707" pitchFamily="18" charset="2"/>
                      <a:buChar char=""/>
                      <a:defRPr sz="21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E0752F"/>
                      </a:buClr>
                      <a:buSzPct val="60000"/>
                      <a:buFont typeface="Wingdings" panose="05000000000000000000" pitchFamily="2" charset="2"/>
                      <a:buChar char=""/>
                      <a:defRPr sz="24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EC3AE"/>
                      </a:buClr>
                      <a:buSzPct val="60000"/>
                      <a:buFont typeface="Wingdings" panose="05000000000000000000" pitchFamily="2" charset="2"/>
                      <a:buChar char=""/>
                      <a:defRPr sz="20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0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597" name="Oval 36">
                    <a:extLst>
                      <a:ext uri="{FF2B5EF4-FFF2-40B4-BE49-F238E27FC236}">
                        <a16:creationId xmlns:a16="http://schemas.microsoft.com/office/drawing/2014/main" id="{CC4E5859-0010-416B-90D8-3F6BAB71351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34" y="12075"/>
                    <a:ext cx="40" cy="4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ts val="6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"/>
                      <a:defRPr sz="24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80000"/>
                      <a:buFont typeface="Wingdings 2" panose="05020102010507070707" pitchFamily="18" charset="2"/>
                      <a:buChar char=""/>
                      <a:defRPr sz="21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E0752F"/>
                      </a:buClr>
                      <a:buSzPct val="60000"/>
                      <a:buFont typeface="Wingdings" panose="05000000000000000000" pitchFamily="2" charset="2"/>
                      <a:buChar char=""/>
                      <a:defRPr sz="24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EC3AE"/>
                      </a:buClr>
                      <a:buSzPct val="60000"/>
                      <a:buFont typeface="Wingdings" panose="05000000000000000000" pitchFamily="2" charset="2"/>
                      <a:buChar char=""/>
                      <a:defRPr sz="20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000"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3595" name="Freeform 37">
                  <a:extLst>
                    <a:ext uri="{FF2B5EF4-FFF2-40B4-BE49-F238E27FC236}">
                      <a16:creationId xmlns:a16="http://schemas.microsoft.com/office/drawing/2014/main" id="{B167F144-2892-4DB0-9A02-85458B063C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14" y="9834"/>
                  <a:ext cx="4090" cy="2222"/>
                </a:xfrm>
                <a:custGeom>
                  <a:avLst/>
                  <a:gdLst>
                    <a:gd name="T0" fmla="*/ 133 w 4856"/>
                    <a:gd name="T1" fmla="*/ 153 h 2282"/>
                    <a:gd name="T2" fmla="*/ 75 w 4856"/>
                    <a:gd name="T3" fmla="*/ 258 h 2282"/>
                    <a:gd name="T4" fmla="*/ 19 w 4856"/>
                    <a:gd name="T5" fmla="*/ 481 h 2282"/>
                    <a:gd name="T6" fmla="*/ 3 w 4856"/>
                    <a:gd name="T7" fmla="*/ 746 h 2282"/>
                    <a:gd name="T8" fmla="*/ 14 w 4856"/>
                    <a:gd name="T9" fmla="*/ 957 h 2282"/>
                    <a:gd name="T10" fmla="*/ 88 w 4856"/>
                    <a:gd name="T11" fmla="*/ 1317 h 2282"/>
                    <a:gd name="T12" fmla="*/ 230 w 4856"/>
                    <a:gd name="T13" fmla="*/ 1573 h 2282"/>
                    <a:gd name="T14" fmla="*/ 334 w 4856"/>
                    <a:gd name="T15" fmla="*/ 1563 h 2282"/>
                    <a:gd name="T16" fmla="*/ 373 w 4856"/>
                    <a:gd name="T17" fmla="*/ 1510 h 2282"/>
                    <a:gd name="T18" fmla="*/ 452 w 4856"/>
                    <a:gd name="T19" fmla="*/ 1330 h 2282"/>
                    <a:gd name="T20" fmla="*/ 484 w 4856"/>
                    <a:gd name="T21" fmla="*/ 1140 h 2282"/>
                    <a:gd name="T22" fmla="*/ 515 w 4856"/>
                    <a:gd name="T23" fmla="*/ 746 h 2282"/>
                    <a:gd name="T24" fmla="*/ 515 w 4856"/>
                    <a:gd name="T25" fmla="*/ 300 h 2282"/>
                    <a:gd name="T26" fmla="*/ 477 w 4856"/>
                    <a:gd name="T27" fmla="*/ 69 h 2282"/>
                    <a:gd name="T28" fmla="*/ 403 w 4856"/>
                    <a:gd name="T29" fmla="*/ 5 h 2282"/>
                    <a:gd name="T30" fmla="*/ 327 w 4856"/>
                    <a:gd name="T31" fmla="*/ 48 h 2282"/>
                    <a:gd name="T32" fmla="*/ 234 w 4856"/>
                    <a:gd name="T33" fmla="*/ 121 h 2282"/>
                    <a:gd name="T34" fmla="*/ 165 w 4856"/>
                    <a:gd name="T35" fmla="*/ 130 h 2282"/>
                    <a:gd name="T36" fmla="*/ 133 w 4856"/>
                    <a:gd name="T37" fmla="*/ 153 h 2282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4856"/>
                    <a:gd name="T58" fmla="*/ 0 h 2282"/>
                    <a:gd name="T59" fmla="*/ 4856 w 4856"/>
                    <a:gd name="T60" fmla="*/ 2282 h 2282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4856" h="2282">
                      <a:moveTo>
                        <a:pt x="1242" y="215"/>
                      </a:moveTo>
                      <a:cubicBezTo>
                        <a:pt x="1102" y="245"/>
                        <a:pt x="880" y="288"/>
                        <a:pt x="702" y="365"/>
                      </a:cubicBezTo>
                      <a:cubicBezTo>
                        <a:pt x="524" y="442"/>
                        <a:pt x="291" y="565"/>
                        <a:pt x="176" y="680"/>
                      </a:cubicBezTo>
                      <a:cubicBezTo>
                        <a:pt x="61" y="795"/>
                        <a:pt x="19" y="943"/>
                        <a:pt x="12" y="1055"/>
                      </a:cubicBezTo>
                      <a:cubicBezTo>
                        <a:pt x="5" y="1167"/>
                        <a:pt x="0" y="1220"/>
                        <a:pt x="132" y="1355"/>
                      </a:cubicBezTo>
                      <a:cubicBezTo>
                        <a:pt x="264" y="1490"/>
                        <a:pt x="471" y="1720"/>
                        <a:pt x="806" y="1865"/>
                      </a:cubicBezTo>
                      <a:cubicBezTo>
                        <a:pt x="1141" y="2010"/>
                        <a:pt x="1759" y="2168"/>
                        <a:pt x="2142" y="2225"/>
                      </a:cubicBezTo>
                      <a:cubicBezTo>
                        <a:pt x="2525" y="2282"/>
                        <a:pt x="2880" y="2225"/>
                        <a:pt x="3102" y="2210"/>
                      </a:cubicBezTo>
                      <a:cubicBezTo>
                        <a:pt x="3324" y="2195"/>
                        <a:pt x="3291" y="2190"/>
                        <a:pt x="3476" y="2135"/>
                      </a:cubicBezTo>
                      <a:cubicBezTo>
                        <a:pt x="3661" y="2080"/>
                        <a:pt x="4039" y="1967"/>
                        <a:pt x="4212" y="1880"/>
                      </a:cubicBezTo>
                      <a:cubicBezTo>
                        <a:pt x="4385" y="1793"/>
                        <a:pt x="4415" y="1747"/>
                        <a:pt x="4512" y="1610"/>
                      </a:cubicBezTo>
                      <a:cubicBezTo>
                        <a:pt x="4609" y="1473"/>
                        <a:pt x="4749" y="1252"/>
                        <a:pt x="4796" y="1055"/>
                      </a:cubicBezTo>
                      <a:cubicBezTo>
                        <a:pt x="4843" y="858"/>
                        <a:pt x="4856" y="585"/>
                        <a:pt x="4796" y="425"/>
                      </a:cubicBezTo>
                      <a:cubicBezTo>
                        <a:pt x="4736" y="265"/>
                        <a:pt x="4608" y="165"/>
                        <a:pt x="4436" y="95"/>
                      </a:cubicBezTo>
                      <a:cubicBezTo>
                        <a:pt x="4264" y="25"/>
                        <a:pt x="3994" y="10"/>
                        <a:pt x="3762" y="5"/>
                      </a:cubicBezTo>
                      <a:cubicBezTo>
                        <a:pt x="3530" y="0"/>
                        <a:pt x="3305" y="37"/>
                        <a:pt x="3042" y="65"/>
                      </a:cubicBezTo>
                      <a:cubicBezTo>
                        <a:pt x="2779" y="93"/>
                        <a:pt x="2436" y="150"/>
                        <a:pt x="2186" y="170"/>
                      </a:cubicBezTo>
                      <a:cubicBezTo>
                        <a:pt x="1936" y="190"/>
                        <a:pt x="1692" y="178"/>
                        <a:pt x="1542" y="185"/>
                      </a:cubicBezTo>
                      <a:cubicBezTo>
                        <a:pt x="1392" y="192"/>
                        <a:pt x="1382" y="185"/>
                        <a:pt x="1242" y="215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3581" name="AutoShape 38">
                <a:extLst>
                  <a:ext uri="{FF2B5EF4-FFF2-40B4-BE49-F238E27FC236}">
                    <a16:creationId xmlns:a16="http://schemas.microsoft.com/office/drawing/2014/main" id="{7CA82B92-07A5-4365-851A-AAFE7A4BD2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2074929">
                <a:off x="7172" y="10845"/>
                <a:ext cx="85" cy="102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 sz="20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582" name="AutoShape 39">
                <a:extLst>
                  <a:ext uri="{FF2B5EF4-FFF2-40B4-BE49-F238E27FC236}">
                    <a16:creationId xmlns:a16="http://schemas.microsoft.com/office/drawing/2014/main" id="{C6B05E90-1D0D-47FC-A613-CC9160C3E1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8244251">
                <a:off x="7786" y="10320"/>
                <a:ext cx="85" cy="102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 sz="20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583" name="AutoShape 40">
                <a:extLst>
                  <a:ext uri="{FF2B5EF4-FFF2-40B4-BE49-F238E27FC236}">
                    <a16:creationId xmlns:a16="http://schemas.microsoft.com/office/drawing/2014/main" id="{B5C882A0-E9EC-4A18-BAB6-87608151AC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2241055">
                <a:off x="5970" y="10425"/>
                <a:ext cx="85" cy="102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 sz="20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584" name="AutoShape 41">
                <a:extLst>
                  <a:ext uri="{FF2B5EF4-FFF2-40B4-BE49-F238E27FC236}">
                    <a16:creationId xmlns:a16="http://schemas.microsoft.com/office/drawing/2014/main" id="{75A543F3-4BF4-40E6-92E1-DF1D867814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30553">
                <a:off x="8790" y="11310"/>
                <a:ext cx="85" cy="102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 sz="20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585" name="Text Box 42" descr="30%">
                <a:extLst>
                  <a:ext uri="{FF2B5EF4-FFF2-40B4-BE49-F238E27FC236}">
                    <a16:creationId xmlns:a16="http://schemas.microsoft.com/office/drawing/2014/main" id="{D4454A8C-A33E-44B7-B56E-97D6E59636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66" y="9873"/>
                <a:ext cx="588" cy="6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 sz="20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zh-CN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586" name="Text Box 43" descr="30%">
                <a:extLst>
                  <a:ext uri="{FF2B5EF4-FFF2-40B4-BE49-F238E27FC236}">
                    <a16:creationId xmlns:a16="http://schemas.microsoft.com/office/drawing/2014/main" id="{A04B358A-F182-42BB-AFBB-C36C3D13FD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80" y="10413"/>
                <a:ext cx="548" cy="6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 sz="20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zh-CN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587" name="Text Box 44" descr="30%">
                <a:extLst>
                  <a:ext uri="{FF2B5EF4-FFF2-40B4-BE49-F238E27FC236}">
                    <a16:creationId xmlns:a16="http://schemas.microsoft.com/office/drawing/2014/main" id="{CE39940D-CF19-4D92-A47C-6D9D308CC8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30" y="10938"/>
                <a:ext cx="548" cy="6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 sz="20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zh-CN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588" name="Text Box 45" descr="30%">
                <a:extLst>
                  <a:ext uri="{FF2B5EF4-FFF2-40B4-BE49-F238E27FC236}">
                    <a16:creationId xmlns:a16="http://schemas.microsoft.com/office/drawing/2014/main" id="{81BDBAF4-255B-4906-92A5-CEFBC960B9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76" y="10428"/>
                <a:ext cx="528" cy="6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 sz="20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zh-CN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589" name="Text Box 46" descr="30%">
                <a:extLst>
                  <a:ext uri="{FF2B5EF4-FFF2-40B4-BE49-F238E27FC236}">
                    <a16:creationId xmlns:a16="http://schemas.microsoft.com/office/drawing/2014/main" id="{3DAB0FBC-5F04-41B8-AC3D-41B3FB684B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84" y="10338"/>
                <a:ext cx="588" cy="6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 sz="20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zh-CN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590" name="Text Box 47" descr="30%">
                <a:extLst>
                  <a:ext uri="{FF2B5EF4-FFF2-40B4-BE49-F238E27FC236}">
                    <a16:creationId xmlns:a16="http://schemas.microsoft.com/office/drawing/2014/main" id="{8C0C94F4-6298-477B-B035-4DD138F9A2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0" y="10023"/>
                <a:ext cx="567" cy="6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 sz="20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zh-CN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591" name="Text Box 48" descr="30%">
                <a:extLst>
                  <a:ext uri="{FF2B5EF4-FFF2-40B4-BE49-F238E27FC236}">
                    <a16:creationId xmlns:a16="http://schemas.microsoft.com/office/drawing/2014/main" id="{94CA75BF-8E5A-4D3B-A145-7970D3EE32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74" y="11148"/>
                <a:ext cx="528" cy="4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 sz="20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zh-CN" sz="20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3573" name="Text Box 49">
              <a:extLst>
                <a:ext uri="{FF2B5EF4-FFF2-40B4-BE49-F238E27FC236}">
                  <a16:creationId xmlns:a16="http://schemas.microsoft.com/office/drawing/2014/main" id="{1348DE85-9811-4D32-9ED3-D313D78CDE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1" y="1902"/>
              <a:ext cx="390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i="1">
                  <a:solidFill>
                    <a:srgbClr val="CC3300"/>
                  </a:solidFill>
                  <a:latin typeface="Times New Roman" panose="02020603050405020304" pitchFamily="18" charset="0"/>
                </a:rPr>
                <a:t>C</a:t>
              </a:r>
              <a:r>
                <a:rPr kumimoji="1" lang="en-US" altLang="zh-CN" sz="2000" baseline="-25000">
                  <a:solidFill>
                    <a:srgbClr val="CC33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3574" name="Text Box 50">
              <a:extLst>
                <a:ext uri="{FF2B5EF4-FFF2-40B4-BE49-F238E27FC236}">
                  <a16:creationId xmlns:a16="http://schemas.microsoft.com/office/drawing/2014/main" id="{C5788D77-9A53-4F3F-9C8F-564BD86CC9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0" y="2641"/>
              <a:ext cx="390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i="1">
                  <a:solidFill>
                    <a:srgbClr val="CC3300"/>
                  </a:solidFill>
                  <a:latin typeface="Times New Roman" panose="02020603050405020304" pitchFamily="18" charset="0"/>
                </a:rPr>
                <a:t>C</a:t>
              </a:r>
              <a:r>
                <a:rPr kumimoji="1" lang="en-US" altLang="zh-CN" sz="2000" baseline="-25000">
                  <a:solidFill>
                    <a:srgbClr val="CC33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3575" name="Text Box 51">
              <a:extLst>
                <a:ext uri="{FF2B5EF4-FFF2-40B4-BE49-F238E27FC236}">
                  <a16:creationId xmlns:a16="http://schemas.microsoft.com/office/drawing/2014/main" id="{BD8B6A34-24C0-4D46-B9E1-2D170976C7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2" y="1875"/>
              <a:ext cx="390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i="1">
                  <a:solidFill>
                    <a:srgbClr val="CC3300"/>
                  </a:solidFill>
                  <a:latin typeface="Times New Roman" panose="02020603050405020304" pitchFamily="18" charset="0"/>
                </a:rPr>
                <a:t>C</a:t>
              </a:r>
              <a:r>
                <a:rPr kumimoji="1" lang="en-US" altLang="zh-CN" sz="2000" i="1" baseline="-25000">
                  <a:solidFill>
                    <a:srgbClr val="CC3300"/>
                  </a:solidFill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23576" name="Text Box 52">
              <a:extLst>
                <a:ext uri="{FF2B5EF4-FFF2-40B4-BE49-F238E27FC236}">
                  <a16:creationId xmlns:a16="http://schemas.microsoft.com/office/drawing/2014/main" id="{0B98C1B4-0FB3-4BEA-836F-1BD0A5525E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2134"/>
              <a:ext cx="390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i="1">
                  <a:solidFill>
                    <a:srgbClr val="CC3300"/>
                  </a:solidFill>
                  <a:latin typeface="Times New Roman" panose="02020603050405020304" pitchFamily="18" charset="0"/>
                </a:rPr>
                <a:t>z</a:t>
              </a:r>
              <a:r>
                <a:rPr kumimoji="1" lang="en-US" altLang="zh-CN" sz="2000" baseline="-25000">
                  <a:solidFill>
                    <a:srgbClr val="CC33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3577" name="Text Box 53">
              <a:extLst>
                <a:ext uri="{FF2B5EF4-FFF2-40B4-BE49-F238E27FC236}">
                  <a16:creationId xmlns:a16="http://schemas.microsoft.com/office/drawing/2014/main" id="{8AEC297F-08F7-490E-ABBE-7A79557960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1" y="2451"/>
              <a:ext cx="390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i="1">
                  <a:solidFill>
                    <a:srgbClr val="CC3300"/>
                  </a:solidFill>
                  <a:latin typeface="Times New Roman" panose="02020603050405020304" pitchFamily="18" charset="0"/>
                </a:rPr>
                <a:t>z</a:t>
              </a:r>
              <a:r>
                <a:rPr kumimoji="1" lang="en-US" altLang="zh-CN" sz="2000" baseline="-25000">
                  <a:solidFill>
                    <a:srgbClr val="CC33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3578" name="Text Box 54">
              <a:extLst>
                <a:ext uri="{FF2B5EF4-FFF2-40B4-BE49-F238E27FC236}">
                  <a16:creationId xmlns:a16="http://schemas.microsoft.com/office/drawing/2014/main" id="{73E8FD3F-9F04-4873-AFB6-660DB2ECA2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1" y="2223"/>
              <a:ext cx="390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i="1">
                  <a:solidFill>
                    <a:srgbClr val="CC3300"/>
                  </a:solidFill>
                  <a:latin typeface="Times New Roman" panose="02020603050405020304" pitchFamily="18" charset="0"/>
                </a:rPr>
                <a:t>z</a:t>
              </a:r>
              <a:r>
                <a:rPr kumimoji="1" lang="en-US" altLang="zh-CN" sz="2000" i="1" baseline="-25000">
                  <a:solidFill>
                    <a:srgbClr val="CC3300"/>
                  </a:solidFill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23579" name="Text Box 55">
              <a:extLst>
                <a:ext uri="{FF2B5EF4-FFF2-40B4-BE49-F238E27FC236}">
                  <a16:creationId xmlns:a16="http://schemas.microsoft.com/office/drawing/2014/main" id="{C5D16E11-6A29-4CF9-889E-E1D49EF569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" y="2650"/>
              <a:ext cx="390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i="1">
                  <a:solidFill>
                    <a:srgbClr val="CC3300"/>
                  </a:solidFill>
                  <a:latin typeface="Times New Roman" panose="02020603050405020304" pitchFamily="18" charset="0"/>
                </a:rPr>
                <a:t>C</a:t>
              </a:r>
              <a:endParaRPr kumimoji="1" lang="en-US" altLang="zh-CN" sz="2000" baseline="-2500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393272" name="Object 2">
            <a:extLst>
              <a:ext uri="{FF2B5EF4-FFF2-40B4-BE49-F238E27FC236}">
                <a16:creationId xmlns:a16="http://schemas.microsoft.com/office/drawing/2014/main" id="{C890CB52-48AC-4D69-AEBE-AFA987960D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3733800"/>
          <a:ext cx="3540125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8" name="Equation" r:id="rId3" imgW="1866900" imgH="431800" progId="Equation.DSMT4">
                  <p:embed/>
                </p:oleObj>
              </mc:Choice>
              <mc:Fallback>
                <p:oleObj name="Equation" r:id="rId3" imgW="1866900" imgH="431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733800"/>
                        <a:ext cx="3540125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灯片编号占位符 4">
            <a:extLst>
              <a:ext uri="{FF2B5EF4-FFF2-40B4-BE49-F238E27FC236}">
                <a16:creationId xmlns:a16="http://schemas.microsoft.com/office/drawing/2014/main" id="{3204CE33-2C7F-49B3-AA2E-635692475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F7CB4A3-C42D-41E7-9C63-6412A80DDE8A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4" name="Rectangle 4">
            <a:extLst>
              <a:ext uri="{FF2B5EF4-FFF2-40B4-BE49-F238E27FC236}">
                <a16:creationId xmlns:a16="http://schemas.microsoft.com/office/drawing/2014/main" id="{ECA4E036-195B-499A-9B11-B2840F797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17500"/>
            <a:ext cx="8215312" cy="51911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2. Residues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23560" name="Rectangle 5">
            <a:extLst>
              <a:ext uri="{FF2B5EF4-FFF2-40B4-BE49-F238E27FC236}">
                <a16:creationId xmlns:a16="http://schemas.microsoft.com/office/drawing/2014/main" id="{DE71F3F7-3419-47ED-B24B-5D5F239C88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062038"/>
            <a:ext cx="3962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II. Cauchy’s residue theorem</a:t>
            </a:r>
          </a:p>
        </p:txBody>
      </p:sp>
      <p:sp>
        <p:nvSpPr>
          <p:cNvPr id="46" name="Rectangle 47">
            <a:extLst>
              <a:ext uri="{FF2B5EF4-FFF2-40B4-BE49-F238E27FC236}">
                <a16:creationId xmlns:a16="http://schemas.microsoft.com/office/drawing/2014/main" id="{416D387E-B91A-41C1-9195-13899B584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0"/>
            <a:ext cx="857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33CC"/>
                </a:solidFill>
                <a:latin typeface="Times New Roman" panose="02020603050405020304" pitchFamily="18" charset="0"/>
              </a:rPr>
              <a:t>Proof.</a:t>
            </a:r>
          </a:p>
        </p:txBody>
      </p:sp>
      <p:sp>
        <p:nvSpPr>
          <p:cNvPr id="47" name="Text Box 32">
            <a:extLst>
              <a:ext uri="{FF2B5EF4-FFF2-40B4-BE49-F238E27FC236}">
                <a16:creationId xmlns:a16="http://schemas.microsoft.com/office/drawing/2014/main" id="{8FA2EEA3-7CED-4995-8058-6A2B30D73C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572000"/>
            <a:ext cx="800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Note that </a:t>
            </a:r>
            <a:r>
              <a:rPr lang="en-US" altLang="zh-CN" sz="2000" i="1">
                <a:latin typeface="Times New Roman" panose="02020603050405020304" pitchFamily="18" charset="0"/>
              </a:rPr>
              <a:t>z</a:t>
            </a:r>
            <a:r>
              <a:rPr lang="en-US" altLang="zh-CN" sz="2000" i="1" baseline="-25000">
                <a:latin typeface="Times New Roman" panose="02020603050405020304" pitchFamily="18" charset="0"/>
              </a:rPr>
              <a:t>k</a:t>
            </a:r>
            <a:r>
              <a:rPr lang="en-US" altLang="zh-CN" sz="2000">
                <a:latin typeface="Times New Roman" panose="02020603050405020304" pitchFamily="18" charset="0"/>
              </a:rPr>
              <a:t> is the only isolated singular point of </a:t>
            </a:r>
            <a:r>
              <a:rPr lang="en-US" altLang="zh-CN" sz="2000" i="1">
                <a:latin typeface="Times New Roman" panose="02020603050405020304" pitchFamily="18" charset="0"/>
              </a:rPr>
              <a:t>f</a:t>
            </a:r>
            <a:r>
              <a:rPr lang="en-US" altLang="zh-CN" sz="2000">
                <a:latin typeface="Times New Roman" panose="02020603050405020304" pitchFamily="18" charset="0"/>
              </a:rPr>
              <a:t> inside </a:t>
            </a:r>
            <a:r>
              <a:rPr lang="en-US" altLang="zh-CN" sz="2000" i="1">
                <a:latin typeface="Times New Roman" panose="02020603050405020304" pitchFamily="18" charset="0"/>
              </a:rPr>
              <a:t>C</a:t>
            </a:r>
            <a:r>
              <a:rPr lang="en-US" altLang="zh-CN" sz="2000" i="1" baseline="-25000">
                <a:latin typeface="Times New Roman" panose="02020603050405020304" pitchFamily="18" charset="0"/>
              </a:rPr>
              <a:t>k</a:t>
            </a:r>
            <a:r>
              <a:rPr lang="en-US" altLang="zh-CN" sz="2000">
                <a:latin typeface="Times New Roman" panose="02020603050405020304" pitchFamily="18" charset="0"/>
              </a:rPr>
              <a:t>, so</a:t>
            </a:r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D1A472DB-03CC-4645-981D-74AF339D85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5032375"/>
          <a:ext cx="556260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9" name="Equation" r:id="rId5" imgW="2768600" imgH="342900" progId="Equation.DSMT4">
                  <p:embed/>
                </p:oleObj>
              </mc:Choice>
              <mc:Fallback>
                <p:oleObj name="Equation" r:id="rId5" imgW="2768600" imgH="342900" progId="Equation.DSMT4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032375"/>
                        <a:ext cx="5562600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Text Box 45">
            <a:extLst>
              <a:ext uri="{FF2B5EF4-FFF2-40B4-BE49-F238E27FC236}">
                <a16:creationId xmlns:a16="http://schemas.microsoft.com/office/drawing/2014/main" id="{4CF00A69-A3C8-4CC0-9F77-F2DE233AE9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715000"/>
            <a:ext cx="800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Thus, we have proved the theorem:</a:t>
            </a:r>
          </a:p>
        </p:txBody>
      </p:sp>
      <p:graphicFrame>
        <p:nvGraphicFramePr>
          <p:cNvPr id="50" name="Object 3">
            <a:extLst>
              <a:ext uri="{FF2B5EF4-FFF2-40B4-BE49-F238E27FC236}">
                <a16:creationId xmlns:a16="http://schemas.microsoft.com/office/drawing/2014/main" id="{86B22100-D1D9-4B39-9604-84FFB3DC6C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5549900"/>
          <a:ext cx="3276600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0" name="Equation" r:id="rId7" imgW="1765300" imgH="431800" progId="Equation.DSMT4">
                  <p:embed/>
                </p:oleObj>
              </mc:Choice>
              <mc:Fallback>
                <p:oleObj name="Equation" r:id="rId7" imgW="1765300" imgH="431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5549900"/>
                        <a:ext cx="3276600" cy="79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3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3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3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18" grpId="0"/>
      <p:bldP spid="393234" grpId="0"/>
      <p:bldP spid="46" grpId="0"/>
      <p:bldP spid="47" grpId="0"/>
      <p:bldP spid="4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1">
            <a:extLst>
              <a:ext uri="{FF2B5EF4-FFF2-40B4-BE49-F238E27FC236}">
                <a16:creationId xmlns:a16="http://schemas.microsoft.com/office/drawing/2014/main" id="{02B86DA7-B8B3-4284-B395-0B0640515F2D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385888"/>
            <a:ext cx="8153400" cy="995362"/>
            <a:chOff x="381000" y="1385888"/>
            <a:chExt cx="8153400" cy="995362"/>
          </a:xfrm>
        </p:grpSpPr>
        <p:sp>
          <p:nvSpPr>
            <p:cNvPr id="24612" name="Text Box 47">
              <a:extLst>
                <a:ext uri="{FF2B5EF4-FFF2-40B4-BE49-F238E27FC236}">
                  <a16:creationId xmlns:a16="http://schemas.microsoft.com/office/drawing/2014/main" id="{28870E84-5B54-493E-A674-185FE9FFC2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" y="1524000"/>
              <a:ext cx="77724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</a:rPr>
                <a:t>Example 7</a:t>
              </a:r>
              <a:r>
                <a:rPr lang="en-US" altLang="zh-CN" sz="2000">
                  <a:solidFill>
                    <a:srgbClr val="0033CC"/>
                  </a:solidFill>
                  <a:latin typeface="Times New Roman" panose="02020603050405020304" pitchFamily="18" charset="0"/>
                </a:rPr>
                <a:t>. </a:t>
              </a:r>
              <a:r>
                <a:rPr lang="en-US" altLang="zh-CN" sz="2000">
                  <a:latin typeface="Times New Roman" panose="02020603050405020304" pitchFamily="18" charset="0"/>
                </a:rPr>
                <a:t>Use the Cauchy residue theorem  to evaluate</a:t>
              </a:r>
            </a:p>
          </p:txBody>
        </p:sp>
        <p:sp>
          <p:nvSpPr>
            <p:cNvPr id="24613" name="Text Box 48">
              <a:extLst>
                <a:ext uri="{FF2B5EF4-FFF2-40B4-BE49-F238E27FC236}">
                  <a16:creationId xmlns:a16="http://schemas.microsoft.com/office/drawing/2014/main" id="{5C173CC1-C51E-44A4-AB4D-3142414E6C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6400" y="1981200"/>
              <a:ext cx="51816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where </a:t>
              </a:r>
              <a:r>
                <a:rPr lang="en-US" altLang="zh-CN" sz="2000" i="1">
                  <a:latin typeface="Times New Roman" panose="02020603050405020304" pitchFamily="18" charset="0"/>
                </a:rPr>
                <a:t>C</a:t>
              </a:r>
              <a:r>
                <a:rPr lang="en-US" altLang="zh-CN" sz="2000">
                  <a:latin typeface="Times New Roman" panose="02020603050405020304" pitchFamily="18" charset="0"/>
                </a:rPr>
                <a:t> is the positively oriented circle |</a:t>
              </a:r>
              <a:r>
                <a:rPr lang="en-US" altLang="zh-CN" sz="2000" i="1">
                  <a:latin typeface="Times New Roman" panose="02020603050405020304" pitchFamily="18" charset="0"/>
                </a:rPr>
                <a:t>z</a:t>
              </a:r>
              <a:r>
                <a:rPr lang="en-US" altLang="zh-CN" sz="2000">
                  <a:latin typeface="Times New Roman" panose="02020603050405020304" pitchFamily="18" charset="0"/>
                </a:rPr>
                <a:t>|=2.</a:t>
              </a:r>
            </a:p>
          </p:txBody>
        </p:sp>
        <p:graphicFrame>
          <p:nvGraphicFramePr>
            <p:cNvPr id="24614" name="Object 4">
              <a:extLst>
                <a:ext uri="{FF2B5EF4-FFF2-40B4-BE49-F238E27FC236}">
                  <a16:creationId xmlns:a16="http://schemas.microsoft.com/office/drawing/2014/main" id="{401D7F90-1BCC-40E7-A746-070B75E6C97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605588" y="1385888"/>
            <a:ext cx="1928812" cy="7477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23" name="Equation" r:id="rId3" imgW="1117600" imgH="431800" progId="Equation.DSMT4">
                    <p:embed/>
                  </p:oleObj>
                </mc:Choice>
                <mc:Fallback>
                  <p:oleObj name="Equation" r:id="rId3" imgW="1117600" imgH="4318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05588" y="1385888"/>
                          <a:ext cx="1928812" cy="7477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579" name="灯片编号占位符 4">
            <a:extLst>
              <a:ext uri="{FF2B5EF4-FFF2-40B4-BE49-F238E27FC236}">
                <a16:creationId xmlns:a16="http://schemas.microsoft.com/office/drawing/2014/main" id="{E36B86A1-E802-4D5C-829F-1BA8DD22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F8F7058-E0E3-46F7-9AD6-F635A8DEB26D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E362B2F9-AC30-4615-842D-8A42F480C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17500"/>
            <a:ext cx="8215312" cy="51911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2. Residues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24581" name="Rectangle 5">
            <a:extLst>
              <a:ext uri="{FF2B5EF4-FFF2-40B4-BE49-F238E27FC236}">
                <a16:creationId xmlns:a16="http://schemas.microsoft.com/office/drawing/2014/main" id="{87DE5468-644C-4491-B519-4FBE9C022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062038"/>
            <a:ext cx="3962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II. Cauchy’s residue theorem</a:t>
            </a: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159BF818-0062-4E7C-B60C-D494BDE4F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419350"/>
            <a:ext cx="1158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</a:rPr>
              <a:t>Solution.</a:t>
            </a:r>
          </a:p>
        </p:txBody>
      </p:sp>
      <p:sp>
        <p:nvSpPr>
          <p:cNvPr id="13" name="Text Box 2">
            <a:extLst>
              <a:ext uri="{FF2B5EF4-FFF2-40B4-BE49-F238E27FC236}">
                <a16:creationId xmlns:a16="http://schemas.microsoft.com/office/drawing/2014/main" id="{AF097FC2-A24F-4EBB-86D8-D5F282BDEB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419350"/>
            <a:ext cx="7315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The integrand has two isolated singular points lying inside </a:t>
            </a:r>
            <a:r>
              <a:rPr lang="en-US" altLang="zh-CN" sz="2000" i="1">
                <a:latin typeface="Times New Roman" panose="02020603050405020304" pitchFamily="18" charset="0"/>
              </a:rPr>
              <a:t>C</a:t>
            </a:r>
            <a:r>
              <a:rPr lang="en-US" altLang="zh-CN" sz="200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4" name="Text Box 10">
            <a:extLst>
              <a:ext uri="{FF2B5EF4-FFF2-40B4-BE49-F238E27FC236}">
                <a16:creationId xmlns:a16="http://schemas.microsoft.com/office/drawing/2014/main" id="{AF947389-6326-4A9E-BE29-AEF97C4C65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0" y="2895600"/>
            <a:ext cx="807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By Theorem 1, we need to find the residues </a:t>
            </a:r>
            <a:r>
              <a:rPr lang="en-US" altLang="zh-CN" sz="2000" i="1">
                <a:latin typeface="Times New Roman" panose="02020603050405020304" pitchFamily="18" charset="0"/>
              </a:rPr>
              <a:t>B</a:t>
            </a:r>
            <a:r>
              <a:rPr lang="en-US" altLang="zh-CN" sz="2000" baseline="-25000">
                <a:latin typeface="Times New Roman" panose="02020603050405020304" pitchFamily="18" charset="0"/>
              </a:rPr>
              <a:t>1</a:t>
            </a:r>
            <a:r>
              <a:rPr lang="en-US" altLang="zh-CN" sz="2000">
                <a:latin typeface="Times New Roman" panose="02020603050405020304" pitchFamily="18" charset="0"/>
              </a:rPr>
              <a:t> at </a:t>
            </a:r>
            <a:r>
              <a:rPr lang="en-US" altLang="zh-CN" sz="2000" i="1">
                <a:latin typeface="Times New Roman" panose="02020603050405020304" pitchFamily="18" charset="0"/>
              </a:rPr>
              <a:t>z</a:t>
            </a:r>
            <a:r>
              <a:rPr lang="en-US" altLang="zh-CN" sz="2000">
                <a:latin typeface="Times New Roman" panose="02020603050405020304" pitchFamily="18" charset="0"/>
              </a:rPr>
              <a:t>=0 and </a:t>
            </a:r>
            <a:r>
              <a:rPr lang="en-US" altLang="zh-CN" sz="2000" i="1">
                <a:latin typeface="Times New Roman" panose="02020603050405020304" pitchFamily="18" charset="0"/>
              </a:rPr>
              <a:t>B</a:t>
            </a:r>
            <a:r>
              <a:rPr lang="en-US" altLang="zh-CN" sz="2000" baseline="-25000">
                <a:latin typeface="Times New Roman" panose="02020603050405020304" pitchFamily="18" charset="0"/>
              </a:rPr>
              <a:t>2</a:t>
            </a:r>
            <a:r>
              <a:rPr lang="en-US" altLang="zh-CN" sz="2000">
                <a:latin typeface="Times New Roman" panose="02020603050405020304" pitchFamily="18" charset="0"/>
              </a:rPr>
              <a:t> at </a:t>
            </a:r>
            <a:r>
              <a:rPr lang="en-US" altLang="zh-CN" sz="2000" i="1">
                <a:latin typeface="Times New Roman" panose="02020603050405020304" pitchFamily="18" charset="0"/>
              </a:rPr>
              <a:t>z</a:t>
            </a:r>
            <a:r>
              <a:rPr lang="en-US" altLang="zh-CN" sz="2000">
                <a:latin typeface="Times New Roman" panose="02020603050405020304" pitchFamily="18" charset="0"/>
              </a:rPr>
              <a:t>=1.</a:t>
            </a:r>
          </a:p>
        </p:txBody>
      </p:sp>
      <p:grpSp>
        <p:nvGrpSpPr>
          <p:cNvPr id="3" name="Group 14">
            <a:extLst>
              <a:ext uri="{FF2B5EF4-FFF2-40B4-BE49-F238E27FC236}">
                <a16:creationId xmlns:a16="http://schemas.microsoft.com/office/drawing/2014/main" id="{374E8A76-D6B2-46A0-BC73-41D3C5F5E81C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3276600"/>
            <a:ext cx="2971800" cy="3352800"/>
            <a:chOff x="3483" y="750"/>
            <a:chExt cx="2277" cy="2502"/>
          </a:xfrm>
        </p:grpSpPr>
        <p:grpSp>
          <p:nvGrpSpPr>
            <p:cNvPr id="24592" name="Group 15">
              <a:extLst>
                <a:ext uri="{FF2B5EF4-FFF2-40B4-BE49-F238E27FC236}">
                  <a16:creationId xmlns:a16="http://schemas.microsoft.com/office/drawing/2014/main" id="{3434737C-4EBA-4D47-99A6-68FFBAE359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83" y="750"/>
              <a:ext cx="2277" cy="2502"/>
              <a:chOff x="7472" y="7257"/>
              <a:chExt cx="2880" cy="3375"/>
            </a:xfrm>
          </p:grpSpPr>
          <p:grpSp>
            <p:nvGrpSpPr>
              <p:cNvPr id="24595" name="Group 16">
                <a:extLst>
                  <a:ext uri="{FF2B5EF4-FFF2-40B4-BE49-F238E27FC236}">
                    <a16:creationId xmlns:a16="http://schemas.microsoft.com/office/drawing/2014/main" id="{30FB4DBC-3121-4C20-ACD1-AA2DB8AEE08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472" y="7257"/>
                <a:ext cx="2880" cy="3375"/>
                <a:chOff x="7472" y="7257"/>
                <a:chExt cx="2880" cy="3375"/>
              </a:xfrm>
            </p:grpSpPr>
            <p:sp>
              <p:nvSpPr>
                <p:cNvPr id="24606" name="Line 17">
                  <a:extLst>
                    <a:ext uri="{FF2B5EF4-FFF2-40B4-BE49-F238E27FC236}">
                      <a16:creationId xmlns:a16="http://schemas.microsoft.com/office/drawing/2014/main" id="{FAC4449F-E044-4498-85AB-37E71D5D0E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472" y="8661"/>
                  <a:ext cx="2700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07" name="Line 18">
                  <a:extLst>
                    <a:ext uri="{FF2B5EF4-FFF2-40B4-BE49-F238E27FC236}">
                      <a16:creationId xmlns:a16="http://schemas.microsoft.com/office/drawing/2014/main" id="{02AB0E75-B5C7-41EF-B1ED-904BB478DA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8732" y="7257"/>
                  <a:ext cx="0" cy="265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08" name="Text Box 19">
                  <a:extLst>
                    <a:ext uri="{FF2B5EF4-FFF2-40B4-BE49-F238E27FC236}">
                      <a16:creationId xmlns:a16="http://schemas.microsoft.com/office/drawing/2014/main" id="{F2EBAA98-0FA4-416B-B81A-1727A062CDB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356" y="8571"/>
                  <a:ext cx="735" cy="4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"/>
                    <a:defRPr sz="24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21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E0752F"/>
                    </a:buClr>
                    <a:buSzPct val="60000"/>
                    <a:buFont typeface="Wingdings" panose="05000000000000000000" pitchFamily="2" charset="2"/>
                    <a:buChar char=""/>
                    <a:defRPr sz="24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EC3AE"/>
                    </a:buClr>
                    <a:buSzPct val="60000"/>
                    <a:buFont typeface="Wingdings" panose="05000000000000000000" pitchFamily="2" charset="2"/>
                    <a:buChar char=""/>
                    <a:defRPr sz="20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12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000" i="1">
                      <a:solidFill>
                        <a:srgbClr val="0000FF"/>
                      </a:solidFill>
                      <a:latin typeface="Times New Roman" panose="02020603050405020304" pitchFamily="18" charset="0"/>
                    </a:rPr>
                    <a:t>O</a:t>
                  </a:r>
                  <a:endParaRPr kumimoji="1" lang="en-US" altLang="zh-CN" sz="2000">
                    <a:solidFill>
                      <a:srgbClr val="0000FF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4609" name="Text Box 20">
                  <a:extLst>
                    <a:ext uri="{FF2B5EF4-FFF2-40B4-BE49-F238E27FC236}">
                      <a16:creationId xmlns:a16="http://schemas.microsoft.com/office/drawing/2014/main" id="{B0B0FA41-99C8-4F0A-8165-FCCE8952744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192" y="7257"/>
                  <a:ext cx="720" cy="4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"/>
                    <a:defRPr sz="24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21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E0752F"/>
                    </a:buClr>
                    <a:buSzPct val="60000"/>
                    <a:buFont typeface="Wingdings" panose="05000000000000000000" pitchFamily="2" charset="2"/>
                    <a:buChar char=""/>
                    <a:defRPr sz="24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EC3AE"/>
                    </a:buClr>
                    <a:buSzPct val="60000"/>
                    <a:buFont typeface="Wingdings" panose="05000000000000000000" pitchFamily="2" charset="2"/>
                    <a:buChar char=""/>
                    <a:defRPr sz="20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12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000" i="1">
                      <a:solidFill>
                        <a:srgbClr val="0000FF"/>
                      </a:solidFill>
                      <a:latin typeface="Times New Roman" panose="02020603050405020304" pitchFamily="18" charset="0"/>
                    </a:rPr>
                    <a:t>y</a:t>
                  </a:r>
                  <a:endParaRPr kumimoji="1" lang="en-US" altLang="zh-CN" sz="2000">
                    <a:solidFill>
                      <a:srgbClr val="0000FF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4610" name="Text Box 21">
                  <a:extLst>
                    <a:ext uri="{FF2B5EF4-FFF2-40B4-BE49-F238E27FC236}">
                      <a16:creationId xmlns:a16="http://schemas.microsoft.com/office/drawing/2014/main" id="{7C8C7E83-204B-4E9F-A173-88EB314EDCC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812" y="8505"/>
                  <a:ext cx="540" cy="4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"/>
                    <a:defRPr sz="24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21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E0752F"/>
                    </a:buClr>
                    <a:buSzPct val="60000"/>
                    <a:buFont typeface="Wingdings" panose="05000000000000000000" pitchFamily="2" charset="2"/>
                    <a:buChar char=""/>
                    <a:defRPr sz="24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EC3AE"/>
                    </a:buClr>
                    <a:buSzPct val="60000"/>
                    <a:buFont typeface="Wingdings" panose="05000000000000000000" pitchFamily="2" charset="2"/>
                    <a:buChar char=""/>
                    <a:defRPr sz="20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12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000" i="1">
                      <a:solidFill>
                        <a:srgbClr val="0000FF"/>
                      </a:solidFill>
                      <a:latin typeface="Times New Roman" panose="02020603050405020304" pitchFamily="18" charset="0"/>
                    </a:rPr>
                    <a:t>x</a:t>
                  </a:r>
                  <a:endParaRPr kumimoji="1" lang="en-US" altLang="zh-CN" sz="2000">
                    <a:solidFill>
                      <a:srgbClr val="0000FF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4611" name="Text Box 22" descr="文本框: FIGURE">
                  <a:extLst>
                    <a:ext uri="{FF2B5EF4-FFF2-40B4-BE49-F238E27FC236}">
                      <a16:creationId xmlns:a16="http://schemas.microsoft.com/office/drawing/2014/main" id="{36947999-A1D7-442F-AD11-36798612F25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846" y="9879"/>
                  <a:ext cx="2144" cy="75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"/>
                    <a:defRPr sz="24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21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E0752F"/>
                    </a:buClr>
                    <a:buSzPct val="60000"/>
                    <a:buFont typeface="Wingdings" panose="05000000000000000000" pitchFamily="2" charset="2"/>
                    <a:buChar char=""/>
                    <a:defRPr sz="24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EC3AE"/>
                    </a:buClr>
                    <a:buSzPct val="60000"/>
                    <a:buFont typeface="Wingdings" panose="05000000000000000000" pitchFamily="2" charset="2"/>
                    <a:buChar char=""/>
                    <a:defRPr sz="20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12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1" lang="zh-CN" altLang="zh-CN" sz="2000">
                    <a:solidFill>
                      <a:srgbClr val="0000FF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596" name="Group 23">
                <a:extLst>
                  <a:ext uri="{FF2B5EF4-FFF2-40B4-BE49-F238E27FC236}">
                    <a16:creationId xmlns:a16="http://schemas.microsoft.com/office/drawing/2014/main" id="{9E3E3F9C-60BF-4AEF-9A5C-0CFF682B299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786" y="7878"/>
                <a:ext cx="2032" cy="1516"/>
                <a:chOff x="7786" y="7893"/>
                <a:chExt cx="2032" cy="1516"/>
              </a:xfrm>
            </p:grpSpPr>
            <p:sp>
              <p:nvSpPr>
                <p:cNvPr id="24597" name="Oval 24">
                  <a:extLst>
                    <a:ext uri="{FF2B5EF4-FFF2-40B4-BE49-F238E27FC236}">
                      <a16:creationId xmlns:a16="http://schemas.microsoft.com/office/drawing/2014/main" id="{5A7B4E68-C3D5-4E97-A97F-ABE66ED010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96" y="7935"/>
                  <a:ext cx="1474" cy="1474"/>
                </a:xfrm>
                <a:prstGeom prst="ellips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"/>
                    <a:defRPr sz="24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21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E0752F"/>
                    </a:buClr>
                    <a:buSzPct val="60000"/>
                    <a:buFont typeface="Wingdings" panose="05000000000000000000" pitchFamily="2" charset="2"/>
                    <a:buChar char=""/>
                    <a:defRPr sz="24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EC3AE"/>
                    </a:buClr>
                    <a:buSzPct val="60000"/>
                    <a:buFont typeface="Wingdings" panose="05000000000000000000" pitchFamily="2" charset="2"/>
                    <a:buChar char=""/>
                    <a:defRPr sz="20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4598" name="Oval 25">
                  <a:extLst>
                    <a:ext uri="{FF2B5EF4-FFF2-40B4-BE49-F238E27FC236}">
                      <a16:creationId xmlns:a16="http://schemas.microsoft.com/office/drawing/2014/main" id="{2A79974B-7A54-4966-B46B-FCD079CDBB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30" y="8295"/>
                  <a:ext cx="737" cy="737"/>
                </a:xfrm>
                <a:prstGeom prst="ellipse">
                  <a:avLst/>
                </a:prstGeom>
                <a:noFill/>
                <a:ln w="19050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"/>
                    <a:defRPr sz="24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21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E0752F"/>
                    </a:buClr>
                    <a:buSzPct val="60000"/>
                    <a:buFont typeface="Wingdings" panose="05000000000000000000" pitchFamily="2" charset="2"/>
                    <a:buChar char=""/>
                    <a:defRPr sz="24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EC3AE"/>
                    </a:buClr>
                    <a:buSzPct val="60000"/>
                    <a:buFont typeface="Wingdings" panose="05000000000000000000" pitchFamily="2" charset="2"/>
                    <a:buChar char=""/>
                    <a:defRPr sz="20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4599" name="Oval 26">
                  <a:extLst>
                    <a:ext uri="{FF2B5EF4-FFF2-40B4-BE49-F238E27FC236}">
                      <a16:creationId xmlns:a16="http://schemas.microsoft.com/office/drawing/2014/main" id="{D151A5D0-F5EC-4621-BA68-4492A4BEB7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54" y="8280"/>
                  <a:ext cx="737" cy="737"/>
                </a:xfrm>
                <a:prstGeom prst="ellipse">
                  <a:avLst/>
                </a:prstGeom>
                <a:noFill/>
                <a:ln w="19050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"/>
                    <a:defRPr sz="24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21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E0752F"/>
                    </a:buClr>
                    <a:buSzPct val="60000"/>
                    <a:buFont typeface="Wingdings" panose="05000000000000000000" pitchFamily="2" charset="2"/>
                    <a:buChar char=""/>
                    <a:defRPr sz="24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EC3AE"/>
                    </a:buClr>
                    <a:buSzPct val="60000"/>
                    <a:buFont typeface="Wingdings" panose="05000000000000000000" pitchFamily="2" charset="2"/>
                    <a:buChar char=""/>
                    <a:defRPr sz="20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4600" name="Oval 27">
                  <a:extLst>
                    <a:ext uri="{FF2B5EF4-FFF2-40B4-BE49-F238E27FC236}">
                      <a16:creationId xmlns:a16="http://schemas.microsoft.com/office/drawing/2014/main" id="{BD08E978-B005-40A2-AB09-69BFAB4EC9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12" y="8640"/>
                  <a:ext cx="40" cy="4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"/>
                    <a:defRPr sz="24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21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E0752F"/>
                    </a:buClr>
                    <a:buSzPct val="60000"/>
                    <a:buFont typeface="Wingdings" panose="05000000000000000000" pitchFamily="2" charset="2"/>
                    <a:buChar char=""/>
                    <a:defRPr sz="24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EC3AE"/>
                    </a:buClr>
                    <a:buSzPct val="60000"/>
                    <a:buFont typeface="Wingdings" panose="05000000000000000000" pitchFamily="2" charset="2"/>
                    <a:buChar char=""/>
                    <a:defRPr sz="20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4601" name="Oval 28">
                  <a:extLst>
                    <a:ext uri="{FF2B5EF4-FFF2-40B4-BE49-F238E27FC236}">
                      <a16:creationId xmlns:a16="http://schemas.microsoft.com/office/drawing/2014/main" id="{D40794BC-6A67-4B8A-B7EB-3C2CB1F53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072" y="8640"/>
                  <a:ext cx="40" cy="4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"/>
                    <a:defRPr sz="24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21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E0752F"/>
                    </a:buClr>
                    <a:buSzPct val="60000"/>
                    <a:buFont typeface="Wingdings" panose="05000000000000000000" pitchFamily="2" charset="2"/>
                    <a:buChar char=""/>
                    <a:defRPr sz="24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EC3AE"/>
                    </a:buClr>
                    <a:buSzPct val="60000"/>
                    <a:buFont typeface="Wingdings" panose="05000000000000000000" pitchFamily="2" charset="2"/>
                    <a:buChar char=""/>
                    <a:defRPr sz="20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4602" name="AutoShape 29">
                  <a:extLst>
                    <a:ext uri="{FF2B5EF4-FFF2-40B4-BE49-F238E27FC236}">
                      <a16:creationId xmlns:a16="http://schemas.microsoft.com/office/drawing/2014/main" id="{36141C56-E2D3-451A-875A-B2343B612C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7301082">
                  <a:off x="8222" y="8056"/>
                  <a:ext cx="85" cy="102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"/>
                    <a:defRPr sz="24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21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E0752F"/>
                    </a:buClr>
                    <a:buSzPct val="60000"/>
                    <a:buFont typeface="Wingdings" panose="05000000000000000000" pitchFamily="2" charset="2"/>
                    <a:buChar char=""/>
                    <a:defRPr sz="24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EC3AE"/>
                    </a:buClr>
                    <a:buSzPct val="60000"/>
                    <a:buFont typeface="Wingdings" panose="05000000000000000000" pitchFamily="2" charset="2"/>
                    <a:buChar char=""/>
                    <a:defRPr sz="20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4603" name="Text Box 30" descr="30%">
                  <a:extLst>
                    <a:ext uri="{FF2B5EF4-FFF2-40B4-BE49-F238E27FC236}">
                      <a16:creationId xmlns:a16="http://schemas.microsoft.com/office/drawing/2014/main" id="{125E2443-7A03-4A65-A698-C95448983DB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786" y="7893"/>
                  <a:ext cx="528" cy="4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"/>
                    <a:defRPr sz="24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21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E0752F"/>
                    </a:buClr>
                    <a:buSzPct val="60000"/>
                    <a:buFont typeface="Wingdings" panose="05000000000000000000" pitchFamily="2" charset="2"/>
                    <a:buChar char=""/>
                    <a:defRPr sz="24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EC3AE"/>
                    </a:buClr>
                    <a:buSzPct val="60000"/>
                    <a:buFont typeface="Wingdings" panose="05000000000000000000" pitchFamily="2" charset="2"/>
                    <a:buChar char=""/>
                    <a:defRPr sz="20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4604" name="Text Box 31" descr="30%">
                  <a:extLst>
                    <a:ext uri="{FF2B5EF4-FFF2-40B4-BE49-F238E27FC236}">
                      <a16:creationId xmlns:a16="http://schemas.microsoft.com/office/drawing/2014/main" id="{19D56DBD-492B-472A-B5F0-AE1D913260C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924" y="8568"/>
                  <a:ext cx="427" cy="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"/>
                    <a:defRPr sz="24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21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E0752F"/>
                    </a:buClr>
                    <a:buSzPct val="60000"/>
                    <a:buFont typeface="Wingdings" panose="05000000000000000000" pitchFamily="2" charset="2"/>
                    <a:buChar char=""/>
                    <a:defRPr sz="24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EC3AE"/>
                    </a:buClr>
                    <a:buSzPct val="60000"/>
                    <a:buFont typeface="Wingdings" panose="05000000000000000000" pitchFamily="2" charset="2"/>
                    <a:buChar char=""/>
                    <a:defRPr sz="20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4605" name="Text Box 32" descr="30%">
                  <a:extLst>
                    <a:ext uri="{FF2B5EF4-FFF2-40B4-BE49-F238E27FC236}">
                      <a16:creationId xmlns:a16="http://schemas.microsoft.com/office/drawing/2014/main" id="{F8BC86E5-C11A-4A86-967D-58047020138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330" y="8568"/>
                  <a:ext cx="488" cy="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"/>
                    <a:defRPr sz="24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21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E0752F"/>
                    </a:buClr>
                    <a:buSzPct val="60000"/>
                    <a:buFont typeface="Wingdings" panose="05000000000000000000" pitchFamily="2" charset="2"/>
                    <a:buChar char=""/>
                    <a:defRPr sz="24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EC3AE"/>
                    </a:buClr>
                    <a:buSzPct val="60000"/>
                    <a:buFont typeface="Wingdings" panose="05000000000000000000" pitchFamily="2" charset="2"/>
                    <a:buChar char=""/>
                    <a:defRPr sz="20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000"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4593" name="Text Box 33">
              <a:extLst>
                <a:ext uri="{FF2B5EF4-FFF2-40B4-BE49-F238E27FC236}">
                  <a16:creationId xmlns:a16="http://schemas.microsoft.com/office/drawing/2014/main" id="{BCF1CF23-ECC5-4743-ACA1-27842E6329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1704"/>
              <a:ext cx="552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CC3300"/>
                  </a:solidFill>
                  <a:latin typeface="Times New Roman" panose="02020603050405020304" pitchFamily="18" charset="0"/>
                </a:rPr>
                <a:t>1    2</a:t>
              </a:r>
            </a:p>
          </p:txBody>
        </p:sp>
        <p:sp>
          <p:nvSpPr>
            <p:cNvPr id="24594" name="Text Box 34">
              <a:extLst>
                <a:ext uri="{FF2B5EF4-FFF2-40B4-BE49-F238E27FC236}">
                  <a16:creationId xmlns:a16="http://schemas.microsoft.com/office/drawing/2014/main" id="{121FCD75-7861-4B6D-928A-33447F1B71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3" y="1121"/>
              <a:ext cx="204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i="1">
                  <a:solidFill>
                    <a:srgbClr val="CC3300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</p:grpSp>
      <p:sp>
        <p:nvSpPr>
          <p:cNvPr id="36" name="Text Box 35">
            <a:extLst>
              <a:ext uri="{FF2B5EF4-FFF2-40B4-BE49-F238E27FC236}">
                <a16:creationId xmlns:a16="http://schemas.microsoft.com/office/drawing/2014/main" id="{19029F15-AD40-48A9-9A09-79B6E73AB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429000"/>
            <a:ext cx="5638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To find </a:t>
            </a:r>
            <a:r>
              <a:rPr lang="en-US" altLang="zh-CN" sz="2000" i="1">
                <a:latin typeface="Times New Roman" panose="02020603050405020304" pitchFamily="18" charset="0"/>
              </a:rPr>
              <a:t>B</a:t>
            </a:r>
            <a:r>
              <a:rPr lang="en-US" altLang="zh-CN" sz="2000" baseline="-25000">
                <a:latin typeface="Times New Roman" panose="02020603050405020304" pitchFamily="18" charset="0"/>
              </a:rPr>
              <a:t>1</a:t>
            </a:r>
            <a:r>
              <a:rPr lang="en-US" altLang="zh-CN" sz="2000">
                <a:latin typeface="Times New Roman" panose="02020603050405020304" pitchFamily="18" charset="0"/>
              </a:rPr>
              <a:t>, we need the Laurent series of </a:t>
            </a:r>
            <a:r>
              <a:rPr lang="en-US" altLang="zh-CN" sz="2000" i="1">
                <a:latin typeface="Times New Roman" panose="02020603050405020304" pitchFamily="18" charset="0"/>
              </a:rPr>
              <a:t>f</a:t>
            </a:r>
            <a:r>
              <a:rPr lang="en-US" altLang="zh-CN" sz="2000">
                <a:latin typeface="Times New Roman" panose="02020603050405020304" pitchFamily="18" charset="0"/>
              </a:rPr>
              <a:t> at </a:t>
            </a:r>
            <a:r>
              <a:rPr lang="en-US" altLang="zh-CN" sz="2000" i="1">
                <a:latin typeface="Times New Roman" panose="02020603050405020304" pitchFamily="18" charset="0"/>
              </a:rPr>
              <a:t>z</a:t>
            </a:r>
            <a:r>
              <a:rPr lang="en-US" altLang="zh-CN" sz="2000">
                <a:latin typeface="Times New Roman" panose="02020603050405020304" pitchFamily="18" charset="0"/>
              </a:rPr>
              <a:t>=0.</a:t>
            </a:r>
          </a:p>
        </p:txBody>
      </p:sp>
      <p:sp>
        <p:nvSpPr>
          <p:cNvPr id="37" name="Text Box 36">
            <a:extLst>
              <a:ext uri="{FF2B5EF4-FFF2-40B4-BE49-F238E27FC236}">
                <a16:creationId xmlns:a16="http://schemas.microsoft.com/office/drawing/2014/main" id="{E7E59618-B396-4996-8846-7E8C365D34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962400"/>
            <a:ext cx="4800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When 0&lt;|</a:t>
            </a:r>
            <a:r>
              <a:rPr lang="en-US" altLang="zh-CN" sz="2000" i="1">
                <a:latin typeface="Times New Roman" panose="02020603050405020304" pitchFamily="18" charset="0"/>
              </a:rPr>
              <a:t>z</a:t>
            </a:r>
            <a:r>
              <a:rPr lang="en-US" altLang="zh-CN" sz="2000">
                <a:latin typeface="Times New Roman" panose="02020603050405020304" pitchFamily="18" charset="0"/>
              </a:rPr>
              <a:t>|&lt;1,</a:t>
            </a:r>
          </a:p>
        </p:txBody>
      </p:sp>
      <p:graphicFrame>
        <p:nvGraphicFramePr>
          <p:cNvPr id="38" name="Object 2">
            <a:extLst>
              <a:ext uri="{FF2B5EF4-FFF2-40B4-BE49-F238E27FC236}">
                <a16:creationId xmlns:a16="http://schemas.microsoft.com/office/drawing/2014/main" id="{389921BD-3DF7-4301-B091-32E568E167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3810000"/>
          <a:ext cx="270986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4" name="Equation" r:id="rId5" imgW="1524000" imgH="431800" progId="Equation.DSMT4">
                  <p:embed/>
                </p:oleObj>
              </mc:Choice>
              <mc:Fallback>
                <p:oleObj name="Equation" r:id="rId5" imgW="1524000" imgH="431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810000"/>
                        <a:ext cx="270986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">
            <a:extLst>
              <a:ext uri="{FF2B5EF4-FFF2-40B4-BE49-F238E27FC236}">
                <a16:creationId xmlns:a16="http://schemas.microsoft.com/office/drawing/2014/main" id="{A0CC6E33-770D-48A8-B35C-43B6362EC1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4495800"/>
          <a:ext cx="3187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5" name="Equation" r:id="rId7" imgW="1675673" imgH="444307" progId="Equation.DSMT4">
                  <p:embed/>
                </p:oleObj>
              </mc:Choice>
              <mc:Fallback>
                <p:oleObj name="Equation" r:id="rId7" imgW="1675673" imgH="444307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495800"/>
                        <a:ext cx="3187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 Box 30">
            <a:extLst>
              <a:ext uri="{FF2B5EF4-FFF2-40B4-BE49-F238E27FC236}">
                <a16:creationId xmlns:a16="http://schemas.microsoft.com/office/drawing/2014/main" id="{55FA4A9A-C6B5-4725-ACD0-5201B96F00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5467350"/>
            <a:ext cx="2971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which implies that </a:t>
            </a:r>
            <a:r>
              <a:rPr lang="en-US" altLang="zh-CN" sz="2000" i="1">
                <a:latin typeface="Times New Roman" panose="02020603050405020304" pitchFamily="18" charset="0"/>
              </a:rPr>
              <a:t>B</a:t>
            </a:r>
            <a:r>
              <a:rPr lang="en-US" altLang="zh-CN" sz="2000" baseline="-25000">
                <a:latin typeface="Times New Roman" panose="02020603050405020304" pitchFamily="18" charset="0"/>
              </a:rPr>
              <a:t>1</a:t>
            </a:r>
            <a:r>
              <a:rPr lang="en-US" altLang="zh-CN" sz="2000">
                <a:latin typeface="Times New Roman" panose="02020603050405020304" pitchFamily="18" charset="0"/>
              </a:rPr>
              <a:t>=2.</a:t>
            </a:r>
          </a:p>
        </p:txBody>
      </p:sp>
      <p:graphicFrame>
        <p:nvGraphicFramePr>
          <p:cNvPr id="41" name="Object 12">
            <a:extLst>
              <a:ext uri="{FF2B5EF4-FFF2-40B4-BE49-F238E27FC236}">
                <a16:creationId xmlns:a16="http://schemas.microsoft.com/office/drawing/2014/main" id="{8AB5A27D-AFE8-4630-BFFD-DA6A74A145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5257800"/>
          <a:ext cx="22240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6" name="Equation" r:id="rId9" imgW="1104900" imgH="419100" progId="Equation.DSMT4">
                  <p:embed/>
                </p:oleObj>
              </mc:Choice>
              <mc:Fallback>
                <p:oleObj name="Equation" r:id="rId9" imgW="1104900" imgH="4191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257800"/>
                        <a:ext cx="2224088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36" grpId="0"/>
      <p:bldP spid="37" grpId="0"/>
      <p:bldP spid="4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58" name="Text Box 34">
            <a:extLst>
              <a:ext uri="{FF2B5EF4-FFF2-40B4-BE49-F238E27FC236}">
                <a16:creationId xmlns:a16="http://schemas.microsoft.com/office/drawing/2014/main" id="{FB3AD4B2-1229-4E79-BDD6-87D4B1D13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657600"/>
            <a:ext cx="1828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that is, </a:t>
            </a:r>
            <a:r>
              <a:rPr lang="en-US" altLang="zh-CN" sz="2000" i="1">
                <a:latin typeface="Times New Roman" panose="02020603050405020304" pitchFamily="18" charset="0"/>
              </a:rPr>
              <a:t>B</a:t>
            </a:r>
            <a:r>
              <a:rPr lang="en-US" altLang="zh-CN" sz="2000" baseline="-25000">
                <a:latin typeface="Times New Roman" panose="02020603050405020304" pitchFamily="18" charset="0"/>
              </a:rPr>
              <a:t>2</a:t>
            </a:r>
            <a:r>
              <a:rPr lang="en-US" altLang="zh-CN" sz="2000">
                <a:latin typeface="Times New Roman" panose="02020603050405020304" pitchFamily="18" charset="0"/>
              </a:rPr>
              <a:t>=3. </a:t>
            </a:r>
          </a:p>
        </p:txBody>
      </p:sp>
      <p:sp>
        <p:nvSpPr>
          <p:cNvPr id="385059" name="Text Box 35">
            <a:extLst>
              <a:ext uri="{FF2B5EF4-FFF2-40B4-BE49-F238E27FC236}">
                <a16:creationId xmlns:a16="http://schemas.microsoft.com/office/drawing/2014/main" id="{3C59C135-6CD1-4767-A7D1-96934BF686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657600"/>
            <a:ext cx="441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So,  </a:t>
            </a:r>
            <a:r>
              <a:rPr lang="en-US" altLang="zh-CN" sz="2000" i="1">
                <a:latin typeface="Times New Roman" panose="02020603050405020304" pitchFamily="18" charset="0"/>
              </a:rPr>
              <a:t>I</a:t>
            </a:r>
            <a:r>
              <a:rPr lang="en-US" altLang="zh-CN" sz="2000">
                <a:latin typeface="Times New Roman" panose="02020603050405020304" pitchFamily="18" charset="0"/>
              </a:rPr>
              <a:t>=2</a:t>
            </a:r>
            <a:r>
              <a:rPr lang="en-US" altLang="zh-CN" sz="2000" i="1">
                <a:latin typeface="Symbol" panose="05050102010706020507" pitchFamily="18" charset="2"/>
              </a:rPr>
              <a:t>p</a:t>
            </a:r>
            <a:r>
              <a:rPr lang="en-US" altLang="zh-CN" sz="2000" i="1">
                <a:latin typeface="Times New Roman" panose="02020603050405020304" pitchFamily="18" charset="0"/>
              </a:rPr>
              <a:t>i</a:t>
            </a:r>
            <a:r>
              <a:rPr lang="en-US" altLang="zh-CN" sz="2000">
                <a:latin typeface="Times New Roman" panose="02020603050405020304" pitchFamily="18" charset="0"/>
              </a:rPr>
              <a:t>(</a:t>
            </a:r>
            <a:r>
              <a:rPr lang="en-US" altLang="zh-CN" sz="2000" i="1">
                <a:latin typeface="Times New Roman" panose="02020603050405020304" pitchFamily="18" charset="0"/>
              </a:rPr>
              <a:t>B</a:t>
            </a:r>
            <a:r>
              <a:rPr lang="en-US" altLang="zh-CN" sz="2000" baseline="-25000">
                <a:latin typeface="Times New Roman" panose="02020603050405020304" pitchFamily="18" charset="0"/>
              </a:rPr>
              <a:t>1</a:t>
            </a:r>
            <a:r>
              <a:rPr lang="en-US" altLang="zh-CN" sz="2000">
                <a:latin typeface="Times New Roman" panose="02020603050405020304" pitchFamily="18" charset="0"/>
              </a:rPr>
              <a:t>+</a:t>
            </a:r>
            <a:r>
              <a:rPr lang="en-US" altLang="zh-CN" sz="2000" i="1">
                <a:latin typeface="Times New Roman" panose="02020603050405020304" pitchFamily="18" charset="0"/>
              </a:rPr>
              <a:t>B</a:t>
            </a:r>
            <a:r>
              <a:rPr lang="en-US" altLang="zh-CN" sz="2000" baseline="-25000">
                <a:latin typeface="Times New Roman" panose="02020603050405020304" pitchFamily="18" charset="0"/>
              </a:rPr>
              <a:t>2</a:t>
            </a:r>
            <a:r>
              <a:rPr lang="en-US" altLang="zh-CN" sz="2000">
                <a:latin typeface="Times New Roman" panose="02020603050405020304" pitchFamily="18" charset="0"/>
              </a:rPr>
              <a:t>)=10</a:t>
            </a:r>
            <a:r>
              <a:rPr lang="en-US" altLang="zh-CN" sz="2000" i="1">
                <a:latin typeface="Symbol" panose="05050102010706020507" pitchFamily="18" charset="2"/>
              </a:rPr>
              <a:t>p</a:t>
            </a:r>
            <a:r>
              <a:rPr lang="en-US" altLang="zh-CN" sz="2000" i="1">
                <a:latin typeface="Times New Roman" panose="02020603050405020304" pitchFamily="18" charset="0"/>
              </a:rPr>
              <a:t>i</a:t>
            </a:r>
            <a:r>
              <a:rPr lang="en-US" altLang="zh-CN" sz="200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385062" name="Text Box 38">
            <a:extLst>
              <a:ext uri="{FF2B5EF4-FFF2-40B4-BE49-F238E27FC236}">
                <a16:creationId xmlns:a16="http://schemas.microsoft.com/office/drawing/2014/main" id="{543FE658-0185-4B6F-A367-5FACF674F2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To find </a:t>
            </a:r>
            <a:r>
              <a:rPr lang="en-US" altLang="zh-CN" sz="2000" i="1">
                <a:latin typeface="Times New Roman" panose="02020603050405020304" pitchFamily="18" charset="0"/>
              </a:rPr>
              <a:t>B</a:t>
            </a:r>
            <a:r>
              <a:rPr lang="en-US" altLang="zh-CN" sz="2000" baseline="-25000">
                <a:latin typeface="Times New Roman" panose="02020603050405020304" pitchFamily="18" charset="0"/>
              </a:rPr>
              <a:t>2</a:t>
            </a:r>
            <a:r>
              <a:rPr lang="en-US" altLang="zh-CN" sz="2000">
                <a:latin typeface="Times New Roman" panose="02020603050405020304" pitchFamily="18" charset="0"/>
              </a:rPr>
              <a:t>, we need the Laurent series of </a:t>
            </a:r>
            <a:r>
              <a:rPr lang="en-US" altLang="zh-CN" sz="2000" i="1">
                <a:latin typeface="Times New Roman" panose="02020603050405020304" pitchFamily="18" charset="0"/>
              </a:rPr>
              <a:t>f</a:t>
            </a:r>
            <a:r>
              <a:rPr lang="en-US" altLang="zh-CN" sz="2000">
                <a:latin typeface="Times New Roman" panose="02020603050405020304" pitchFamily="18" charset="0"/>
              </a:rPr>
              <a:t> at </a:t>
            </a:r>
            <a:r>
              <a:rPr lang="en-US" altLang="zh-CN" sz="2000" i="1">
                <a:latin typeface="Times New Roman" panose="02020603050405020304" pitchFamily="18" charset="0"/>
              </a:rPr>
              <a:t>z</a:t>
            </a:r>
            <a:r>
              <a:rPr lang="en-US" altLang="zh-CN" sz="2000">
                <a:latin typeface="Times New Roman" panose="02020603050405020304" pitchFamily="18" charset="0"/>
              </a:rPr>
              <a:t>=1.</a:t>
            </a:r>
          </a:p>
        </p:txBody>
      </p:sp>
      <p:sp>
        <p:nvSpPr>
          <p:cNvPr id="25605" name="灯片编号占位符 4">
            <a:extLst>
              <a:ext uri="{FF2B5EF4-FFF2-40B4-BE49-F238E27FC236}">
                <a16:creationId xmlns:a16="http://schemas.microsoft.com/office/drawing/2014/main" id="{189C8184-C80B-407D-B60F-5C8D94C10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4B60298-0040-4BB9-BBD9-19496FC8E055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572018F8-85A3-4A67-8015-470145547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17500"/>
            <a:ext cx="8215312" cy="51911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2. Residues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25607" name="Rectangle 5">
            <a:extLst>
              <a:ext uri="{FF2B5EF4-FFF2-40B4-BE49-F238E27FC236}">
                <a16:creationId xmlns:a16="http://schemas.microsoft.com/office/drawing/2014/main" id="{D6E2E331-BBF8-4CA1-957C-4805A1921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062038"/>
            <a:ext cx="3962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II. Cauchy’s residue theorem</a:t>
            </a:r>
          </a:p>
        </p:txBody>
      </p:sp>
      <p:graphicFrame>
        <p:nvGraphicFramePr>
          <p:cNvPr id="15" name="Object 34">
            <a:extLst>
              <a:ext uri="{FF2B5EF4-FFF2-40B4-BE49-F238E27FC236}">
                <a16:creationId xmlns:a16="http://schemas.microsoft.com/office/drawing/2014/main" id="{DA0D7790-B288-41D0-B87E-088C2FF76F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1250" y="2133600"/>
          <a:ext cx="1550988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7" name="Equation" r:id="rId3" imgW="1231366" imgH="431613" progId="Equation.DSMT4">
                  <p:embed/>
                </p:oleObj>
              </mc:Choice>
              <mc:Fallback>
                <p:oleObj name="Equation" r:id="rId3" imgW="1231366" imgH="431613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250" y="2133600"/>
                        <a:ext cx="1550988" cy="70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2">
            <a:extLst>
              <a:ext uri="{FF2B5EF4-FFF2-40B4-BE49-F238E27FC236}">
                <a16:creationId xmlns:a16="http://schemas.microsoft.com/office/drawing/2014/main" id="{DCBCD48C-5118-4341-8514-D9E42C130B06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2895600"/>
            <a:ext cx="5181600" cy="685800"/>
            <a:chOff x="2472" y="2805"/>
            <a:chExt cx="3547" cy="580"/>
          </a:xfrm>
        </p:grpSpPr>
        <p:graphicFrame>
          <p:nvGraphicFramePr>
            <p:cNvPr id="25615" name="Object 35">
              <a:extLst>
                <a:ext uri="{FF2B5EF4-FFF2-40B4-BE49-F238E27FC236}">
                  <a16:creationId xmlns:a16="http://schemas.microsoft.com/office/drawing/2014/main" id="{1178AD7D-9DFB-4343-B406-ACA6F997B47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72" y="2805"/>
            <a:ext cx="2313" cy="5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28" name="Equation" r:id="rId5" imgW="2425700" imgH="444500" progId="Equation.DSMT4">
                    <p:embed/>
                  </p:oleObj>
                </mc:Choice>
                <mc:Fallback>
                  <p:oleObj name="Equation" r:id="rId5" imgW="2425700" imgH="444500" progId="Equation.DSMT4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2" y="2805"/>
                          <a:ext cx="2313" cy="5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16" name="Rectangle 36">
              <a:extLst>
                <a:ext uri="{FF2B5EF4-FFF2-40B4-BE49-F238E27FC236}">
                  <a16:creationId xmlns:a16="http://schemas.microsoft.com/office/drawing/2014/main" id="{3D1F11E1-2E55-415B-B7FE-FE61A89E8B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7" y="2931"/>
              <a:ext cx="1182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0&lt;|</a:t>
              </a:r>
              <a:r>
                <a:rPr lang="en-US" altLang="zh-CN" sz="2000" i="1">
                  <a:latin typeface="Times New Roman" panose="02020603050405020304" pitchFamily="18" charset="0"/>
                </a:rPr>
                <a:t>z</a:t>
              </a:r>
              <a:r>
                <a:rPr lang="en-US" altLang="zh-CN" sz="2000">
                  <a:latin typeface="Times New Roman" panose="02020603050405020304" pitchFamily="18" charset="0"/>
                </a:rPr>
                <a:t>-1|&lt;1</a:t>
              </a:r>
            </a:p>
          </p:txBody>
        </p:sp>
      </p:grpSp>
      <p:graphicFrame>
        <p:nvGraphicFramePr>
          <p:cNvPr id="9220" name="Object 15">
            <a:extLst>
              <a:ext uri="{FF2B5EF4-FFF2-40B4-BE49-F238E27FC236}">
                <a16:creationId xmlns:a16="http://schemas.microsoft.com/office/drawing/2014/main" id="{B3DBE3C4-D322-473E-9154-B4C537A814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2133600"/>
          <a:ext cx="24606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9" name="Equation" r:id="rId7" imgW="1548728" imgH="431613" progId="Equation.DSMT4">
                  <p:embed/>
                </p:oleObj>
              </mc:Choice>
              <mc:Fallback>
                <p:oleObj name="Equation" r:id="rId7" imgW="1548728" imgH="431613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133600"/>
                        <a:ext cx="246062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2">
            <a:extLst>
              <a:ext uri="{FF2B5EF4-FFF2-40B4-BE49-F238E27FC236}">
                <a16:creationId xmlns:a16="http://schemas.microsoft.com/office/drawing/2014/main" id="{B91CFCC5-E852-46C0-838F-E6636C16AF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038600"/>
            <a:ext cx="81534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Another way for this problem is to write</a:t>
            </a:r>
          </a:p>
        </p:txBody>
      </p:sp>
      <p:graphicFrame>
        <p:nvGraphicFramePr>
          <p:cNvPr id="21" name="Object 2">
            <a:extLst>
              <a:ext uri="{FF2B5EF4-FFF2-40B4-BE49-F238E27FC236}">
                <a16:creationId xmlns:a16="http://schemas.microsoft.com/office/drawing/2014/main" id="{41AFD43C-0558-454D-8A23-8546CF3A5A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27125" y="4578350"/>
          <a:ext cx="291147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0" name="Equation" r:id="rId9" imgW="1663700" imgH="431800" progId="Equation.DSMT4">
                  <p:embed/>
                </p:oleObj>
              </mc:Choice>
              <mc:Fallback>
                <p:oleObj name="Equation" r:id="rId9" imgW="1663700" imgH="431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125" y="4578350"/>
                        <a:ext cx="2911475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3">
            <a:extLst>
              <a:ext uri="{FF2B5EF4-FFF2-40B4-BE49-F238E27FC236}">
                <a16:creationId xmlns:a16="http://schemas.microsoft.com/office/drawing/2014/main" id="{F5C010C0-1C4A-448C-9C26-01294437D6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4730750"/>
          <a:ext cx="1868488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1" name="Equation" r:id="rId11" imgW="1002865" imgH="228501" progId="Equation.DSMT4">
                  <p:embed/>
                </p:oleObj>
              </mc:Choice>
              <mc:Fallback>
                <p:oleObj name="Equation" r:id="rId11" imgW="1002865" imgH="22850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730750"/>
                        <a:ext cx="1868488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2">
            <a:extLst>
              <a:ext uri="{FF2B5EF4-FFF2-40B4-BE49-F238E27FC236}">
                <a16:creationId xmlns:a16="http://schemas.microsoft.com/office/drawing/2014/main" id="{08EAF4AD-DAE3-4B06-B5EE-180DF0C7F6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292725"/>
            <a:ext cx="81534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According to the Cauchy integral formula, we can obtain the result.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58" grpId="0"/>
      <p:bldP spid="385059" grpId="0"/>
      <p:bldP spid="385062" grpId="0"/>
      <p:bldP spid="20" grpId="0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Text Box 2">
            <a:extLst>
              <a:ext uri="{FF2B5EF4-FFF2-40B4-BE49-F238E27FC236}">
                <a16:creationId xmlns:a16="http://schemas.microsoft.com/office/drawing/2014/main" id="{45EB892B-44CA-4B30-BF27-E6DC196F6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514475"/>
            <a:ext cx="81534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A simpler way for this problem is to write</a:t>
            </a:r>
          </a:p>
        </p:txBody>
      </p:sp>
      <p:sp>
        <p:nvSpPr>
          <p:cNvPr id="400409" name="Text Box 25">
            <a:extLst>
              <a:ext uri="{FF2B5EF4-FFF2-40B4-BE49-F238E27FC236}">
                <a16:creationId xmlns:a16="http://schemas.microsoft.com/office/drawing/2014/main" id="{BD06BCC8-50A1-4381-A1BC-C368B01DA4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809875"/>
            <a:ext cx="8229600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Note that </a:t>
            </a:r>
            <a:r>
              <a:rPr lang="en-US" altLang="zh-CN" sz="2000" i="1">
                <a:latin typeface="Times New Roman" panose="02020603050405020304" pitchFamily="18" charset="0"/>
              </a:rPr>
              <a:t>z</a:t>
            </a:r>
            <a:r>
              <a:rPr lang="en-US" altLang="zh-CN" sz="2000">
                <a:latin typeface="Times New Roman" panose="02020603050405020304" pitchFamily="18" charset="0"/>
              </a:rPr>
              <a:t>=0 is the only singular point of </a:t>
            </a:r>
            <a:r>
              <a:rPr lang="en-US" altLang="zh-CN" sz="2000" i="1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>
                <a:latin typeface="Times New Roman" panose="02020603050405020304" pitchFamily="18" charset="0"/>
              </a:rPr>
              <a:t>1</a:t>
            </a:r>
            <a:r>
              <a:rPr lang="en-US" altLang="zh-CN" sz="2000">
                <a:latin typeface="Times New Roman" panose="02020603050405020304" pitchFamily="18" charset="0"/>
              </a:rPr>
              <a:t>(</a:t>
            </a:r>
            <a:r>
              <a:rPr lang="en-US" altLang="zh-CN" sz="2000" i="1">
                <a:latin typeface="Times New Roman" panose="02020603050405020304" pitchFamily="18" charset="0"/>
              </a:rPr>
              <a:t>z</a:t>
            </a:r>
            <a:r>
              <a:rPr lang="en-US" altLang="zh-CN" sz="2000">
                <a:latin typeface="Times New Roman" panose="02020603050405020304" pitchFamily="18" charset="0"/>
              </a:rPr>
              <a:t>)=2/</a:t>
            </a:r>
            <a:r>
              <a:rPr lang="en-US" altLang="zh-CN" sz="2000" i="1">
                <a:latin typeface="Times New Roman" panose="02020603050405020304" pitchFamily="18" charset="0"/>
              </a:rPr>
              <a:t>z</a:t>
            </a:r>
            <a:r>
              <a:rPr lang="en-US" altLang="zh-CN" sz="2000">
                <a:latin typeface="Times New Roman" panose="02020603050405020304" pitchFamily="18" charset="0"/>
              </a:rPr>
              <a:t> inside </a:t>
            </a:r>
            <a:r>
              <a:rPr lang="en-US" altLang="zh-CN" sz="2000" i="1">
                <a:latin typeface="Times New Roman" panose="02020603050405020304" pitchFamily="18" charset="0"/>
              </a:rPr>
              <a:t>C</a:t>
            </a:r>
            <a:r>
              <a:rPr lang="en-US" altLang="zh-CN" sz="2000">
                <a:latin typeface="Times New Roman" panose="02020603050405020304" pitchFamily="18" charset="0"/>
              </a:rPr>
              <a:t>, and </a:t>
            </a:r>
            <a:r>
              <a:rPr lang="en-US" altLang="zh-CN" sz="2000" i="1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>
                <a:latin typeface="Times New Roman" panose="02020603050405020304" pitchFamily="18" charset="0"/>
              </a:rPr>
              <a:t>1</a:t>
            </a:r>
            <a:r>
              <a:rPr lang="en-US" altLang="zh-CN" sz="2000">
                <a:latin typeface="Times New Roman" panose="02020603050405020304" pitchFamily="18" charset="0"/>
              </a:rPr>
              <a:t>(</a:t>
            </a:r>
            <a:r>
              <a:rPr lang="en-US" altLang="zh-CN" sz="2000" i="1">
                <a:latin typeface="Times New Roman" panose="02020603050405020304" pitchFamily="18" charset="0"/>
              </a:rPr>
              <a:t>z</a:t>
            </a:r>
            <a:r>
              <a:rPr lang="en-US" altLang="zh-CN" sz="2000">
                <a:latin typeface="Times New Roman" panose="02020603050405020304" pitchFamily="18" charset="0"/>
              </a:rPr>
              <a:t>) is already in the Laurent series form at </a:t>
            </a:r>
            <a:r>
              <a:rPr lang="en-US" altLang="zh-CN" sz="2000" i="1">
                <a:latin typeface="Times New Roman" panose="02020603050405020304" pitchFamily="18" charset="0"/>
              </a:rPr>
              <a:t>z</a:t>
            </a:r>
            <a:r>
              <a:rPr lang="en-US" altLang="zh-CN" sz="2000">
                <a:latin typeface="Times New Roman" panose="02020603050405020304" pitchFamily="18" charset="0"/>
              </a:rPr>
              <a:t>=0, so </a:t>
            </a:r>
            <a:r>
              <a:rPr lang="en-US" altLang="zh-CN" sz="2000" i="1">
                <a:latin typeface="Times New Roman" panose="02020603050405020304" pitchFamily="18" charset="0"/>
              </a:rPr>
              <a:t>B</a:t>
            </a:r>
            <a:r>
              <a:rPr lang="en-US" altLang="zh-CN" sz="2000" baseline="-25000">
                <a:latin typeface="Times New Roman" panose="02020603050405020304" pitchFamily="18" charset="0"/>
              </a:rPr>
              <a:t>1</a:t>
            </a:r>
            <a:r>
              <a:rPr lang="en-US" altLang="zh-CN" sz="2000">
                <a:latin typeface="Times New Roman" panose="02020603050405020304" pitchFamily="18" charset="0"/>
              </a:rPr>
              <a:t>=2, and</a:t>
            </a:r>
          </a:p>
        </p:txBody>
      </p:sp>
      <p:graphicFrame>
        <p:nvGraphicFramePr>
          <p:cNvPr id="400413" name="Object 2">
            <a:extLst>
              <a:ext uri="{FF2B5EF4-FFF2-40B4-BE49-F238E27FC236}">
                <a16:creationId xmlns:a16="http://schemas.microsoft.com/office/drawing/2014/main" id="{889A22DD-D2A2-4886-A2A3-91310D0233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50925" y="2052638"/>
          <a:ext cx="2911475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4" name="Equation" r:id="rId3" imgW="1663700" imgH="431800" progId="Equation.DSMT4">
                  <p:embed/>
                </p:oleObj>
              </mc:Choice>
              <mc:Fallback>
                <p:oleObj name="Equation" r:id="rId3" imgW="1663700" imgH="431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0925" y="2052638"/>
                        <a:ext cx="2911475" cy="757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414" name="Object 3">
            <a:extLst>
              <a:ext uri="{FF2B5EF4-FFF2-40B4-BE49-F238E27FC236}">
                <a16:creationId xmlns:a16="http://schemas.microsoft.com/office/drawing/2014/main" id="{D66DFD6B-C53D-4D63-8BF5-9299D6D10D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2205038"/>
          <a:ext cx="1868488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5" name="Equation" r:id="rId5" imgW="1002865" imgH="228501" progId="Equation.DSMT4">
                  <p:embed/>
                </p:oleObj>
              </mc:Choice>
              <mc:Fallback>
                <p:oleObj name="Equation" r:id="rId5" imgW="1002865" imgH="22850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205038"/>
                        <a:ext cx="1868488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415" name="Object 4">
            <a:extLst>
              <a:ext uri="{FF2B5EF4-FFF2-40B4-BE49-F238E27FC236}">
                <a16:creationId xmlns:a16="http://schemas.microsoft.com/office/drawing/2014/main" id="{59BE0D71-46DD-43EF-8CD6-E4F328A273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3876675"/>
          <a:ext cx="2825750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6" name="Equation" r:id="rId7" imgW="1586811" imgH="304668" progId="Equation.DSMT4">
                  <p:embed/>
                </p:oleObj>
              </mc:Choice>
              <mc:Fallback>
                <p:oleObj name="Equation" r:id="rId7" imgW="1586811" imgH="304668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876675"/>
                        <a:ext cx="2825750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0416" name="Text Box 32">
            <a:extLst>
              <a:ext uri="{FF2B5EF4-FFF2-40B4-BE49-F238E27FC236}">
                <a16:creationId xmlns:a16="http://schemas.microsoft.com/office/drawing/2014/main" id="{3DEFEAFB-46AB-43AC-9987-BC7FDE32B2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410075"/>
            <a:ext cx="8229600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Similarly, </a:t>
            </a:r>
            <a:r>
              <a:rPr lang="en-US" altLang="zh-CN" sz="2000" i="1">
                <a:latin typeface="Times New Roman" panose="02020603050405020304" pitchFamily="18" charset="0"/>
              </a:rPr>
              <a:t>z</a:t>
            </a:r>
            <a:r>
              <a:rPr lang="en-US" altLang="zh-CN" sz="2000">
                <a:latin typeface="Times New Roman" panose="02020603050405020304" pitchFamily="18" charset="0"/>
              </a:rPr>
              <a:t>=1 is the only singular point of the function </a:t>
            </a:r>
            <a:r>
              <a:rPr lang="en-US" altLang="zh-CN" sz="2000" i="1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>
                <a:latin typeface="Times New Roman" panose="02020603050405020304" pitchFamily="18" charset="0"/>
              </a:rPr>
              <a:t>2</a:t>
            </a:r>
            <a:r>
              <a:rPr lang="en-US" altLang="zh-CN" sz="2000">
                <a:latin typeface="Times New Roman" panose="02020603050405020304" pitchFamily="18" charset="0"/>
              </a:rPr>
              <a:t>(</a:t>
            </a:r>
            <a:r>
              <a:rPr lang="en-US" altLang="zh-CN" sz="2000" i="1">
                <a:latin typeface="Times New Roman" panose="02020603050405020304" pitchFamily="18" charset="0"/>
              </a:rPr>
              <a:t>z</a:t>
            </a:r>
            <a:r>
              <a:rPr lang="en-US" altLang="zh-CN" sz="2000">
                <a:latin typeface="Times New Roman" panose="02020603050405020304" pitchFamily="18" charset="0"/>
              </a:rPr>
              <a:t>)=3/(</a:t>
            </a:r>
            <a:r>
              <a:rPr lang="en-US" altLang="zh-CN" sz="2000" i="1">
                <a:latin typeface="Times New Roman" panose="02020603050405020304" pitchFamily="18" charset="0"/>
              </a:rPr>
              <a:t>z-</a:t>
            </a:r>
            <a:r>
              <a:rPr lang="en-US" altLang="zh-CN" sz="2000">
                <a:latin typeface="Times New Roman" panose="02020603050405020304" pitchFamily="18" charset="0"/>
              </a:rPr>
              <a:t>1) inside </a:t>
            </a:r>
            <a:r>
              <a:rPr lang="en-US" altLang="zh-CN" sz="2000" i="1">
                <a:latin typeface="Times New Roman" panose="02020603050405020304" pitchFamily="18" charset="0"/>
              </a:rPr>
              <a:t>C</a:t>
            </a:r>
            <a:r>
              <a:rPr lang="en-US" altLang="zh-CN" sz="2000">
                <a:latin typeface="Times New Roman" panose="02020603050405020304" pitchFamily="18" charset="0"/>
              </a:rPr>
              <a:t>, and </a:t>
            </a:r>
            <a:r>
              <a:rPr lang="en-US" altLang="zh-CN" sz="2000" i="1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>
                <a:latin typeface="Times New Roman" panose="02020603050405020304" pitchFamily="18" charset="0"/>
              </a:rPr>
              <a:t>2</a:t>
            </a:r>
            <a:r>
              <a:rPr lang="en-US" altLang="zh-CN" sz="2000">
                <a:latin typeface="Times New Roman" panose="02020603050405020304" pitchFamily="18" charset="0"/>
              </a:rPr>
              <a:t>(</a:t>
            </a:r>
            <a:r>
              <a:rPr lang="en-US" altLang="zh-CN" sz="2000" i="1">
                <a:latin typeface="Times New Roman" panose="02020603050405020304" pitchFamily="18" charset="0"/>
              </a:rPr>
              <a:t>z</a:t>
            </a:r>
            <a:r>
              <a:rPr lang="en-US" altLang="zh-CN" sz="2000">
                <a:latin typeface="Times New Roman" panose="02020603050405020304" pitchFamily="18" charset="0"/>
              </a:rPr>
              <a:t>) is already in the Laurent series form at </a:t>
            </a:r>
            <a:r>
              <a:rPr lang="en-US" altLang="zh-CN" sz="2000" i="1">
                <a:latin typeface="Times New Roman" panose="02020603050405020304" pitchFamily="18" charset="0"/>
              </a:rPr>
              <a:t>z</a:t>
            </a:r>
            <a:r>
              <a:rPr lang="en-US" altLang="zh-CN" sz="2000">
                <a:latin typeface="Times New Roman" panose="02020603050405020304" pitchFamily="18" charset="0"/>
              </a:rPr>
              <a:t>=1, so </a:t>
            </a:r>
            <a:r>
              <a:rPr lang="en-US" altLang="zh-CN" sz="2000" i="1">
                <a:latin typeface="Times New Roman" panose="02020603050405020304" pitchFamily="18" charset="0"/>
              </a:rPr>
              <a:t>B</a:t>
            </a:r>
            <a:r>
              <a:rPr lang="en-US" altLang="zh-CN" sz="2000" baseline="-25000">
                <a:latin typeface="Times New Roman" panose="02020603050405020304" pitchFamily="18" charset="0"/>
              </a:rPr>
              <a:t>2</a:t>
            </a:r>
            <a:r>
              <a:rPr lang="en-US" altLang="zh-CN" sz="2000">
                <a:latin typeface="Times New Roman" panose="02020603050405020304" pitchFamily="18" charset="0"/>
              </a:rPr>
              <a:t>=3, and then</a:t>
            </a:r>
          </a:p>
        </p:txBody>
      </p:sp>
      <p:graphicFrame>
        <p:nvGraphicFramePr>
          <p:cNvPr id="400417" name="Object 5">
            <a:extLst>
              <a:ext uri="{FF2B5EF4-FFF2-40B4-BE49-F238E27FC236}">
                <a16:creationId xmlns:a16="http://schemas.microsoft.com/office/drawing/2014/main" id="{E246FDA9-550E-4B8B-B3AA-24F92F3FEC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5476875"/>
          <a:ext cx="5942013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7" name="Equation" r:id="rId9" imgW="3327400" imgH="304800" progId="Equation.DSMT4">
                  <p:embed/>
                </p:oleObj>
              </mc:Choice>
              <mc:Fallback>
                <p:oleObj name="Equation" r:id="rId9" imgW="3327400" imgH="304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476875"/>
                        <a:ext cx="5942013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3" name="灯片编号占位符 4">
            <a:extLst>
              <a:ext uri="{FF2B5EF4-FFF2-40B4-BE49-F238E27FC236}">
                <a16:creationId xmlns:a16="http://schemas.microsoft.com/office/drawing/2014/main" id="{03363DB3-EE9B-4799-9790-5E0AB16BD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38ADF55-80BA-44D1-BC35-5CFCCDB659B3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08DFE3EB-778D-448D-B4C9-DA380FC13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17500"/>
            <a:ext cx="8215312" cy="51911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2. Residues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26635" name="Rectangle 5">
            <a:extLst>
              <a:ext uri="{FF2B5EF4-FFF2-40B4-BE49-F238E27FC236}">
                <a16:creationId xmlns:a16="http://schemas.microsoft.com/office/drawing/2014/main" id="{88519B06-1863-4205-A711-0E4742B6A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062038"/>
            <a:ext cx="3962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II. Cauchy’s residue theorem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0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0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0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0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0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0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0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86" grpId="0"/>
      <p:bldP spid="400409" grpId="0"/>
      <p:bldP spid="4004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1" name="Text Box 3">
            <a:extLst>
              <a:ext uri="{FF2B5EF4-FFF2-40B4-BE49-F238E27FC236}">
                <a16:creationId xmlns:a16="http://schemas.microsoft.com/office/drawing/2014/main" id="{DE5202AF-F86E-4415-ABCE-9093575ABE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524000"/>
            <a:ext cx="81534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When a function </a:t>
            </a:r>
            <a:r>
              <a:rPr lang="en-US" altLang="zh-CN" sz="2000" i="1">
                <a:latin typeface="Times New Roman" panose="02020603050405020304" pitchFamily="18" charset="0"/>
              </a:rPr>
              <a:t>f</a:t>
            </a:r>
            <a:r>
              <a:rPr lang="en-US" altLang="zh-CN" sz="2000">
                <a:latin typeface="Times New Roman" panose="02020603050405020304" pitchFamily="18" charset="0"/>
              </a:rPr>
              <a:t> has 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a finite number </a:t>
            </a:r>
            <a:r>
              <a:rPr lang="en-US" altLang="zh-CN" sz="2000">
                <a:latin typeface="Times New Roman" panose="02020603050405020304" pitchFamily="18" charset="0"/>
              </a:rPr>
              <a:t>of isolated singular points inside </a:t>
            </a:r>
            <a:r>
              <a:rPr lang="en-US" altLang="zh-CN" sz="2000" i="1">
                <a:latin typeface="Times New Roman" panose="02020603050405020304" pitchFamily="18" charset="0"/>
              </a:rPr>
              <a:t>C</a:t>
            </a:r>
            <a:r>
              <a:rPr lang="en-US" altLang="zh-CN" sz="2000">
                <a:latin typeface="Times New Roman" panose="02020603050405020304" pitchFamily="18" charset="0"/>
              </a:rPr>
              <a:t>, it is sometimes more efficient to evaluate the integral of </a:t>
            </a:r>
            <a:r>
              <a:rPr lang="en-US" altLang="zh-CN" sz="2000" i="1">
                <a:latin typeface="Times New Roman" panose="02020603050405020304" pitchFamily="18" charset="0"/>
              </a:rPr>
              <a:t>f</a:t>
            </a:r>
            <a:r>
              <a:rPr lang="en-US" altLang="zh-CN" sz="2000">
                <a:latin typeface="Times New Roman" panose="02020603050405020304" pitchFamily="18" charset="0"/>
              </a:rPr>
              <a:t> by finding a 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single </a:t>
            </a:r>
            <a:r>
              <a:rPr lang="en-US" altLang="zh-CN" sz="2000">
                <a:latin typeface="Times New Roman" panose="02020603050405020304" pitchFamily="18" charset="0"/>
              </a:rPr>
              <a:t>residue of a certain related function.</a:t>
            </a:r>
          </a:p>
        </p:txBody>
      </p:sp>
      <p:sp>
        <p:nvSpPr>
          <p:cNvPr id="401412" name="Text Box 4">
            <a:extLst>
              <a:ext uri="{FF2B5EF4-FFF2-40B4-BE49-F238E27FC236}">
                <a16:creationId xmlns:a16="http://schemas.microsoft.com/office/drawing/2014/main" id="{FE4E281D-2247-4EF0-ACA3-0535CDCEF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048000"/>
            <a:ext cx="82296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33CC"/>
                </a:solidFill>
                <a:latin typeface="Times New Roman" panose="02020603050405020304" pitchFamily="18" charset="0"/>
              </a:rPr>
              <a:t>Theorem 2.  </a:t>
            </a:r>
            <a:r>
              <a:rPr lang="en-US" altLang="zh-CN" sz="2000">
                <a:latin typeface="Times New Roman" panose="02020603050405020304" pitchFamily="18" charset="0"/>
              </a:rPr>
              <a:t>Let </a:t>
            </a:r>
            <a:r>
              <a:rPr lang="en-US" altLang="zh-CN" sz="2000" i="1">
                <a:latin typeface="Times New Roman" panose="02020603050405020304" pitchFamily="18" charset="0"/>
              </a:rPr>
              <a:t>C</a:t>
            </a:r>
            <a:r>
              <a:rPr lang="en-US" altLang="zh-CN" sz="2000">
                <a:latin typeface="Times New Roman" panose="02020603050405020304" pitchFamily="18" charset="0"/>
              </a:rPr>
              <a:t> be a positively oriented simple closed contour. If </a:t>
            </a:r>
            <a:r>
              <a:rPr lang="en-US" altLang="zh-CN" sz="2000" i="1">
                <a:latin typeface="Times New Roman" panose="02020603050405020304" pitchFamily="18" charset="0"/>
              </a:rPr>
              <a:t>f </a:t>
            </a:r>
            <a:r>
              <a:rPr lang="en-US" altLang="zh-CN" sz="2000">
                <a:latin typeface="Times New Roman" panose="02020603050405020304" pitchFamily="18" charset="0"/>
              </a:rPr>
              <a:t>is analytic everywhere except for a finite number of singular points interior to </a:t>
            </a:r>
            <a:r>
              <a:rPr lang="en-US" altLang="zh-CN" sz="2000" i="1">
                <a:latin typeface="Times New Roman" panose="02020603050405020304" pitchFamily="18" charset="0"/>
              </a:rPr>
              <a:t>C</a:t>
            </a:r>
            <a:r>
              <a:rPr lang="en-US" altLang="zh-CN" sz="2000">
                <a:latin typeface="Times New Roman" panose="02020603050405020304" pitchFamily="18" charset="0"/>
              </a:rPr>
              <a:t>, then we have </a:t>
            </a:r>
          </a:p>
        </p:txBody>
      </p:sp>
      <p:graphicFrame>
        <p:nvGraphicFramePr>
          <p:cNvPr id="401416" name="Object 2">
            <a:extLst>
              <a:ext uri="{FF2B5EF4-FFF2-40B4-BE49-F238E27FC236}">
                <a16:creationId xmlns:a16="http://schemas.microsoft.com/office/drawing/2014/main" id="{B9B65A2F-936B-4369-915A-70D577D290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4495800"/>
          <a:ext cx="38100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8" name="Equation" r:id="rId3" imgW="2146300" imgH="457200" progId="Equation.DSMT4">
                  <p:embed/>
                </p:oleObj>
              </mc:Choice>
              <mc:Fallback>
                <p:oleObj name="Equation" r:id="rId3" imgW="2146300" imgH="457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495800"/>
                        <a:ext cx="38100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3" name="灯片编号占位符 4">
            <a:extLst>
              <a:ext uri="{FF2B5EF4-FFF2-40B4-BE49-F238E27FC236}">
                <a16:creationId xmlns:a16="http://schemas.microsoft.com/office/drawing/2014/main" id="{1A63E696-E075-430D-9964-EC5333650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6418202-CA79-47BF-B26B-07C7BA0F614A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289225C-7597-450E-9E6D-412AA2F97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17500"/>
            <a:ext cx="8215312" cy="51911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2. Residues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27655" name="Rectangle 5">
            <a:extLst>
              <a:ext uri="{FF2B5EF4-FFF2-40B4-BE49-F238E27FC236}">
                <a16:creationId xmlns:a16="http://schemas.microsoft.com/office/drawing/2014/main" id="{72A3F626-D7E7-45A6-A794-BE031A879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062038"/>
            <a:ext cx="3962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III. Using a single residue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1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1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01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11" grpId="0"/>
      <p:bldP spid="4014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Text Box 2">
            <a:extLst>
              <a:ext uri="{FF2B5EF4-FFF2-40B4-BE49-F238E27FC236}">
                <a16:creationId xmlns:a16="http://schemas.microsoft.com/office/drawing/2014/main" id="{F9022090-DD63-49CC-8016-1EA803D1F9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93838"/>
            <a:ext cx="5410200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33CC"/>
                </a:solidFill>
                <a:latin typeface="Times New Roman" panose="02020603050405020304" pitchFamily="18" charset="0"/>
              </a:rPr>
              <a:t>Proof: </a:t>
            </a:r>
            <a:r>
              <a:rPr lang="en-US" altLang="zh-CN" sz="2000">
                <a:latin typeface="Times New Roman" panose="02020603050405020304" pitchFamily="18" charset="0"/>
              </a:rPr>
              <a:t>Construct a circle |</a:t>
            </a:r>
            <a:r>
              <a:rPr lang="en-US" altLang="zh-CN" sz="2000" i="1">
                <a:latin typeface="Times New Roman" panose="02020603050405020304" pitchFamily="18" charset="0"/>
              </a:rPr>
              <a:t>z</a:t>
            </a:r>
            <a:r>
              <a:rPr lang="en-US" altLang="zh-CN" sz="2000">
                <a:latin typeface="Times New Roman" panose="02020603050405020304" pitchFamily="18" charset="0"/>
              </a:rPr>
              <a:t>|=</a:t>
            </a:r>
            <a:r>
              <a:rPr lang="en-US" altLang="zh-CN" sz="2000" i="1">
                <a:latin typeface="Times New Roman" panose="02020603050405020304" pitchFamily="18" charset="0"/>
              </a:rPr>
              <a:t>R</a:t>
            </a:r>
            <a:r>
              <a:rPr lang="en-US" altLang="zh-CN" sz="2000" baseline="-25000">
                <a:latin typeface="Times New Roman" panose="02020603050405020304" pitchFamily="18" charset="0"/>
              </a:rPr>
              <a:t>1</a:t>
            </a:r>
            <a:r>
              <a:rPr lang="en-US" altLang="zh-CN" sz="2000">
                <a:latin typeface="Times New Roman" panose="02020603050405020304" pitchFamily="18" charset="0"/>
              </a:rPr>
              <a:t> which is large enough so that </a:t>
            </a:r>
            <a:r>
              <a:rPr lang="en-US" altLang="zh-CN" sz="2000" i="1">
                <a:latin typeface="Times New Roman" panose="02020603050405020304" pitchFamily="18" charset="0"/>
              </a:rPr>
              <a:t>C</a:t>
            </a:r>
            <a:r>
              <a:rPr lang="en-US" altLang="zh-CN" sz="2000">
                <a:latin typeface="Times New Roman" panose="02020603050405020304" pitchFamily="18" charset="0"/>
              </a:rPr>
              <a:t> is interior to it. And construct a circle </a:t>
            </a:r>
            <a:r>
              <a:rPr lang="en-US" altLang="zh-CN" sz="2000" i="1">
                <a:latin typeface="Times New Roman" panose="02020603050405020304" pitchFamily="18" charset="0"/>
              </a:rPr>
              <a:t>C</a:t>
            </a:r>
            <a:r>
              <a:rPr lang="en-US" altLang="zh-CN" sz="2000" baseline="-25000">
                <a:latin typeface="Times New Roman" panose="02020603050405020304" pitchFamily="18" charset="0"/>
              </a:rPr>
              <a:t>0</a:t>
            </a:r>
            <a:r>
              <a:rPr lang="en-US" altLang="zh-CN" sz="2000">
                <a:latin typeface="Times New Roman" panose="02020603050405020304" pitchFamily="18" charset="0"/>
              </a:rPr>
              <a:t>: |</a:t>
            </a:r>
            <a:r>
              <a:rPr lang="en-US" altLang="zh-CN" sz="2000" i="1">
                <a:latin typeface="Times New Roman" panose="02020603050405020304" pitchFamily="18" charset="0"/>
              </a:rPr>
              <a:t>z</a:t>
            </a:r>
            <a:r>
              <a:rPr lang="en-US" altLang="zh-CN" sz="2000">
                <a:latin typeface="Times New Roman" panose="02020603050405020304" pitchFamily="18" charset="0"/>
              </a:rPr>
              <a:t>|=</a:t>
            </a:r>
            <a:r>
              <a:rPr lang="en-US" altLang="zh-CN" sz="2000" i="1">
                <a:latin typeface="Times New Roman" panose="02020603050405020304" pitchFamily="18" charset="0"/>
              </a:rPr>
              <a:t>R</a:t>
            </a:r>
            <a:r>
              <a:rPr lang="en-US" altLang="zh-CN" sz="2000" baseline="-25000">
                <a:latin typeface="Times New Roman" panose="02020603050405020304" pitchFamily="18" charset="0"/>
              </a:rPr>
              <a:t>0</a:t>
            </a:r>
            <a:r>
              <a:rPr lang="en-US" altLang="zh-CN" sz="2000">
                <a:latin typeface="Times New Roman" panose="02020603050405020304" pitchFamily="18" charset="0"/>
              </a:rPr>
              <a:t> (</a:t>
            </a:r>
            <a:r>
              <a:rPr lang="en-US" altLang="zh-CN" sz="2000" i="1">
                <a:latin typeface="Times New Roman" panose="02020603050405020304" pitchFamily="18" charset="0"/>
              </a:rPr>
              <a:t>R</a:t>
            </a:r>
            <a:r>
              <a:rPr lang="en-US" altLang="zh-CN" sz="2000" baseline="-25000">
                <a:latin typeface="Times New Roman" panose="02020603050405020304" pitchFamily="18" charset="0"/>
              </a:rPr>
              <a:t>0</a:t>
            </a:r>
            <a:r>
              <a:rPr lang="en-US" altLang="zh-CN" sz="2000">
                <a:latin typeface="Times New Roman" panose="02020603050405020304" pitchFamily="18" charset="0"/>
              </a:rPr>
              <a:t>&gt;</a:t>
            </a:r>
            <a:r>
              <a:rPr lang="en-US" altLang="zh-CN" sz="2000" i="1">
                <a:latin typeface="Times New Roman" panose="02020603050405020304" pitchFamily="18" charset="0"/>
              </a:rPr>
              <a:t>R</a:t>
            </a:r>
            <a:r>
              <a:rPr lang="en-US" altLang="zh-CN" sz="2000" baseline="-25000">
                <a:latin typeface="Times New Roman" panose="02020603050405020304" pitchFamily="18" charset="0"/>
              </a:rPr>
              <a:t>1</a:t>
            </a:r>
            <a:r>
              <a:rPr lang="en-US" altLang="zh-CN" sz="2000">
                <a:latin typeface="Times New Roman" panose="02020603050405020304" pitchFamily="18" charset="0"/>
              </a:rPr>
              <a:t>).</a:t>
            </a:r>
          </a:p>
        </p:txBody>
      </p:sp>
      <p:grpSp>
        <p:nvGrpSpPr>
          <p:cNvPr id="2" name="Group 43">
            <a:extLst>
              <a:ext uri="{FF2B5EF4-FFF2-40B4-BE49-F238E27FC236}">
                <a16:creationId xmlns:a16="http://schemas.microsoft.com/office/drawing/2014/main" id="{24257541-FCF1-4395-A48D-49583B050557}"/>
              </a:ext>
            </a:extLst>
          </p:cNvPr>
          <p:cNvGrpSpPr>
            <a:grpSpLocks/>
          </p:cNvGrpSpPr>
          <p:nvPr/>
        </p:nvGrpSpPr>
        <p:grpSpPr bwMode="auto">
          <a:xfrm>
            <a:off x="5365750" y="787400"/>
            <a:ext cx="2940050" cy="3251200"/>
            <a:chOff x="3320" y="0"/>
            <a:chExt cx="2440" cy="2660"/>
          </a:xfrm>
        </p:grpSpPr>
        <p:grpSp>
          <p:nvGrpSpPr>
            <p:cNvPr id="28684" name="Group 44">
              <a:extLst>
                <a:ext uri="{FF2B5EF4-FFF2-40B4-BE49-F238E27FC236}">
                  <a16:creationId xmlns:a16="http://schemas.microsoft.com/office/drawing/2014/main" id="{FF01F889-2521-4C9B-BB3A-858CED70F0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20" y="0"/>
              <a:ext cx="2440" cy="2660"/>
              <a:chOff x="8146" y="10767"/>
              <a:chExt cx="2880" cy="3375"/>
            </a:xfrm>
          </p:grpSpPr>
          <p:sp>
            <p:nvSpPr>
              <p:cNvPr id="28689" name="AutoShape 45">
                <a:extLst>
                  <a:ext uri="{FF2B5EF4-FFF2-40B4-BE49-F238E27FC236}">
                    <a16:creationId xmlns:a16="http://schemas.microsoft.com/office/drawing/2014/main" id="{E6C6D992-8ACC-4AB8-A8AC-F964785D18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654859">
                <a:off x="9660" y="11250"/>
                <a:ext cx="85" cy="102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 sz="20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690" name="Line 46">
                <a:extLst>
                  <a:ext uri="{FF2B5EF4-FFF2-40B4-BE49-F238E27FC236}">
                    <a16:creationId xmlns:a16="http://schemas.microsoft.com/office/drawing/2014/main" id="{6C2441F9-2FD9-4670-8085-8941E4CA42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46" y="12171"/>
                <a:ext cx="27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91" name="Line 47">
                <a:extLst>
                  <a:ext uri="{FF2B5EF4-FFF2-40B4-BE49-F238E27FC236}">
                    <a16:creationId xmlns:a16="http://schemas.microsoft.com/office/drawing/2014/main" id="{1CDAEAC4-A36E-40EF-830D-224A42D0FF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406" y="10767"/>
                <a:ext cx="0" cy="265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92" name="Text Box 48">
                <a:extLst>
                  <a:ext uri="{FF2B5EF4-FFF2-40B4-BE49-F238E27FC236}">
                    <a16:creationId xmlns:a16="http://schemas.microsoft.com/office/drawing/2014/main" id="{2764BF57-D5B4-460B-AD43-B0C14D0B95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30" y="12081"/>
                <a:ext cx="735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 sz="20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i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O</a:t>
                </a:r>
                <a:endParaRPr kumimoji="1"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693" name="Text Box 49">
                <a:extLst>
                  <a:ext uri="{FF2B5EF4-FFF2-40B4-BE49-F238E27FC236}">
                    <a16:creationId xmlns:a16="http://schemas.microsoft.com/office/drawing/2014/main" id="{390F6004-21B3-4AC6-B097-3D2F878DF1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866" y="10767"/>
                <a:ext cx="72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 sz="20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i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y</a:t>
                </a:r>
                <a:endParaRPr kumimoji="1"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694" name="Text Box 50">
                <a:extLst>
                  <a:ext uri="{FF2B5EF4-FFF2-40B4-BE49-F238E27FC236}">
                    <a16:creationId xmlns:a16="http://schemas.microsoft.com/office/drawing/2014/main" id="{F0926141-ADA6-48B8-A61E-8E6A4FBC93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86" y="12015"/>
                <a:ext cx="54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 sz="20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i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x</a:t>
                </a:r>
                <a:endParaRPr kumimoji="1"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695" name="Text Box 51" descr="文本框: FIGURE">
                <a:extLst>
                  <a:ext uri="{FF2B5EF4-FFF2-40B4-BE49-F238E27FC236}">
                    <a16:creationId xmlns:a16="http://schemas.microsoft.com/office/drawing/2014/main" id="{EBF91A43-49BA-4991-8CE2-44311A637F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20" y="13389"/>
                <a:ext cx="2144" cy="7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 sz="20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zh-CN" sz="200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696" name="Oval 52">
                <a:extLst>
                  <a:ext uri="{FF2B5EF4-FFF2-40B4-BE49-F238E27FC236}">
                    <a16:creationId xmlns:a16="http://schemas.microsoft.com/office/drawing/2014/main" id="{DE98CDB3-D09B-4ACB-A69C-07CF86C76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9" y="11415"/>
                <a:ext cx="1502" cy="150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 sz="20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697" name="Oval 53">
                <a:extLst>
                  <a:ext uri="{FF2B5EF4-FFF2-40B4-BE49-F238E27FC236}">
                    <a16:creationId xmlns:a16="http://schemas.microsoft.com/office/drawing/2014/main" id="{3F64CE54-7E67-44AE-90C1-C4268E8B3D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02" y="11265"/>
                <a:ext cx="1814" cy="181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 sz="20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698" name="AutoShape 54">
                <a:extLst>
                  <a:ext uri="{FF2B5EF4-FFF2-40B4-BE49-F238E27FC236}">
                    <a16:creationId xmlns:a16="http://schemas.microsoft.com/office/drawing/2014/main" id="{7AE23732-4F58-43F9-B9B4-1E2C6FF809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2074929">
                <a:off x="9856" y="11535"/>
                <a:ext cx="85" cy="102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 sz="20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699" name="Text Box 55" descr="30%">
                <a:extLst>
                  <a:ext uri="{FF2B5EF4-FFF2-40B4-BE49-F238E27FC236}">
                    <a16:creationId xmlns:a16="http://schemas.microsoft.com/office/drawing/2014/main" id="{716CCC5D-A2AF-4761-8B5C-D2483B891B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20" y="11913"/>
                <a:ext cx="548" cy="5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 sz="20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zh-CN" sz="20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700" name="Text Box 56" descr="30%">
                <a:extLst>
                  <a:ext uri="{FF2B5EF4-FFF2-40B4-BE49-F238E27FC236}">
                    <a16:creationId xmlns:a16="http://schemas.microsoft.com/office/drawing/2014/main" id="{439E58BC-8E2B-48B7-ACB6-92F43DF53A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172" y="11943"/>
                <a:ext cx="588" cy="6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 sz="20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zh-CN" sz="20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701" name="Oval 57">
                <a:extLst>
                  <a:ext uri="{FF2B5EF4-FFF2-40B4-BE49-F238E27FC236}">
                    <a16:creationId xmlns:a16="http://schemas.microsoft.com/office/drawing/2014/main" id="{8626894D-053C-46C2-881A-80940B937E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26" y="12150"/>
                <a:ext cx="40" cy="4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 sz="20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702" name="Oval 58">
                <a:extLst>
                  <a:ext uri="{FF2B5EF4-FFF2-40B4-BE49-F238E27FC236}">
                    <a16:creationId xmlns:a16="http://schemas.microsoft.com/office/drawing/2014/main" id="{DA12284F-AF83-4979-8C4E-1C8770D40B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90" y="12150"/>
                <a:ext cx="40" cy="4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 sz="20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8703" name="Group 59">
                <a:extLst>
                  <a:ext uri="{FF2B5EF4-FFF2-40B4-BE49-F238E27FC236}">
                    <a16:creationId xmlns:a16="http://schemas.microsoft.com/office/drawing/2014/main" id="{25415926-C29E-48F4-A25B-EC56BCA7B4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990" y="11493"/>
                <a:ext cx="961" cy="1018"/>
                <a:chOff x="7398" y="14103"/>
                <a:chExt cx="961" cy="1018"/>
              </a:xfrm>
            </p:grpSpPr>
            <p:sp>
              <p:nvSpPr>
                <p:cNvPr id="28705" name="Freeform 60">
                  <a:extLst>
                    <a:ext uri="{FF2B5EF4-FFF2-40B4-BE49-F238E27FC236}">
                      <a16:creationId xmlns:a16="http://schemas.microsoft.com/office/drawing/2014/main" id="{12166A1F-6A63-49D7-A72D-659FB4F897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398" y="14154"/>
                  <a:ext cx="961" cy="967"/>
                </a:xfrm>
                <a:custGeom>
                  <a:avLst/>
                  <a:gdLst>
                    <a:gd name="T0" fmla="*/ 852 w 961"/>
                    <a:gd name="T1" fmla="*/ 770 h 967"/>
                    <a:gd name="T2" fmla="*/ 732 w 961"/>
                    <a:gd name="T3" fmla="*/ 950 h 967"/>
                    <a:gd name="T4" fmla="*/ 598 w 961"/>
                    <a:gd name="T5" fmla="*/ 875 h 967"/>
                    <a:gd name="T6" fmla="*/ 522 w 961"/>
                    <a:gd name="T7" fmla="*/ 575 h 967"/>
                    <a:gd name="T8" fmla="*/ 312 w 961"/>
                    <a:gd name="T9" fmla="*/ 485 h 967"/>
                    <a:gd name="T10" fmla="*/ 42 w 961"/>
                    <a:gd name="T11" fmla="*/ 455 h 967"/>
                    <a:gd name="T12" fmla="*/ 58 w 961"/>
                    <a:gd name="T13" fmla="*/ 185 h 967"/>
                    <a:gd name="T14" fmla="*/ 372 w 961"/>
                    <a:gd name="T15" fmla="*/ 20 h 967"/>
                    <a:gd name="T16" fmla="*/ 658 w 961"/>
                    <a:gd name="T17" fmla="*/ 65 h 967"/>
                    <a:gd name="T18" fmla="*/ 852 w 961"/>
                    <a:gd name="T19" fmla="*/ 230 h 967"/>
                    <a:gd name="T20" fmla="*/ 958 w 961"/>
                    <a:gd name="T21" fmla="*/ 470 h 967"/>
                    <a:gd name="T22" fmla="*/ 852 w 961"/>
                    <a:gd name="T23" fmla="*/ 770 h 967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961"/>
                    <a:gd name="T37" fmla="*/ 0 h 967"/>
                    <a:gd name="T38" fmla="*/ 961 w 961"/>
                    <a:gd name="T39" fmla="*/ 967 h 967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961" h="967">
                      <a:moveTo>
                        <a:pt x="852" y="770"/>
                      </a:moveTo>
                      <a:cubicBezTo>
                        <a:pt x="814" y="850"/>
                        <a:pt x="774" y="933"/>
                        <a:pt x="732" y="950"/>
                      </a:cubicBezTo>
                      <a:cubicBezTo>
                        <a:pt x="690" y="967"/>
                        <a:pt x="633" y="937"/>
                        <a:pt x="598" y="875"/>
                      </a:cubicBezTo>
                      <a:cubicBezTo>
                        <a:pt x="563" y="813"/>
                        <a:pt x="570" y="640"/>
                        <a:pt x="522" y="575"/>
                      </a:cubicBezTo>
                      <a:cubicBezTo>
                        <a:pt x="474" y="510"/>
                        <a:pt x="392" y="505"/>
                        <a:pt x="312" y="485"/>
                      </a:cubicBezTo>
                      <a:cubicBezTo>
                        <a:pt x="232" y="465"/>
                        <a:pt x="84" y="505"/>
                        <a:pt x="42" y="455"/>
                      </a:cubicBezTo>
                      <a:cubicBezTo>
                        <a:pt x="0" y="405"/>
                        <a:pt x="3" y="257"/>
                        <a:pt x="58" y="185"/>
                      </a:cubicBezTo>
                      <a:cubicBezTo>
                        <a:pt x="113" y="113"/>
                        <a:pt x="272" y="40"/>
                        <a:pt x="372" y="20"/>
                      </a:cubicBezTo>
                      <a:cubicBezTo>
                        <a:pt x="472" y="0"/>
                        <a:pt x="578" y="30"/>
                        <a:pt x="658" y="65"/>
                      </a:cubicBezTo>
                      <a:cubicBezTo>
                        <a:pt x="738" y="100"/>
                        <a:pt x="802" y="163"/>
                        <a:pt x="852" y="230"/>
                      </a:cubicBezTo>
                      <a:cubicBezTo>
                        <a:pt x="902" y="297"/>
                        <a:pt x="955" y="388"/>
                        <a:pt x="958" y="470"/>
                      </a:cubicBezTo>
                      <a:cubicBezTo>
                        <a:pt x="961" y="552"/>
                        <a:pt x="890" y="690"/>
                        <a:pt x="852" y="770"/>
                      </a:cubicBezTo>
                      <a:close/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706" name="Text Box 61" descr="30%">
                  <a:extLst>
                    <a:ext uri="{FF2B5EF4-FFF2-40B4-BE49-F238E27FC236}">
                      <a16:creationId xmlns:a16="http://schemas.microsoft.com/office/drawing/2014/main" id="{E619F19A-A117-4CF3-AE7E-AFF87DC0EF7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696" y="14103"/>
                  <a:ext cx="528" cy="4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"/>
                    <a:defRPr sz="24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21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E0752F"/>
                    </a:buClr>
                    <a:buSzPct val="60000"/>
                    <a:buFont typeface="Wingdings" panose="05000000000000000000" pitchFamily="2" charset="2"/>
                    <a:buChar char=""/>
                    <a:defRPr sz="24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EC3AE"/>
                    </a:buClr>
                    <a:buSzPct val="60000"/>
                    <a:buFont typeface="Wingdings" panose="05000000000000000000" pitchFamily="2" charset="2"/>
                    <a:buChar char=""/>
                    <a:defRPr sz="20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12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1" lang="zh-CN" altLang="zh-CN" sz="20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8707" name="AutoShape 62">
                  <a:extLst>
                    <a:ext uri="{FF2B5EF4-FFF2-40B4-BE49-F238E27FC236}">
                      <a16:creationId xmlns:a16="http://schemas.microsoft.com/office/drawing/2014/main" id="{36EE1B47-CAC7-4630-B9CC-193DA7670D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3815533">
                  <a:off x="8010" y="14176"/>
                  <a:ext cx="85" cy="102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"/>
                    <a:defRPr sz="24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21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E0752F"/>
                    </a:buClr>
                    <a:buSzPct val="60000"/>
                    <a:buFont typeface="Wingdings" panose="05000000000000000000" pitchFamily="2" charset="2"/>
                    <a:buChar char=""/>
                    <a:defRPr sz="24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EC3AE"/>
                    </a:buClr>
                    <a:buSzPct val="60000"/>
                    <a:buFont typeface="Wingdings" panose="05000000000000000000" pitchFamily="2" charset="2"/>
                    <a:buChar char=""/>
                    <a:defRPr sz="20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0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8704" name="Text Box 63" descr="30%">
                <a:extLst>
                  <a:ext uri="{FF2B5EF4-FFF2-40B4-BE49-F238E27FC236}">
                    <a16:creationId xmlns:a16="http://schemas.microsoft.com/office/drawing/2014/main" id="{315932AC-F014-4493-B408-D6C04C2822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14" y="10863"/>
                <a:ext cx="588" cy="6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 sz="20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zh-CN" sz="2000" b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8685" name="Text Box 64">
              <a:extLst>
                <a:ext uri="{FF2B5EF4-FFF2-40B4-BE49-F238E27FC236}">
                  <a16:creationId xmlns:a16="http://schemas.microsoft.com/office/drawing/2014/main" id="{88656392-2576-4D6D-A41A-44C81B8AB9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2" y="648"/>
              <a:ext cx="300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i="1">
                  <a:solidFill>
                    <a:srgbClr val="CC3300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8686" name="Text Box 65">
              <a:extLst>
                <a:ext uri="{FF2B5EF4-FFF2-40B4-BE49-F238E27FC236}">
                  <a16:creationId xmlns:a16="http://schemas.microsoft.com/office/drawing/2014/main" id="{7C802CB5-5AE1-4544-81FE-3D677A59FF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3" y="149"/>
              <a:ext cx="300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i="1">
                  <a:solidFill>
                    <a:srgbClr val="CC3300"/>
                  </a:solidFill>
                  <a:latin typeface="Times New Roman" panose="02020603050405020304" pitchFamily="18" charset="0"/>
                </a:rPr>
                <a:t>C</a:t>
              </a:r>
              <a:r>
                <a:rPr kumimoji="1" lang="en-US" altLang="zh-CN" sz="2000" baseline="-25000">
                  <a:solidFill>
                    <a:srgbClr val="CC33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8687" name="Text Box 66">
              <a:extLst>
                <a:ext uri="{FF2B5EF4-FFF2-40B4-BE49-F238E27FC236}">
                  <a16:creationId xmlns:a16="http://schemas.microsoft.com/office/drawing/2014/main" id="{0A2758E5-31C1-4AC4-8808-261D5790E6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58" y="1066"/>
              <a:ext cx="300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i="1">
                  <a:solidFill>
                    <a:srgbClr val="CC3300"/>
                  </a:solidFill>
                  <a:latin typeface="Times New Roman" panose="02020603050405020304" pitchFamily="18" charset="0"/>
                </a:rPr>
                <a:t>R</a:t>
              </a:r>
              <a:r>
                <a:rPr kumimoji="1" lang="en-US" altLang="zh-CN" sz="2000" baseline="-25000">
                  <a:solidFill>
                    <a:srgbClr val="CC33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8688" name="Text Box 67">
              <a:extLst>
                <a:ext uri="{FF2B5EF4-FFF2-40B4-BE49-F238E27FC236}">
                  <a16:creationId xmlns:a16="http://schemas.microsoft.com/office/drawing/2014/main" id="{266653B2-0ED7-4C00-BF41-94ED535A8E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1" y="1049"/>
              <a:ext cx="300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i="1">
                  <a:solidFill>
                    <a:srgbClr val="CC3300"/>
                  </a:solidFill>
                  <a:latin typeface="Times New Roman" panose="02020603050405020304" pitchFamily="18" charset="0"/>
                </a:rPr>
                <a:t>R</a:t>
              </a:r>
              <a:r>
                <a:rPr kumimoji="1" lang="en-US" altLang="zh-CN" sz="2000" baseline="-25000">
                  <a:solidFill>
                    <a:srgbClr val="CC33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402500" name="Text Box 68">
            <a:extLst>
              <a:ext uri="{FF2B5EF4-FFF2-40B4-BE49-F238E27FC236}">
                <a16:creationId xmlns:a16="http://schemas.microsoft.com/office/drawing/2014/main" id="{2DA1550F-E777-4785-ABFF-6FFF172CBE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895600"/>
            <a:ext cx="5410200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Then </a:t>
            </a:r>
            <a:r>
              <a:rPr lang="en-US" altLang="zh-CN" sz="2000" i="1">
                <a:latin typeface="Times New Roman" panose="02020603050405020304" pitchFamily="18" charset="0"/>
              </a:rPr>
              <a:t>f</a:t>
            </a:r>
            <a:r>
              <a:rPr lang="en-US" altLang="zh-CN" sz="2000">
                <a:latin typeface="Times New Roman" panose="02020603050405020304" pitchFamily="18" charset="0"/>
              </a:rPr>
              <a:t> is analytic in the domain </a:t>
            </a:r>
            <a:r>
              <a:rPr lang="en-US" altLang="zh-CN" sz="2000" i="1">
                <a:latin typeface="Times New Roman" panose="02020603050405020304" pitchFamily="18" charset="0"/>
              </a:rPr>
              <a:t>R</a:t>
            </a:r>
            <a:r>
              <a:rPr lang="en-US" altLang="zh-CN" sz="2000" baseline="-25000">
                <a:latin typeface="Times New Roman" panose="02020603050405020304" pitchFamily="18" charset="0"/>
              </a:rPr>
              <a:t>1</a:t>
            </a:r>
            <a:r>
              <a:rPr lang="en-US" altLang="zh-CN" sz="2000">
                <a:latin typeface="Times New Roman" panose="02020603050405020304" pitchFamily="18" charset="0"/>
              </a:rPr>
              <a:t>&lt;|</a:t>
            </a:r>
            <a:r>
              <a:rPr lang="en-US" altLang="zh-CN" sz="2000" i="1">
                <a:latin typeface="Times New Roman" panose="02020603050405020304" pitchFamily="18" charset="0"/>
              </a:rPr>
              <a:t>z</a:t>
            </a:r>
            <a:r>
              <a:rPr lang="en-US" altLang="zh-CN" sz="2000">
                <a:latin typeface="Times New Roman" panose="02020603050405020304" pitchFamily="18" charset="0"/>
              </a:rPr>
              <a:t>|&lt;∞. So its Laurent series is</a:t>
            </a:r>
          </a:p>
        </p:txBody>
      </p:sp>
      <p:graphicFrame>
        <p:nvGraphicFramePr>
          <p:cNvPr id="402501" name="Object 2">
            <a:extLst>
              <a:ext uri="{FF2B5EF4-FFF2-40B4-BE49-F238E27FC236}">
                <a16:creationId xmlns:a16="http://schemas.microsoft.com/office/drawing/2014/main" id="{841222ED-DAB6-4F4C-BDDD-651C39A808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3289300"/>
          <a:ext cx="3194050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4" name="Equation" r:id="rId3" imgW="2019300" imgH="431800" progId="Equation.DSMT4">
                  <p:embed/>
                </p:oleObj>
              </mc:Choice>
              <mc:Fallback>
                <p:oleObj name="Equation" r:id="rId3" imgW="2019300" imgH="431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289300"/>
                        <a:ext cx="3194050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502" name="Object 3">
            <a:extLst>
              <a:ext uri="{FF2B5EF4-FFF2-40B4-BE49-F238E27FC236}">
                <a16:creationId xmlns:a16="http://schemas.microsoft.com/office/drawing/2014/main" id="{C28C7FF7-BD31-4707-AF06-89AB8DE205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27288" y="4114800"/>
          <a:ext cx="4659312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5" name="Equation" r:id="rId5" imgW="2540000" imgH="419100" progId="Equation.DSMT4">
                  <p:embed/>
                </p:oleObj>
              </mc:Choice>
              <mc:Fallback>
                <p:oleObj name="Equation" r:id="rId5" imgW="2540000" imgH="4191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7288" y="4114800"/>
                        <a:ext cx="4659312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2503" name="Text Box 71">
            <a:extLst>
              <a:ext uri="{FF2B5EF4-FFF2-40B4-BE49-F238E27FC236}">
                <a16:creationId xmlns:a16="http://schemas.microsoft.com/office/drawing/2014/main" id="{E6744DBA-3FA8-41DB-AFC0-6B505ADC7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029200"/>
            <a:ext cx="54102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Taking </a:t>
            </a:r>
            <a:r>
              <a:rPr lang="en-US" altLang="zh-CN" sz="2000" i="1">
                <a:latin typeface="Times New Roman" panose="02020603050405020304" pitchFamily="18" charset="0"/>
              </a:rPr>
              <a:t>n</a:t>
            </a:r>
            <a:r>
              <a:rPr lang="en-US" altLang="zh-CN" sz="2000">
                <a:latin typeface="Times New Roman" panose="02020603050405020304" pitchFamily="18" charset="0"/>
              </a:rPr>
              <a:t>=-1 leads to</a:t>
            </a:r>
          </a:p>
        </p:txBody>
      </p:sp>
      <p:graphicFrame>
        <p:nvGraphicFramePr>
          <p:cNvPr id="402504" name="Object 4">
            <a:extLst>
              <a:ext uri="{FF2B5EF4-FFF2-40B4-BE49-F238E27FC236}">
                <a16:creationId xmlns:a16="http://schemas.microsoft.com/office/drawing/2014/main" id="{CD4ACFA8-5764-4578-912B-6033BC3968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32088" y="5068888"/>
          <a:ext cx="2525712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6" name="Equation" r:id="rId7" imgW="1257300" imgH="330200" progId="Equation.DSMT4">
                  <p:embed/>
                </p:oleObj>
              </mc:Choice>
              <mc:Fallback>
                <p:oleObj name="Equation" r:id="rId7" imgW="1257300" imgH="330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2088" y="5068888"/>
                        <a:ext cx="2525712" cy="655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1" name="灯片编号占位符 4">
            <a:extLst>
              <a:ext uri="{FF2B5EF4-FFF2-40B4-BE49-F238E27FC236}">
                <a16:creationId xmlns:a16="http://schemas.microsoft.com/office/drawing/2014/main" id="{EB4C0388-5E6F-48E0-B973-03AE56F55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DB27419-1732-4E3B-B31A-FEDAA6461FC1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4" name="Rectangle 4">
            <a:extLst>
              <a:ext uri="{FF2B5EF4-FFF2-40B4-BE49-F238E27FC236}">
                <a16:creationId xmlns:a16="http://schemas.microsoft.com/office/drawing/2014/main" id="{9305AC95-F953-495D-95D9-448CE9295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17500"/>
            <a:ext cx="8215312" cy="51911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2. Residues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28683" name="Rectangle 5">
            <a:extLst>
              <a:ext uri="{FF2B5EF4-FFF2-40B4-BE49-F238E27FC236}">
                <a16:creationId xmlns:a16="http://schemas.microsoft.com/office/drawing/2014/main" id="{55AC9733-FA78-43BB-B958-7F2247230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062038"/>
            <a:ext cx="3962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III. Using a single residue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2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2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2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2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2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2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34" grpId="0"/>
      <p:bldP spid="402500" grpId="0"/>
      <p:bldP spid="40250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Text Box 2">
            <a:extLst>
              <a:ext uri="{FF2B5EF4-FFF2-40B4-BE49-F238E27FC236}">
                <a16:creationId xmlns:a16="http://schemas.microsoft.com/office/drawing/2014/main" id="{521E41FD-D498-4A26-8B53-4605FA09C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27163"/>
            <a:ext cx="8229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On the other hand, if we replace </a:t>
            </a:r>
            <a:r>
              <a:rPr lang="en-US" altLang="zh-CN" sz="2000" i="1">
                <a:latin typeface="Times New Roman" panose="02020603050405020304" pitchFamily="18" charset="0"/>
              </a:rPr>
              <a:t>z</a:t>
            </a:r>
            <a:r>
              <a:rPr lang="en-US" altLang="zh-CN" sz="2000">
                <a:latin typeface="Times New Roman" panose="02020603050405020304" pitchFamily="18" charset="0"/>
              </a:rPr>
              <a:t> by 1/</a:t>
            </a:r>
            <a:r>
              <a:rPr lang="en-US" altLang="zh-CN" sz="2000" i="1">
                <a:latin typeface="Times New Roman" panose="02020603050405020304" pitchFamily="18" charset="0"/>
              </a:rPr>
              <a:t>z</a:t>
            </a:r>
            <a:r>
              <a:rPr lang="en-US" altLang="zh-CN" sz="2000">
                <a:latin typeface="Times New Roman" panose="02020603050405020304" pitchFamily="18" charset="0"/>
              </a:rPr>
              <a:t> in the Laurent series of </a:t>
            </a:r>
            <a:r>
              <a:rPr lang="en-US" altLang="zh-CN" sz="2000" i="1">
                <a:latin typeface="Times New Roman" panose="02020603050405020304" pitchFamily="18" charset="0"/>
              </a:rPr>
              <a:t>f </a:t>
            </a:r>
            <a:r>
              <a:rPr lang="en-US" altLang="zh-CN" sz="2000">
                <a:latin typeface="Times New Roman" panose="02020603050405020304" pitchFamily="18" charset="0"/>
              </a:rPr>
              <a:t>, then</a:t>
            </a:r>
          </a:p>
        </p:txBody>
      </p:sp>
      <p:sp>
        <p:nvSpPr>
          <p:cNvPr id="403487" name="Text Box 31">
            <a:extLst>
              <a:ext uri="{FF2B5EF4-FFF2-40B4-BE49-F238E27FC236}">
                <a16:creationId xmlns:a16="http://schemas.microsoft.com/office/drawing/2014/main" id="{10B7AD8D-239B-4101-9D51-7760C0C54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921125"/>
            <a:ext cx="54102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And hence</a:t>
            </a:r>
          </a:p>
        </p:txBody>
      </p:sp>
      <p:graphicFrame>
        <p:nvGraphicFramePr>
          <p:cNvPr id="403489" name="Object 2">
            <a:extLst>
              <a:ext uri="{FF2B5EF4-FFF2-40B4-BE49-F238E27FC236}">
                <a16:creationId xmlns:a16="http://schemas.microsoft.com/office/drawing/2014/main" id="{E8EDA579-94CB-43F2-A778-1933CDB93A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3150" y="1911350"/>
          <a:ext cx="319405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0" name="Equation" r:id="rId3" imgW="1663700" imgH="469900" progId="Equation.DSMT4">
                  <p:embed/>
                </p:oleObj>
              </mc:Choice>
              <mc:Fallback>
                <p:oleObj name="Equation" r:id="rId3" imgW="1663700" imgH="4699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3150" y="1911350"/>
                        <a:ext cx="3194050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490" name="Object 3">
            <a:extLst>
              <a:ext uri="{FF2B5EF4-FFF2-40B4-BE49-F238E27FC236}">
                <a16:creationId xmlns:a16="http://schemas.microsoft.com/office/drawing/2014/main" id="{3F746F61-C297-426F-B6F0-6CCC29DD58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2743200"/>
          <a:ext cx="53244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1" name="Equation" r:id="rId5" imgW="2425700" imgH="482600" progId="Equation.DSMT4">
                  <p:embed/>
                </p:oleObj>
              </mc:Choice>
              <mc:Fallback>
                <p:oleObj name="Equation" r:id="rId5" imgW="2425700" imgH="482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743200"/>
                        <a:ext cx="5324475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491" name="Object 4">
            <a:extLst>
              <a:ext uri="{FF2B5EF4-FFF2-40B4-BE49-F238E27FC236}">
                <a16:creationId xmlns:a16="http://schemas.microsoft.com/office/drawing/2014/main" id="{2A0A906B-17D1-4B33-B5A3-458F965537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82763" y="3813175"/>
          <a:ext cx="2713037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2" name="Equation" r:id="rId7" imgW="1333500" imgH="444500" progId="Equation.DSMT4">
                  <p:embed/>
                </p:oleObj>
              </mc:Choice>
              <mc:Fallback>
                <p:oleObj name="Equation" r:id="rId7" imgW="1333500" imgH="4445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2763" y="3813175"/>
                        <a:ext cx="2713037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3492" name="Text Box 36">
            <a:extLst>
              <a:ext uri="{FF2B5EF4-FFF2-40B4-BE49-F238E27FC236}">
                <a16:creationId xmlns:a16="http://schemas.microsoft.com/office/drawing/2014/main" id="{79E3E40B-6394-4436-97AB-00A14E4B7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745038"/>
            <a:ext cx="54102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which implies</a:t>
            </a:r>
          </a:p>
        </p:txBody>
      </p:sp>
      <p:graphicFrame>
        <p:nvGraphicFramePr>
          <p:cNvPr id="403493" name="Object 5">
            <a:extLst>
              <a:ext uri="{FF2B5EF4-FFF2-40B4-BE49-F238E27FC236}">
                <a16:creationId xmlns:a16="http://schemas.microsoft.com/office/drawing/2014/main" id="{91F092D3-483A-4799-94F5-5A83411B9F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19300" y="4648200"/>
          <a:ext cx="3848100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3" name="Equation" r:id="rId9" imgW="2082800" imgH="457200" progId="Equation.DSMT4">
                  <p:embed/>
                </p:oleObj>
              </mc:Choice>
              <mc:Fallback>
                <p:oleObj name="Equation" r:id="rId9" imgW="208280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9300" y="4648200"/>
                        <a:ext cx="3848100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3494" name="Text Box 38">
            <a:extLst>
              <a:ext uri="{FF2B5EF4-FFF2-40B4-BE49-F238E27FC236}">
                <a16:creationId xmlns:a16="http://schemas.microsoft.com/office/drawing/2014/main" id="{67200F20-51D3-4EFF-8C13-180AA112F5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562600"/>
            <a:ext cx="51054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The theorem then follows from</a:t>
            </a:r>
          </a:p>
        </p:txBody>
      </p:sp>
      <p:graphicFrame>
        <p:nvGraphicFramePr>
          <p:cNvPr id="403495" name="Object 6">
            <a:extLst>
              <a:ext uri="{FF2B5EF4-FFF2-40B4-BE49-F238E27FC236}">
                <a16:creationId xmlns:a16="http://schemas.microsoft.com/office/drawing/2014/main" id="{CE15CF9E-4498-40C1-BD16-782C883BD8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5592763"/>
          <a:ext cx="2895600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4" name="Equation" r:id="rId11" imgW="1459866" imgH="330057" progId="Equation.DSMT4">
                  <p:embed/>
                </p:oleObj>
              </mc:Choice>
              <mc:Fallback>
                <p:oleObj name="Equation" r:id="rId11" imgW="1459866" imgH="330057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592763"/>
                        <a:ext cx="2895600" cy="655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7" name="灯片编号占位符 4">
            <a:extLst>
              <a:ext uri="{FF2B5EF4-FFF2-40B4-BE49-F238E27FC236}">
                <a16:creationId xmlns:a16="http://schemas.microsoft.com/office/drawing/2014/main" id="{E45532D5-2762-475B-A545-4B68C42B4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BA0F43D-C378-40D3-8550-5B04CFC4B44E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BE517FF8-7446-4B69-8838-394E711A1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17500"/>
            <a:ext cx="8215312" cy="51911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2. Residues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29709" name="Rectangle 5">
            <a:extLst>
              <a:ext uri="{FF2B5EF4-FFF2-40B4-BE49-F238E27FC236}">
                <a16:creationId xmlns:a16="http://schemas.microsoft.com/office/drawing/2014/main" id="{CE6877B9-A88A-4A16-BB79-1DBE831A2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062038"/>
            <a:ext cx="3962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III. Using a single residue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3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3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3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0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58" grpId="0"/>
      <p:bldP spid="403487" grpId="0"/>
      <p:bldP spid="403492" grpId="0"/>
      <p:bldP spid="40349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Text Box 2">
            <a:extLst>
              <a:ext uri="{FF2B5EF4-FFF2-40B4-BE49-F238E27FC236}">
                <a16:creationId xmlns:a16="http://schemas.microsoft.com/office/drawing/2014/main" id="{DBB0F7A2-A0D3-4895-99AD-EE0911E763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98613"/>
            <a:ext cx="7772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33CC"/>
                </a:solidFill>
                <a:latin typeface="Times New Roman" panose="02020603050405020304" pitchFamily="18" charset="0"/>
              </a:rPr>
              <a:t>Example 8.  </a:t>
            </a:r>
            <a:r>
              <a:rPr lang="en-US" altLang="zh-CN" sz="2000">
                <a:latin typeface="Times New Roman" panose="02020603050405020304" pitchFamily="18" charset="0"/>
              </a:rPr>
              <a:t>We have known that</a:t>
            </a:r>
          </a:p>
        </p:txBody>
      </p:sp>
      <p:sp>
        <p:nvSpPr>
          <p:cNvPr id="404484" name="Text Box 4">
            <a:extLst>
              <a:ext uri="{FF2B5EF4-FFF2-40B4-BE49-F238E27FC236}">
                <a16:creationId xmlns:a16="http://schemas.microsoft.com/office/drawing/2014/main" id="{D915B630-2669-47AF-AA0A-BB7681FC2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3200"/>
            <a:ext cx="800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The two singular points </a:t>
            </a:r>
            <a:r>
              <a:rPr lang="en-US" altLang="zh-CN" sz="2000" i="1">
                <a:latin typeface="Times New Roman" panose="02020603050405020304" pitchFamily="18" charset="0"/>
              </a:rPr>
              <a:t>z</a:t>
            </a:r>
            <a:r>
              <a:rPr lang="en-US" altLang="zh-CN" sz="2000">
                <a:latin typeface="Times New Roman" panose="02020603050405020304" pitchFamily="18" charset="0"/>
              </a:rPr>
              <a:t>=0 and </a:t>
            </a:r>
            <a:r>
              <a:rPr lang="en-US" altLang="zh-CN" sz="2000" i="1">
                <a:latin typeface="Times New Roman" panose="02020603050405020304" pitchFamily="18" charset="0"/>
              </a:rPr>
              <a:t>z</a:t>
            </a:r>
            <a:r>
              <a:rPr lang="en-US" altLang="zh-CN" sz="2000">
                <a:latin typeface="Times New Roman" panose="02020603050405020304" pitchFamily="18" charset="0"/>
              </a:rPr>
              <a:t>=1 are 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inside</a:t>
            </a:r>
            <a:r>
              <a:rPr lang="en-US" altLang="zh-CN" sz="2000">
                <a:latin typeface="Times New Roman" panose="02020603050405020304" pitchFamily="18" charset="0"/>
              </a:rPr>
              <a:t> </a:t>
            </a:r>
            <a:r>
              <a:rPr lang="en-US" altLang="zh-CN" sz="2000" i="1">
                <a:latin typeface="Times New Roman" panose="02020603050405020304" pitchFamily="18" charset="0"/>
              </a:rPr>
              <a:t>C</a:t>
            </a:r>
            <a:r>
              <a:rPr lang="en-US" altLang="zh-CN" sz="200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404486" name="Text Box 6">
            <a:extLst>
              <a:ext uri="{FF2B5EF4-FFF2-40B4-BE49-F238E27FC236}">
                <a16:creationId xmlns:a16="http://schemas.microsoft.com/office/drawing/2014/main" id="{FB65F3F8-5E44-4AC4-AFD5-BDC3A5EC6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505200"/>
            <a:ext cx="1524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Note</a:t>
            </a:r>
          </a:p>
        </p:txBody>
      </p:sp>
      <p:sp>
        <p:nvSpPr>
          <p:cNvPr id="404491" name="Text Box 11">
            <a:extLst>
              <a:ext uri="{FF2B5EF4-FFF2-40B4-BE49-F238E27FC236}">
                <a16:creationId xmlns:a16="http://schemas.microsoft.com/office/drawing/2014/main" id="{D1E6441C-7553-4A8A-8A23-AA5FEAD5F1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241550"/>
            <a:ext cx="5486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where </a:t>
            </a:r>
            <a:r>
              <a:rPr lang="en-US" altLang="zh-CN" sz="2000" i="1">
                <a:latin typeface="Times New Roman" panose="02020603050405020304" pitchFamily="18" charset="0"/>
              </a:rPr>
              <a:t>C</a:t>
            </a:r>
            <a:r>
              <a:rPr lang="en-US" altLang="zh-CN" sz="2000">
                <a:latin typeface="Times New Roman" panose="02020603050405020304" pitchFamily="18" charset="0"/>
              </a:rPr>
              <a:t> is the circle |</a:t>
            </a:r>
            <a:r>
              <a:rPr lang="en-US" altLang="zh-CN" sz="2000" i="1">
                <a:latin typeface="Times New Roman" panose="02020603050405020304" pitchFamily="18" charset="0"/>
              </a:rPr>
              <a:t>z</a:t>
            </a:r>
            <a:r>
              <a:rPr lang="en-US" altLang="zh-CN" sz="2000">
                <a:latin typeface="Times New Roman" panose="02020603050405020304" pitchFamily="18" charset="0"/>
              </a:rPr>
              <a:t>|=2, positively oriented.</a:t>
            </a:r>
          </a:p>
        </p:txBody>
      </p:sp>
      <p:graphicFrame>
        <p:nvGraphicFramePr>
          <p:cNvPr id="404492" name="Object 2">
            <a:extLst>
              <a:ext uri="{FF2B5EF4-FFF2-40B4-BE49-F238E27FC236}">
                <a16:creationId xmlns:a16="http://schemas.microsoft.com/office/drawing/2014/main" id="{8115F1ED-A0E4-44C5-BECC-6C4F566EA9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11638" y="1447800"/>
          <a:ext cx="40703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5" name="Equation" r:id="rId3" imgW="2311400" imgH="431800" progId="Equation.DSMT4">
                  <p:embed/>
                </p:oleObj>
              </mc:Choice>
              <mc:Fallback>
                <p:oleObj name="Equation" r:id="rId3" imgW="2311400" imgH="431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1447800"/>
                        <a:ext cx="407035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4493" name="Object 3">
            <a:extLst>
              <a:ext uri="{FF2B5EF4-FFF2-40B4-BE49-F238E27FC236}">
                <a16:creationId xmlns:a16="http://schemas.microsoft.com/office/drawing/2014/main" id="{41C43C29-C0BF-4F7C-8348-CC87AEE55B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3278188"/>
          <a:ext cx="2333625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6" name="Equation" r:id="rId5" imgW="1244600" imgH="444500" progId="Equation.DSMT4">
                  <p:embed/>
                </p:oleObj>
              </mc:Choice>
              <mc:Fallback>
                <p:oleObj name="Equation" r:id="rId5" imgW="1244600" imgH="4445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278188"/>
                        <a:ext cx="2333625" cy="82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4494" name="Object 4">
            <a:extLst>
              <a:ext uri="{FF2B5EF4-FFF2-40B4-BE49-F238E27FC236}">
                <a16:creationId xmlns:a16="http://schemas.microsoft.com/office/drawing/2014/main" id="{CDAA425F-6D40-4F2B-B551-9171FC712E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4191000"/>
          <a:ext cx="4449763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7" name="Equation" r:id="rId7" imgW="2183452" imgH="406224" progId="Equation.DSMT4">
                  <p:embed/>
                </p:oleObj>
              </mc:Choice>
              <mc:Fallback>
                <p:oleObj name="Equation" r:id="rId7" imgW="2183452" imgH="406224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191000"/>
                        <a:ext cx="4449763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4495" name="Object 5">
            <a:extLst>
              <a:ext uri="{FF2B5EF4-FFF2-40B4-BE49-F238E27FC236}">
                <a16:creationId xmlns:a16="http://schemas.microsoft.com/office/drawing/2014/main" id="{93EC1C95-581D-4977-9361-0E577C600B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29025" y="3276600"/>
          <a:ext cx="18653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8" name="Equation" r:id="rId9" imgW="927100" imgH="419100" progId="Equation.DSMT4">
                  <p:embed/>
                </p:oleObj>
              </mc:Choice>
              <mc:Fallback>
                <p:oleObj name="Equation" r:id="rId9" imgW="927100" imgH="4191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9025" y="3276600"/>
                        <a:ext cx="186531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4496" name="Object 6">
            <a:extLst>
              <a:ext uri="{FF2B5EF4-FFF2-40B4-BE49-F238E27FC236}">
                <a16:creationId xmlns:a16="http://schemas.microsoft.com/office/drawing/2014/main" id="{ECE3FB0B-8BBD-4C2C-B29A-3E91555847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57825" y="3276600"/>
          <a:ext cx="3148013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9" name="Equation" r:id="rId11" imgW="1600200" imgH="444500" progId="Equation.DSMT4">
                  <p:embed/>
                </p:oleObj>
              </mc:Choice>
              <mc:Fallback>
                <p:oleObj name="Equation" r:id="rId11" imgW="1600200" imgH="4445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7825" y="3276600"/>
                        <a:ext cx="3148013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4497" name="Text Box 17">
            <a:extLst>
              <a:ext uri="{FF2B5EF4-FFF2-40B4-BE49-F238E27FC236}">
                <a16:creationId xmlns:a16="http://schemas.microsoft.com/office/drawing/2014/main" id="{69B03F05-18AD-40F6-89B7-74CA0EEA6A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162550"/>
            <a:ext cx="800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So  </a:t>
            </a:r>
            <a:r>
              <a:rPr lang="en-US" altLang="zh-CN" sz="2000" i="1">
                <a:latin typeface="Times New Roman" panose="02020603050405020304" pitchFamily="18" charset="0"/>
              </a:rPr>
              <a:t>I</a:t>
            </a:r>
            <a:r>
              <a:rPr lang="en-US" altLang="zh-CN" sz="2000">
                <a:latin typeface="Times New Roman" panose="02020603050405020304" pitchFamily="18" charset="0"/>
              </a:rPr>
              <a:t>=2</a:t>
            </a:r>
            <a:r>
              <a:rPr lang="en-US" altLang="zh-CN" sz="2000" i="1">
                <a:latin typeface="Symbol" panose="05050102010706020507" pitchFamily="18" charset="2"/>
              </a:rPr>
              <a:t>p</a:t>
            </a:r>
            <a:r>
              <a:rPr lang="en-US" altLang="zh-CN" sz="2000" i="1">
                <a:latin typeface="Times New Roman" panose="02020603050405020304" pitchFamily="18" charset="0"/>
              </a:rPr>
              <a:t>i</a:t>
            </a:r>
            <a:r>
              <a:rPr lang="en-US" altLang="zh-CN" sz="2000">
                <a:latin typeface="Times New Roman" panose="02020603050405020304" pitchFamily="18" charset="0"/>
              </a:rPr>
              <a:t>(5)=10</a:t>
            </a:r>
            <a:r>
              <a:rPr lang="en-US" altLang="zh-CN" sz="2000" i="1">
                <a:latin typeface="Symbol" panose="05050102010706020507" pitchFamily="18" charset="2"/>
              </a:rPr>
              <a:t>p</a:t>
            </a:r>
            <a:r>
              <a:rPr lang="en-US" altLang="zh-CN" sz="2000" i="1">
                <a:latin typeface="Times New Roman" panose="02020603050405020304" pitchFamily="18" charset="0"/>
              </a:rPr>
              <a:t>i</a:t>
            </a:r>
            <a:r>
              <a:rPr lang="en-US" altLang="zh-CN" sz="200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30732" name="灯片编号占位符 4">
            <a:extLst>
              <a:ext uri="{FF2B5EF4-FFF2-40B4-BE49-F238E27FC236}">
                <a16:creationId xmlns:a16="http://schemas.microsoft.com/office/drawing/2014/main" id="{A2446C98-5A76-4BCA-977B-63431331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75086ED-15F6-41DB-A2C4-58E58DB050DE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751201A4-59EA-418E-9D19-451FD0510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17500"/>
            <a:ext cx="8215312" cy="51911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2. Residues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30734" name="Rectangle 5">
            <a:extLst>
              <a:ext uri="{FF2B5EF4-FFF2-40B4-BE49-F238E27FC236}">
                <a16:creationId xmlns:a16="http://schemas.microsoft.com/office/drawing/2014/main" id="{DA4F6732-ECB6-400B-9CD0-3E8795E73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062038"/>
            <a:ext cx="3962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III. Using a single residue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4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04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04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04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04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04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04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04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04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04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482" grpId="0"/>
      <p:bldP spid="404484" grpId="0"/>
      <p:bldP spid="404486" grpId="0"/>
      <p:bldP spid="404491" grpId="0"/>
      <p:bldP spid="40449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4">
            <a:extLst>
              <a:ext uri="{FF2B5EF4-FFF2-40B4-BE49-F238E27FC236}">
                <a16:creationId xmlns:a16="http://schemas.microsoft.com/office/drawing/2014/main" id="{882746E3-FA02-492C-BB72-35E7AF8F0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3426B7C-EEBB-4146-A230-415BEDCD59B2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390462BA-7194-4A42-BA68-33B91C868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17500"/>
            <a:ext cx="8215312" cy="51911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2. Residues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31748" name="Rectangle 5">
            <a:extLst>
              <a:ext uri="{FF2B5EF4-FFF2-40B4-BE49-F238E27FC236}">
                <a16:creationId xmlns:a16="http://schemas.microsoft.com/office/drawing/2014/main" id="{C6178088-86C9-4ADA-BA71-0EB1DE269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062038"/>
            <a:ext cx="3962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III. Using a single residue</a:t>
            </a:r>
          </a:p>
        </p:txBody>
      </p:sp>
      <p:grpSp>
        <p:nvGrpSpPr>
          <p:cNvPr id="2" name="Group 28">
            <a:extLst>
              <a:ext uri="{FF2B5EF4-FFF2-40B4-BE49-F238E27FC236}">
                <a16:creationId xmlns:a16="http://schemas.microsoft.com/office/drawing/2014/main" id="{DF0D7F45-4F3D-4AEE-944C-9A76252E821D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1447800"/>
            <a:ext cx="9690100" cy="746125"/>
            <a:chOff x="295" y="2167"/>
            <a:chExt cx="6104" cy="470"/>
          </a:xfrm>
        </p:grpSpPr>
        <p:sp>
          <p:nvSpPr>
            <p:cNvPr id="31753" name="Rectangle 16">
              <a:extLst>
                <a:ext uri="{FF2B5EF4-FFF2-40B4-BE49-F238E27FC236}">
                  <a16:creationId xmlns:a16="http://schemas.microsoft.com/office/drawing/2014/main" id="{2757457D-8E33-4115-911C-E4201F48E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2295"/>
              <a:ext cx="5252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    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</a:rPr>
                <a:t>Example 9.</a:t>
              </a:r>
              <a:r>
                <a:rPr lang="en-US" altLang="zh-CN" sz="2000">
                  <a:latin typeface="Times New Roman" panose="02020603050405020304" pitchFamily="18" charset="0"/>
                </a:rPr>
                <a:t> Evaluate </a:t>
              </a:r>
            </a:p>
          </p:txBody>
        </p:sp>
        <p:graphicFrame>
          <p:nvGraphicFramePr>
            <p:cNvPr id="31754" name="Object 17">
              <a:extLst>
                <a:ext uri="{FF2B5EF4-FFF2-40B4-BE49-F238E27FC236}">
                  <a16:creationId xmlns:a16="http://schemas.microsoft.com/office/drawing/2014/main" id="{79EF672A-928C-4F3B-BCB7-D3E472FD4D7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7" y="2167"/>
            <a:ext cx="645" cy="4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62" name="Equation" r:id="rId3" imgW="723586" imgH="431613" progId="Equation.DSMT4">
                    <p:embed/>
                  </p:oleObj>
                </mc:Choice>
                <mc:Fallback>
                  <p:oleObj name="Equation" r:id="rId3" imgW="723586" imgH="431613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7" y="2167"/>
                          <a:ext cx="645" cy="4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55" name="Rectangle 18">
              <a:extLst>
                <a:ext uri="{FF2B5EF4-FFF2-40B4-BE49-F238E27FC236}">
                  <a16:creationId xmlns:a16="http://schemas.microsoft.com/office/drawing/2014/main" id="{EF651BCF-6DD4-4CEC-A3D1-BCCEB9051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1" y="2270"/>
              <a:ext cx="38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indent="96838"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where </a:t>
              </a:r>
              <a:r>
                <a:rPr lang="en-US" altLang="zh-CN" sz="2000" i="1">
                  <a:latin typeface="Times New Roman" panose="02020603050405020304" pitchFamily="18" charset="0"/>
                </a:rPr>
                <a:t>C</a:t>
              </a:r>
              <a:r>
                <a:rPr lang="en-US" altLang="zh-CN" sz="2000">
                  <a:latin typeface="Times New Roman" panose="02020603050405020304" pitchFamily="18" charset="0"/>
                </a:rPr>
                <a:t>  is the positively oriented circle |</a:t>
              </a:r>
              <a:r>
                <a:rPr lang="en-US" altLang="zh-CN" sz="2000" i="1">
                  <a:latin typeface="Times New Roman" panose="02020603050405020304" pitchFamily="18" charset="0"/>
                </a:rPr>
                <a:t>z</a:t>
              </a:r>
              <a:r>
                <a:rPr lang="en-US" altLang="zh-CN" sz="2000">
                  <a:latin typeface="Times New Roman" panose="02020603050405020304" pitchFamily="18" charset="0"/>
                </a:rPr>
                <a:t>|=2.</a:t>
              </a:r>
            </a:p>
          </p:txBody>
        </p:sp>
      </p:grpSp>
      <p:sp>
        <p:nvSpPr>
          <p:cNvPr id="16" name="Rectangle 20">
            <a:extLst>
              <a:ext uri="{FF2B5EF4-FFF2-40B4-BE49-F238E27FC236}">
                <a16:creationId xmlns:a16="http://schemas.microsoft.com/office/drawing/2014/main" id="{1FFE5F62-811F-4764-B7A3-78185DA44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438400"/>
            <a:ext cx="974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</a:rPr>
              <a:t>Solution.</a:t>
            </a:r>
          </a:p>
        </p:txBody>
      </p:sp>
      <p:graphicFrame>
        <p:nvGraphicFramePr>
          <p:cNvPr id="17" name="Object 22">
            <a:extLst>
              <a:ext uri="{FF2B5EF4-FFF2-40B4-BE49-F238E27FC236}">
                <a16:creationId xmlns:a16="http://schemas.microsoft.com/office/drawing/2014/main" id="{13121FE1-79F7-4F0A-AC3F-40386C3654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2209800"/>
          <a:ext cx="574516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3" name="Equation" r:id="rId5" imgW="3263900" imgH="444500" progId="Equation.DSMT4">
                  <p:embed/>
                </p:oleObj>
              </mc:Choice>
              <mc:Fallback>
                <p:oleObj name="Equation" r:id="rId5" imgW="3263900" imgH="4445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209800"/>
                        <a:ext cx="574516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27">
            <a:extLst>
              <a:ext uri="{FF2B5EF4-FFF2-40B4-BE49-F238E27FC236}">
                <a16:creationId xmlns:a16="http://schemas.microsoft.com/office/drawing/2014/main" id="{989700A8-C1F3-4CDC-A785-D78A31D136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51000" y="3074988"/>
          <a:ext cx="1701800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4" name="Equation" r:id="rId7" imgW="1104900" imgH="431800" progId="Equation.DSMT4">
                  <p:embed/>
                </p:oleObj>
              </mc:Choice>
              <mc:Fallback>
                <p:oleObj name="Equation" r:id="rId7" imgW="1104900" imgH="4318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0" y="3074988"/>
                        <a:ext cx="1701800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>
            <a:extLst>
              <a:ext uri="{FF2B5EF4-FFF2-40B4-BE49-F238E27FC236}">
                <a16:creationId xmlns:a16="http://schemas.microsoft.com/office/drawing/2014/main" id="{826F6A97-6721-4C0E-B1D6-CCE92A456A4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539750" y="1143000"/>
            <a:ext cx="6072188" cy="1214438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6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  <a:cs typeface="Arial" pitchFamily="34" charset="0"/>
              </a:rPr>
              <a:t>Chapter  5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702E6D9-D3FF-4C4E-9126-FF9B15B96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8875" y="3500438"/>
            <a:ext cx="6715125" cy="237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48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  <a:cs typeface="Arial" pitchFamily="34" charset="0"/>
              </a:rPr>
              <a:t>Residues and its application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>
            <a:extLst>
              <a:ext uri="{FF2B5EF4-FFF2-40B4-BE49-F238E27FC236}">
                <a16:creationId xmlns:a16="http://schemas.microsoft.com/office/drawing/2014/main" id="{5007086A-1525-491E-8D3C-90509E1C6E6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539750" y="1143000"/>
            <a:ext cx="7766050" cy="1214438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6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  <a:cs typeface="Arial" pitchFamily="34" charset="0"/>
              </a:rPr>
              <a:t>Section 5.2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DDFE087-ECDD-4BB0-98DE-CB2705C27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8875" y="3284538"/>
            <a:ext cx="6286500" cy="1214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48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  <a:cs typeface="Arial" pitchFamily="34" charset="0"/>
              </a:rPr>
              <a:t>Poles and zeros and their residues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4">
            <a:extLst>
              <a:ext uri="{FF2B5EF4-FFF2-40B4-BE49-F238E27FC236}">
                <a16:creationId xmlns:a16="http://schemas.microsoft.com/office/drawing/2014/main" id="{A8C2FD31-60FC-4F94-B42D-963014012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2B8AA35-F9D6-4878-9099-042981671AA1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Group 19">
            <a:extLst>
              <a:ext uri="{FF2B5EF4-FFF2-40B4-BE49-F238E27FC236}">
                <a16:creationId xmlns:a16="http://schemas.microsoft.com/office/drawing/2014/main" id="{F4749EE2-0D40-4D11-9773-54FAB8036B58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600200"/>
            <a:ext cx="8153400" cy="1620838"/>
            <a:chOff x="521" y="1026"/>
            <a:chExt cx="5136" cy="1021"/>
          </a:xfrm>
        </p:grpSpPr>
        <p:sp>
          <p:nvSpPr>
            <p:cNvPr id="34828" name="Rectangle 6">
              <a:extLst>
                <a:ext uri="{FF2B5EF4-FFF2-40B4-BE49-F238E27FC236}">
                  <a16:creationId xmlns:a16="http://schemas.microsoft.com/office/drawing/2014/main" id="{8D4A9BBC-3CC2-44A4-A892-2311792485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1026"/>
              <a:ext cx="5136" cy="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indent="96838"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If  </a:t>
              </a:r>
              <a:r>
                <a:rPr lang="en-US" altLang="zh-CN" sz="2000" i="1">
                  <a:latin typeface="Times New Roman" panose="02020603050405020304" pitchFamily="18" charset="0"/>
                </a:rPr>
                <a:t>f</a:t>
              </a:r>
              <a:r>
                <a:rPr lang="en-US" altLang="zh-CN" sz="2000">
                  <a:latin typeface="Times New Roman" panose="02020603050405020304" pitchFamily="18" charset="0"/>
                </a:rPr>
                <a:t>(</a:t>
              </a:r>
              <a:r>
                <a:rPr lang="en-US" altLang="zh-CN" sz="2000" i="1">
                  <a:latin typeface="Times New Roman" panose="02020603050405020304" pitchFamily="18" charset="0"/>
                </a:rPr>
                <a:t>z</a:t>
              </a:r>
              <a:r>
                <a:rPr lang="en-US" altLang="zh-CN" sz="2000">
                  <a:latin typeface="Times New Roman" panose="02020603050405020304" pitchFamily="18" charset="0"/>
                </a:rPr>
                <a:t>)</a:t>
              </a:r>
              <a:r>
                <a:rPr lang="en-US" altLang="zh-CN" sz="2000" i="1">
                  <a:latin typeface="Times New Roman" panose="02020603050405020304" pitchFamily="18" charset="0"/>
                </a:rPr>
                <a:t> </a:t>
              </a:r>
              <a:r>
                <a:rPr lang="en-US" altLang="zh-CN" sz="2000">
                  <a:latin typeface="Times New Roman" panose="02020603050405020304" pitchFamily="18" charset="0"/>
                </a:rPr>
                <a:t>has an isolated singular point </a:t>
              </a:r>
              <a:r>
                <a:rPr lang="en-US" altLang="zh-CN" sz="2000" i="1">
                  <a:latin typeface="Times New Roman" panose="02020603050405020304" pitchFamily="18" charset="0"/>
                </a:rPr>
                <a:t>z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0</a:t>
              </a:r>
              <a:r>
                <a:rPr lang="en-US" altLang="zh-CN" sz="2000">
                  <a:latin typeface="Times New Roman" panose="02020603050405020304" pitchFamily="18" charset="0"/>
                </a:rPr>
                <a:t>, then </a:t>
              </a:r>
              <a:r>
                <a:rPr lang="en-US" altLang="zh-CN" sz="2000" i="1">
                  <a:latin typeface="Times New Roman" panose="02020603050405020304" pitchFamily="18" charset="0"/>
                </a:rPr>
                <a:t>f</a:t>
              </a:r>
              <a:r>
                <a:rPr lang="en-US" altLang="zh-CN" sz="2000">
                  <a:latin typeface="Times New Roman" panose="02020603050405020304" pitchFamily="18" charset="0"/>
                </a:rPr>
                <a:t>(</a:t>
              </a:r>
              <a:r>
                <a:rPr lang="en-US" altLang="zh-CN" sz="2000" i="1">
                  <a:latin typeface="Times New Roman" panose="02020603050405020304" pitchFamily="18" charset="0"/>
                </a:rPr>
                <a:t>z</a:t>
              </a:r>
              <a:r>
                <a:rPr lang="en-US" altLang="zh-CN" sz="2000">
                  <a:latin typeface="Times New Roman" panose="02020603050405020304" pitchFamily="18" charset="0"/>
                </a:rPr>
                <a:t>) can be represented by a    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Laurent series</a:t>
              </a:r>
            </a:p>
          </p:txBody>
        </p:sp>
        <p:graphicFrame>
          <p:nvGraphicFramePr>
            <p:cNvPr id="34829" name="Object 7">
              <a:extLst>
                <a:ext uri="{FF2B5EF4-FFF2-40B4-BE49-F238E27FC236}">
                  <a16:creationId xmlns:a16="http://schemas.microsoft.com/office/drawing/2014/main" id="{832230D7-BB66-47C8-BFF1-3EA277DF4A9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06" y="1506"/>
            <a:ext cx="4267" cy="5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34" name="Equation" r:id="rId3" imgW="3733800" imgH="444500" progId="Equation.DSMT4">
                    <p:embed/>
                  </p:oleObj>
                </mc:Choice>
                <mc:Fallback>
                  <p:oleObj name="Equation" r:id="rId3" imgW="3733800" imgH="4445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6" y="1506"/>
                          <a:ext cx="4267" cy="5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AutoShape 13">
            <a:extLst>
              <a:ext uri="{FF2B5EF4-FFF2-40B4-BE49-F238E27FC236}">
                <a16:creationId xmlns:a16="http://schemas.microsoft.com/office/drawing/2014/main" id="{6925C4F1-89AD-4485-89F1-2B269F0A1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276600"/>
            <a:ext cx="4419600" cy="228600"/>
          </a:xfrm>
          <a:prstGeom prst="curvedUpArrow">
            <a:avLst>
              <a:gd name="adj1" fmla="val 430525"/>
              <a:gd name="adj2" fmla="val 860870"/>
              <a:gd name="adj3" fmla="val 33333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3BEAAC2C-EADE-43E2-B66E-9613834BE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657600"/>
            <a:ext cx="457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The 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principal part </a:t>
            </a:r>
            <a:r>
              <a:rPr lang="en-US" altLang="zh-CN" sz="2000">
                <a:latin typeface="Times New Roman" panose="02020603050405020304" pitchFamily="18" charset="0"/>
              </a:rPr>
              <a:t>of  </a:t>
            </a:r>
            <a:r>
              <a:rPr lang="en-US" altLang="zh-CN" sz="2000" i="1">
                <a:latin typeface="Times New Roman" panose="02020603050405020304" pitchFamily="18" charset="0"/>
              </a:rPr>
              <a:t>f</a:t>
            </a:r>
            <a:r>
              <a:rPr lang="en-US" altLang="zh-CN" sz="2000">
                <a:latin typeface="Times New Roman" panose="02020603050405020304" pitchFamily="18" charset="0"/>
              </a:rPr>
              <a:t>(</a:t>
            </a:r>
            <a:r>
              <a:rPr lang="en-US" altLang="zh-CN" sz="2000" i="1">
                <a:latin typeface="Times New Roman" panose="02020603050405020304" pitchFamily="18" charset="0"/>
              </a:rPr>
              <a:t>z</a:t>
            </a:r>
            <a:r>
              <a:rPr lang="en-US" altLang="zh-CN" sz="2000">
                <a:latin typeface="Times New Roman" panose="02020603050405020304" pitchFamily="18" charset="0"/>
              </a:rPr>
              <a:t>) at </a:t>
            </a:r>
            <a:r>
              <a:rPr lang="en-US" altLang="zh-CN" sz="2000" i="1">
                <a:latin typeface="Times New Roman" panose="02020603050405020304" pitchFamily="18" charset="0"/>
              </a:rPr>
              <a:t>z</a:t>
            </a:r>
            <a:r>
              <a:rPr lang="en-US" altLang="zh-CN" sz="2000" baseline="-250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3F28FE7D-7131-4409-AA5C-4CF819004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191000"/>
            <a:ext cx="457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(1)</a:t>
            </a:r>
            <a:r>
              <a:rPr lang="en-US" altLang="zh-CN" sz="200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</a:rPr>
              <a:t>A </a:t>
            </a:r>
            <a:r>
              <a:rPr lang="en-US" altLang="zh-CN" sz="2000">
                <a:solidFill>
                  <a:srgbClr val="0033CC"/>
                </a:solidFill>
                <a:latin typeface="Times New Roman" panose="02020603050405020304" pitchFamily="18" charset="0"/>
              </a:rPr>
              <a:t>pole </a:t>
            </a:r>
            <a:r>
              <a:rPr lang="en-US" altLang="zh-CN" sz="2000">
                <a:latin typeface="Times New Roman" panose="02020603050405020304" pitchFamily="18" charset="0"/>
              </a:rPr>
              <a:t>of</a:t>
            </a:r>
            <a:r>
              <a:rPr lang="en-US" altLang="zh-CN" sz="2000">
                <a:solidFill>
                  <a:srgbClr val="0033CC"/>
                </a:solidFill>
                <a:latin typeface="Times New Roman" panose="02020603050405020304" pitchFamily="18" charset="0"/>
              </a:rPr>
              <a:t> order</a:t>
            </a:r>
            <a:r>
              <a:rPr lang="en-US" altLang="zh-CN" sz="2000" i="1">
                <a:solidFill>
                  <a:srgbClr val="0033CC"/>
                </a:solidFill>
                <a:latin typeface="Times New Roman" panose="02020603050405020304" pitchFamily="18" charset="0"/>
              </a:rPr>
              <a:t> m</a:t>
            </a:r>
          </a:p>
        </p:txBody>
      </p:sp>
      <p:grpSp>
        <p:nvGrpSpPr>
          <p:cNvPr id="3" name="Group 20">
            <a:extLst>
              <a:ext uri="{FF2B5EF4-FFF2-40B4-BE49-F238E27FC236}">
                <a16:creationId xmlns:a16="http://schemas.microsoft.com/office/drawing/2014/main" id="{ADFB376D-96D7-4F94-9243-8095D5A090FC}"/>
              </a:ext>
            </a:extLst>
          </p:cNvPr>
          <p:cNvGrpSpPr>
            <a:grpSpLocks/>
          </p:cNvGrpSpPr>
          <p:nvPr/>
        </p:nvGrpSpPr>
        <p:grpSpPr bwMode="auto">
          <a:xfrm>
            <a:off x="800100" y="4724400"/>
            <a:ext cx="5753100" cy="906463"/>
            <a:chOff x="521" y="2886"/>
            <a:chExt cx="3624" cy="571"/>
          </a:xfrm>
        </p:grpSpPr>
        <p:sp>
          <p:nvSpPr>
            <p:cNvPr id="34826" name="Rectangle 16">
              <a:extLst>
                <a:ext uri="{FF2B5EF4-FFF2-40B4-BE49-F238E27FC236}">
                  <a16:creationId xmlns:a16="http://schemas.microsoft.com/office/drawing/2014/main" id="{10DEBC6B-0677-450C-8AA5-57A99D2F4C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2886"/>
              <a:ext cx="30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If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</a:rPr>
                <a:t>there exists</a:t>
              </a:r>
              <a:r>
                <a:rPr lang="en-US" altLang="zh-CN" sz="2000">
                  <a:latin typeface="Times New Roman" panose="02020603050405020304" pitchFamily="18" charset="0"/>
                </a:rPr>
                <a:t> a positive integer</a:t>
              </a:r>
              <a:r>
                <a:rPr lang="en-US" altLang="zh-CN" sz="2000" i="1">
                  <a:latin typeface="Times New Roman" panose="02020603050405020304" pitchFamily="18" charset="0"/>
                </a:rPr>
                <a:t> </a:t>
              </a:r>
              <a:r>
                <a:rPr lang="en-US" altLang="zh-CN" sz="2000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m</a:t>
              </a:r>
              <a:r>
                <a:rPr lang="en-US" altLang="zh-CN" sz="2000" i="1">
                  <a:latin typeface="Times New Roman" panose="02020603050405020304" pitchFamily="18" charset="0"/>
                </a:rPr>
                <a:t> </a:t>
              </a:r>
              <a:r>
                <a:rPr lang="en-US" altLang="zh-CN" sz="2000">
                  <a:latin typeface="Times New Roman" panose="02020603050405020304" pitchFamily="18" charset="0"/>
                </a:rPr>
                <a:t>such that</a:t>
              </a:r>
            </a:p>
          </p:txBody>
        </p:sp>
        <p:graphicFrame>
          <p:nvGraphicFramePr>
            <p:cNvPr id="34827" name="Object 17">
              <a:extLst>
                <a:ext uri="{FF2B5EF4-FFF2-40B4-BE49-F238E27FC236}">
                  <a16:creationId xmlns:a16="http://schemas.microsoft.com/office/drawing/2014/main" id="{04C93FEA-3AA2-4B47-9F9C-6E4A06E3824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34" y="3174"/>
            <a:ext cx="2611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35" name="Equation" r:id="rId5" imgW="2336800" imgH="228600" progId="Equation.DSMT4">
                    <p:embed/>
                  </p:oleObj>
                </mc:Choice>
                <mc:Fallback>
                  <p:oleObj name="Equation" r:id="rId5" imgW="2336800" imgH="22860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4" y="3174"/>
                          <a:ext cx="2611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Rectangle 18">
            <a:extLst>
              <a:ext uri="{FF2B5EF4-FFF2-40B4-BE49-F238E27FC236}">
                <a16:creationId xmlns:a16="http://schemas.microsoft.com/office/drawing/2014/main" id="{708A475D-95BE-4099-8CDF-7C322D991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13" y="5715000"/>
            <a:ext cx="4822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>
                <a:latin typeface="Times New Roman" panose="02020603050405020304" pitchFamily="18" charset="0"/>
              </a:rPr>
              <a:t>m</a:t>
            </a:r>
            <a:r>
              <a:rPr lang="en-US" altLang="zh-CN" sz="2000">
                <a:latin typeface="Times New Roman" panose="02020603050405020304" pitchFamily="18" charset="0"/>
              </a:rPr>
              <a:t>=1 is usually referred to as </a:t>
            </a:r>
            <a:r>
              <a:rPr lang="en-US" altLang="zh-CN" sz="2000">
                <a:solidFill>
                  <a:srgbClr val="0033CC"/>
                </a:solidFill>
                <a:latin typeface="Times New Roman" panose="02020603050405020304" pitchFamily="18" charset="0"/>
              </a:rPr>
              <a:t>a simple pole.</a:t>
            </a:r>
          </a:p>
        </p:txBody>
      </p:sp>
      <p:sp>
        <p:nvSpPr>
          <p:cNvPr id="34825" name="Rectangle 4">
            <a:extLst>
              <a:ext uri="{FF2B5EF4-FFF2-40B4-BE49-F238E27FC236}">
                <a16:creationId xmlns:a16="http://schemas.microsoft.com/office/drawing/2014/main" id="{D666E99E-6F8C-4E7D-A77B-F0A0D3CC9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17500"/>
            <a:ext cx="8215312" cy="51911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FAF5FF"/>
              </a:gs>
              <a:gs pos="100000">
                <a:srgbClr val="CC99FF"/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latin typeface="Arial Black" panose="020B0A04020102020204" pitchFamily="34" charset="0"/>
                <a:ea typeface="楷体_GB2312" pitchFamily="49" charset="-122"/>
              </a:rPr>
              <a:t>1. Three types of isolated singular points</a:t>
            </a:r>
            <a:endParaRPr lang="zh-CN" altLang="en-US">
              <a:latin typeface="Arial Black" panose="020B0A040201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Text Box 2">
            <a:extLst>
              <a:ext uri="{FF2B5EF4-FFF2-40B4-BE49-F238E27FC236}">
                <a16:creationId xmlns:a16="http://schemas.microsoft.com/office/drawing/2014/main" id="{60B6E269-3B83-4B2E-99AB-381E9D897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581150"/>
            <a:ext cx="807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(2) </a:t>
            </a:r>
            <a:r>
              <a:rPr lang="en-US" altLang="zh-CN" sz="2000">
                <a:solidFill>
                  <a:srgbClr val="0033CC"/>
                </a:solidFill>
                <a:latin typeface="Times New Roman" panose="02020603050405020304" pitchFamily="18" charset="0"/>
              </a:rPr>
              <a:t>Removable</a:t>
            </a:r>
            <a:r>
              <a:rPr lang="en-US" altLang="zh-CN" sz="2000">
                <a:latin typeface="Times New Roman" panose="02020603050405020304" pitchFamily="18" charset="0"/>
              </a:rPr>
              <a:t> singular point</a:t>
            </a:r>
            <a:endParaRPr lang="en-US" altLang="zh-CN" sz="2000" i="1">
              <a:latin typeface="Times New Roman" panose="02020603050405020304" pitchFamily="18" charset="0"/>
            </a:endParaRPr>
          </a:p>
        </p:txBody>
      </p:sp>
      <p:sp>
        <p:nvSpPr>
          <p:cNvPr id="416771" name="Text Box 3">
            <a:extLst>
              <a:ext uri="{FF2B5EF4-FFF2-40B4-BE49-F238E27FC236}">
                <a16:creationId xmlns:a16="http://schemas.microsoft.com/office/drawing/2014/main" id="{C359F8D6-526C-497B-A7C2-B8F8BB1D2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114550"/>
            <a:ext cx="7696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If the principal part of</a:t>
            </a:r>
            <a:r>
              <a:rPr lang="en-US" altLang="zh-CN" sz="2000" i="1">
                <a:latin typeface="Times New Roman" panose="02020603050405020304" pitchFamily="18" charset="0"/>
              </a:rPr>
              <a:t> f </a:t>
            </a:r>
            <a:r>
              <a:rPr lang="en-US" altLang="zh-CN" sz="2000">
                <a:latin typeface="Times New Roman" panose="02020603050405020304" pitchFamily="18" charset="0"/>
              </a:rPr>
              <a:t>at </a:t>
            </a:r>
            <a:r>
              <a:rPr lang="en-US" altLang="zh-CN" sz="2000" i="1">
                <a:latin typeface="Times New Roman" panose="02020603050405020304" pitchFamily="18" charset="0"/>
              </a:rPr>
              <a:t>z</a:t>
            </a:r>
            <a:r>
              <a:rPr lang="en-US" altLang="zh-CN" sz="2000" baseline="-25000">
                <a:latin typeface="Times New Roman" panose="02020603050405020304" pitchFamily="18" charset="0"/>
              </a:rPr>
              <a:t>0</a:t>
            </a:r>
            <a:r>
              <a:rPr lang="en-US" altLang="zh-CN" sz="2000">
                <a:latin typeface="Times New Roman" panose="02020603050405020304" pitchFamily="18" charset="0"/>
              </a:rPr>
              <a:t> is zero, or all </a:t>
            </a:r>
            <a:r>
              <a:rPr lang="en-US" altLang="zh-CN" sz="2000" i="1">
                <a:latin typeface="Times New Roman" panose="02020603050405020304" pitchFamily="18" charset="0"/>
              </a:rPr>
              <a:t>b</a:t>
            </a:r>
            <a:r>
              <a:rPr lang="en-US" altLang="zh-CN" sz="2000" i="1" baseline="-25000">
                <a:latin typeface="Times New Roman" panose="02020603050405020304" pitchFamily="18" charset="0"/>
              </a:rPr>
              <a:t>n</a:t>
            </a:r>
            <a:r>
              <a:rPr lang="en-US" altLang="zh-CN" sz="2000">
                <a:latin typeface="Times New Roman" panose="02020603050405020304" pitchFamily="18" charset="0"/>
              </a:rPr>
              <a:t>’s are zero, so that</a:t>
            </a:r>
          </a:p>
        </p:txBody>
      </p:sp>
      <p:graphicFrame>
        <p:nvGraphicFramePr>
          <p:cNvPr id="416773" name="Object 2">
            <a:extLst>
              <a:ext uri="{FF2B5EF4-FFF2-40B4-BE49-F238E27FC236}">
                <a16:creationId xmlns:a16="http://schemas.microsoft.com/office/drawing/2014/main" id="{05FDC688-F489-4EC3-B91A-05D515A834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16100" y="2514600"/>
          <a:ext cx="4813300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2" name="Equation" r:id="rId3" imgW="2438400" imgH="431800" progId="Equation.DSMT4">
                  <p:embed/>
                </p:oleObj>
              </mc:Choice>
              <mc:Fallback>
                <p:oleObj name="Equation" r:id="rId3" imgW="2438400" imgH="431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6100" y="2514600"/>
                        <a:ext cx="4813300" cy="85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6776" name="Text Box 8">
            <a:extLst>
              <a:ext uri="{FF2B5EF4-FFF2-40B4-BE49-F238E27FC236}">
                <a16:creationId xmlns:a16="http://schemas.microsoft.com/office/drawing/2014/main" id="{52250DE3-C9B4-43D5-B2DC-6BBE194FF8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352800"/>
            <a:ext cx="7696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then </a:t>
            </a:r>
            <a:r>
              <a:rPr lang="en-US" altLang="zh-CN" sz="2000" i="1">
                <a:latin typeface="Times New Roman" panose="02020603050405020304" pitchFamily="18" charset="0"/>
              </a:rPr>
              <a:t>z</a:t>
            </a:r>
            <a:r>
              <a:rPr lang="en-US" altLang="zh-CN" sz="2000" baseline="-25000">
                <a:latin typeface="Times New Roman" panose="02020603050405020304" pitchFamily="18" charset="0"/>
              </a:rPr>
              <a:t>0</a:t>
            </a:r>
            <a:r>
              <a:rPr lang="en-US" altLang="zh-CN" sz="2000">
                <a:latin typeface="Times New Roman" panose="02020603050405020304" pitchFamily="18" charset="0"/>
              </a:rPr>
              <a:t> is called a </a:t>
            </a:r>
            <a:r>
              <a:rPr lang="en-US" altLang="zh-CN" sz="2000">
                <a:solidFill>
                  <a:srgbClr val="0033CC"/>
                </a:solidFill>
                <a:latin typeface="Times New Roman" panose="02020603050405020304" pitchFamily="18" charset="0"/>
              </a:rPr>
              <a:t>removable singular point</a:t>
            </a:r>
            <a:r>
              <a:rPr lang="en-US" altLang="zh-CN" sz="200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35846" name="灯片编号占位符 4">
            <a:extLst>
              <a:ext uri="{FF2B5EF4-FFF2-40B4-BE49-F238E27FC236}">
                <a16:creationId xmlns:a16="http://schemas.microsoft.com/office/drawing/2014/main" id="{623A79ED-6E01-43DF-BBCB-3610F3D4B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D0E01A3-0B73-497E-8BCA-48BC01F1B2F0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5847" name="Rectangle 4">
            <a:extLst>
              <a:ext uri="{FF2B5EF4-FFF2-40B4-BE49-F238E27FC236}">
                <a16:creationId xmlns:a16="http://schemas.microsoft.com/office/drawing/2014/main" id="{5A53116B-E850-467F-B48A-73C1504BB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17500"/>
            <a:ext cx="8215312" cy="51911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FAF5FF"/>
              </a:gs>
              <a:gs pos="100000">
                <a:srgbClr val="CC99FF"/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latin typeface="Arial Black" panose="020B0A04020102020204" pitchFamily="34" charset="0"/>
                <a:ea typeface="楷体_GB2312" pitchFamily="49" charset="-122"/>
              </a:rPr>
              <a:t>1. Three types of isolated singular points</a:t>
            </a:r>
            <a:endParaRPr lang="zh-CN" altLang="en-US">
              <a:latin typeface="Arial Black" panose="020B0A04020102020204" pitchFamily="34" charset="0"/>
              <a:ea typeface="楷体_GB2312" pitchFamily="49" charset="-122"/>
            </a:endParaRPr>
          </a:p>
        </p:txBody>
      </p:sp>
      <p:sp>
        <p:nvSpPr>
          <p:cNvPr id="11" name="Text Box 2">
            <a:extLst>
              <a:ext uri="{FF2B5EF4-FFF2-40B4-BE49-F238E27FC236}">
                <a16:creationId xmlns:a16="http://schemas.microsoft.com/office/drawing/2014/main" id="{AA0A2FAE-178B-4B43-9BAC-20ED88C14D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760788"/>
            <a:ext cx="80772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(3) </a:t>
            </a:r>
            <a:r>
              <a:rPr lang="en-US" altLang="zh-CN" sz="2000">
                <a:solidFill>
                  <a:srgbClr val="0033CC"/>
                </a:solidFill>
                <a:latin typeface="Times New Roman" panose="02020603050405020304" pitchFamily="18" charset="0"/>
              </a:rPr>
              <a:t>Essential </a:t>
            </a:r>
            <a:r>
              <a:rPr lang="en-US" altLang="zh-CN" sz="2000">
                <a:latin typeface="Times New Roman" panose="02020603050405020304" pitchFamily="18" charset="0"/>
              </a:rPr>
              <a:t>singular point</a:t>
            </a:r>
            <a:endParaRPr lang="en-US" altLang="zh-CN" sz="2000" i="1">
              <a:latin typeface="Times New Roman" panose="02020603050405020304" pitchFamily="18" charset="0"/>
            </a:endParaRPr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CE174CA3-E258-4DCF-A285-E4251E859D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267200"/>
            <a:ext cx="7696200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If the principal part of</a:t>
            </a:r>
            <a:r>
              <a:rPr lang="en-US" altLang="zh-CN" sz="2000" i="1">
                <a:latin typeface="Times New Roman" panose="02020603050405020304" pitchFamily="18" charset="0"/>
              </a:rPr>
              <a:t> f </a:t>
            </a:r>
            <a:r>
              <a:rPr lang="en-US" altLang="zh-CN" sz="2000">
                <a:latin typeface="Times New Roman" panose="02020603050405020304" pitchFamily="18" charset="0"/>
              </a:rPr>
              <a:t>at </a:t>
            </a:r>
            <a:r>
              <a:rPr lang="en-US" altLang="zh-CN" sz="2000" i="1">
                <a:latin typeface="Times New Roman" panose="02020603050405020304" pitchFamily="18" charset="0"/>
              </a:rPr>
              <a:t>z</a:t>
            </a:r>
            <a:r>
              <a:rPr lang="en-US" altLang="zh-CN" sz="2000" baseline="-25000">
                <a:latin typeface="Times New Roman" panose="02020603050405020304" pitchFamily="18" charset="0"/>
              </a:rPr>
              <a:t>0</a:t>
            </a:r>
            <a:r>
              <a:rPr lang="en-US" altLang="zh-CN" sz="2000">
                <a:latin typeface="Times New Roman" panose="02020603050405020304" pitchFamily="18" charset="0"/>
              </a:rPr>
              <a:t> contains an infinite number of terms, or an infinite number of </a:t>
            </a:r>
            <a:r>
              <a:rPr lang="en-US" altLang="zh-CN" sz="2000" i="1">
                <a:latin typeface="Times New Roman" panose="02020603050405020304" pitchFamily="18" charset="0"/>
              </a:rPr>
              <a:t>b</a:t>
            </a:r>
            <a:r>
              <a:rPr lang="en-US" altLang="zh-CN" sz="2000" i="1" baseline="-25000">
                <a:latin typeface="Times New Roman" panose="02020603050405020304" pitchFamily="18" charset="0"/>
              </a:rPr>
              <a:t>n</a:t>
            </a:r>
            <a:r>
              <a:rPr lang="en-US" altLang="zh-CN" sz="2000">
                <a:latin typeface="Times New Roman" panose="02020603050405020304" pitchFamily="18" charset="0"/>
              </a:rPr>
              <a:t> are nonzero, then the point </a:t>
            </a:r>
            <a:r>
              <a:rPr lang="en-US" altLang="zh-CN" sz="2000" i="1">
                <a:latin typeface="Times New Roman" panose="02020603050405020304" pitchFamily="18" charset="0"/>
              </a:rPr>
              <a:t>z</a:t>
            </a:r>
            <a:r>
              <a:rPr lang="en-US" altLang="zh-CN" sz="2000" baseline="-25000">
                <a:latin typeface="Times New Roman" panose="02020603050405020304" pitchFamily="18" charset="0"/>
              </a:rPr>
              <a:t>0</a:t>
            </a:r>
            <a:r>
              <a:rPr lang="en-US" altLang="zh-CN" sz="2000">
                <a:latin typeface="Times New Roman" panose="02020603050405020304" pitchFamily="18" charset="0"/>
              </a:rPr>
              <a:t> is called an </a:t>
            </a:r>
            <a:r>
              <a:rPr lang="en-US" altLang="zh-CN" sz="2000">
                <a:solidFill>
                  <a:srgbClr val="0033CC"/>
                </a:solidFill>
                <a:latin typeface="Times New Roman" panose="02020603050405020304" pitchFamily="18" charset="0"/>
              </a:rPr>
              <a:t>essential singular point</a:t>
            </a:r>
            <a:r>
              <a:rPr lang="en-US" altLang="zh-CN" sz="2000"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6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6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6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6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70" grpId="0"/>
      <p:bldP spid="416771" grpId="0"/>
      <p:bldP spid="416776" grpId="0"/>
      <p:bldP spid="11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>
            <a:extLst>
              <a:ext uri="{FF2B5EF4-FFF2-40B4-BE49-F238E27FC236}">
                <a16:creationId xmlns:a16="http://schemas.microsoft.com/office/drawing/2014/main" id="{B2CFCDB2-29B2-4BE6-9410-5FA6049B931E}"/>
              </a:ext>
            </a:extLst>
          </p:cNvPr>
          <p:cNvGrpSpPr>
            <a:grpSpLocks/>
          </p:cNvGrpSpPr>
          <p:nvPr/>
        </p:nvGrpSpPr>
        <p:grpSpPr bwMode="auto">
          <a:xfrm>
            <a:off x="233363" y="1600200"/>
            <a:ext cx="3768725" cy="762000"/>
            <a:chOff x="304" y="1525"/>
            <a:chExt cx="2374" cy="480"/>
          </a:xfrm>
        </p:grpSpPr>
        <p:sp>
          <p:nvSpPr>
            <p:cNvPr id="36886" name="Rectangle 9">
              <a:extLst>
                <a:ext uri="{FF2B5EF4-FFF2-40B4-BE49-F238E27FC236}">
                  <a16:creationId xmlns:a16="http://schemas.microsoft.com/office/drawing/2014/main" id="{1B7608DE-96C0-4469-B2C3-CA31D2933F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" y="1651"/>
              <a:ext cx="1623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    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</a:rPr>
                <a:t>Example 1.</a:t>
              </a:r>
              <a:r>
                <a:rPr lang="en-US" altLang="zh-CN" sz="2000">
                  <a:latin typeface="Times New Roman" panose="02020603050405020304" pitchFamily="18" charset="0"/>
                </a:rPr>
                <a:t> </a:t>
              </a:r>
            </a:p>
          </p:txBody>
        </p:sp>
        <p:graphicFrame>
          <p:nvGraphicFramePr>
            <p:cNvPr id="36887" name="Object 10">
              <a:extLst>
                <a:ext uri="{FF2B5EF4-FFF2-40B4-BE49-F238E27FC236}">
                  <a16:creationId xmlns:a16="http://schemas.microsoft.com/office/drawing/2014/main" id="{8CD97B8E-2F59-4866-BB4C-2B7BB070F42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51" y="1525"/>
            <a:ext cx="1327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04" name="Equation" r:id="rId3" imgW="1167893" imgH="431613" progId="Equation.DSMT4">
                    <p:embed/>
                  </p:oleObj>
                </mc:Choice>
                <mc:Fallback>
                  <p:oleObj name="Equation" r:id="rId3" imgW="1167893" imgH="431613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1" y="1525"/>
                          <a:ext cx="1327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444" name="Object 12">
            <a:extLst>
              <a:ext uri="{FF2B5EF4-FFF2-40B4-BE49-F238E27FC236}">
                <a16:creationId xmlns:a16="http://schemas.microsoft.com/office/drawing/2014/main" id="{39B52284-D5D2-4429-AC4A-AE9045B524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57675" y="1804988"/>
          <a:ext cx="741363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5" name="Equation" r:id="rId5" imgW="355138" imgH="177569" progId="Equation.DSMT4">
                  <p:embed/>
                </p:oleObj>
              </mc:Choice>
              <mc:Fallback>
                <p:oleObj name="Equation" r:id="rId5" imgW="355138" imgH="177569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7675" y="1804988"/>
                        <a:ext cx="741363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5" name="Rectangle 13">
            <a:extLst>
              <a:ext uri="{FF2B5EF4-FFF2-40B4-BE49-F238E27FC236}">
                <a16:creationId xmlns:a16="http://schemas.microsoft.com/office/drawing/2014/main" id="{0A0AD87B-24C4-4BF2-BFCC-B151C738A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8275" y="1752600"/>
            <a:ext cx="16494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A simple pole</a:t>
            </a:r>
          </a:p>
        </p:txBody>
      </p:sp>
      <p:grpSp>
        <p:nvGrpSpPr>
          <p:cNvPr id="3" name="Group 23">
            <a:extLst>
              <a:ext uri="{FF2B5EF4-FFF2-40B4-BE49-F238E27FC236}">
                <a16:creationId xmlns:a16="http://schemas.microsoft.com/office/drawing/2014/main" id="{C65A1563-E57D-46E4-8948-9E391B8E7008}"/>
              </a:ext>
            </a:extLst>
          </p:cNvPr>
          <p:cNvGrpSpPr>
            <a:grpSpLocks/>
          </p:cNvGrpSpPr>
          <p:nvPr/>
        </p:nvGrpSpPr>
        <p:grpSpPr bwMode="auto">
          <a:xfrm>
            <a:off x="219075" y="2362200"/>
            <a:ext cx="3363913" cy="838200"/>
            <a:chOff x="295" y="2280"/>
            <a:chExt cx="2119" cy="528"/>
          </a:xfrm>
        </p:grpSpPr>
        <p:sp>
          <p:nvSpPr>
            <p:cNvPr id="36884" name="Rectangle 14">
              <a:extLst>
                <a:ext uri="{FF2B5EF4-FFF2-40B4-BE49-F238E27FC236}">
                  <a16:creationId xmlns:a16="http://schemas.microsoft.com/office/drawing/2014/main" id="{330C12CD-FFA1-4116-B466-1614EC4E75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2468"/>
              <a:ext cx="1623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    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</a:rPr>
                <a:t>Example 2.</a:t>
              </a:r>
              <a:r>
                <a:rPr lang="en-US" altLang="zh-CN" sz="2000">
                  <a:latin typeface="Times New Roman" panose="02020603050405020304" pitchFamily="18" charset="0"/>
                </a:rPr>
                <a:t> </a:t>
              </a:r>
            </a:p>
          </p:txBody>
        </p:sp>
        <p:graphicFrame>
          <p:nvGraphicFramePr>
            <p:cNvPr id="36885" name="Object 15">
              <a:extLst>
                <a:ext uri="{FF2B5EF4-FFF2-40B4-BE49-F238E27FC236}">
                  <a16:creationId xmlns:a16="http://schemas.microsoft.com/office/drawing/2014/main" id="{4F872258-5002-48DF-B52C-891D6CB1088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51" y="2280"/>
            <a:ext cx="1063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06" name="Equation" r:id="rId7" imgW="850531" imgH="431613" progId="Equation.DSMT4">
                    <p:embed/>
                  </p:oleObj>
                </mc:Choice>
                <mc:Fallback>
                  <p:oleObj name="Equation" r:id="rId7" imgW="850531" imgH="431613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1" y="2280"/>
                          <a:ext cx="1063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448" name="Object 16">
            <a:extLst>
              <a:ext uri="{FF2B5EF4-FFF2-40B4-BE49-F238E27FC236}">
                <a16:creationId xmlns:a16="http://schemas.microsoft.com/office/drawing/2014/main" id="{68A90B21-5EB3-4E49-9CF4-A724973B27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75" y="2590800"/>
          <a:ext cx="741363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7" name="Equation" r:id="rId9" imgW="355138" imgH="177569" progId="Equation.DSMT4">
                  <p:embed/>
                </p:oleObj>
              </mc:Choice>
              <mc:Fallback>
                <p:oleObj name="Equation" r:id="rId9" imgW="355138" imgH="177569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75" y="2590800"/>
                        <a:ext cx="741363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9" name="Rectangle 17">
            <a:extLst>
              <a:ext uri="{FF2B5EF4-FFF2-40B4-BE49-F238E27FC236}">
                <a16:creationId xmlns:a16="http://schemas.microsoft.com/office/drawing/2014/main" id="{2C8523DF-6556-4C28-900F-CF425CC4F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7263" y="2570163"/>
            <a:ext cx="31575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A removable singular point</a:t>
            </a:r>
          </a:p>
        </p:txBody>
      </p:sp>
      <p:grpSp>
        <p:nvGrpSpPr>
          <p:cNvPr id="4" name="Group 24">
            <a:extLst>
              <a:ext uri="{FF2B5EF4-FFF2-40B4-BE49-F238E27FC236}">
                <a16:creationId xmlns:a16="http://schemas.microsoft.com/office/drawing/2014/main" id="{41BAE10D-8658-4E31-A803-BB1AB3905C74}"/>
              </a:ext>
            </a:extLst>
          </p:cNvPr>
          <p:cNvGrpSpPr>
            <a:grpSpLocks/>
          </p:cNvGrpSpPr>
          <p:nvPr/>
        </p:nvGrpSpPr>
        <p:grpSpPr bwMode="auto">
          <a:xfrm>
            <a:off x="219075" y="3276600"/>
            <a:ext cx="3262313" cy="777875"/>
            <a:chOff x="304" y="3147"/>
            <a:chExt cx="2055" cy="490"/>
          </a:xfrm>
        </p:grpSpPr>
        <p:sp>
          <p:nvSpPr>
            <p:cNvPr id="36882" name="Rectangle 18">
              <a:extLst>
                <a:ext uri="{FF2B5EF4-FFF2-40B4-BE49-F238E27FC236}">
                  <a16:creationId xmlns:a16="http://schemas.microsoft.com/office/drawing/2014/main" id="{CE7C22B5-DDC4-41AE-9D90-51874DCC1F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" y="3284"/>
              <a:ext cx="1623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    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</a:rPr>
                <a:t>Example 3.</a:t>
              </a:r>
              <a:r>
                <a:rPr lang="en-US" altLang="zh-CN" sz="2000">
                  <a:latin typeface="Times New Roman" panose="02020603050405020304" pitchFamily="18" charset="0"/>
                </a:rPr>
                <a:t> </a:t>
              </a:r>
            </a:p>
          </p:txBody>
        </p:sp>
        <p:graphicFrame>
          <p:nvGraphicFramePr>
            <p:cNvPr id="36883" name="Object 19">
              <a:extLst>
                <a:ext uri="{FF2B5EF4-FFF2-40B4-BE49-F238E27FC236}">
                  <a16:creationId xmlns:a16="http://schemas.microsoft.com/office/drawing/2014/main" id="{9188351E-07AF-48A1-9162-B91C491EBDE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03" y="3147"/>
            <a:ext cx="1056" cy="4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08" name="Equation" r:id="rId11" imgW="990170" imgH="431613" progId="Equation.DSMT4">
                    <p:embed/>
                  </p:oleObj>
                </mc:Choice>
                <mc:Fallback>
                  <p:oleObj name="Equation" r:id="rId11" imgW="990170" imgH="431613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3" y="3147"/>
                          <a:ext cx="1056" cy="4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452" name="Object 20">
            <a:extLst>
              <a:ext uri="{FF2B5EF4-FFF2-40B4-BE49-F238E27FC236}">
                <a16:creationId xmlns:a16="http://schemas.microsoft.com/office/drawing/2014/main" id="{0AF4D9D1-1C82-47FC-AB1C-ADAFED654A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24275" y="3429000"/>
          <a:ext cx="741363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9" name="Equation" r:id="rId13" imgW="355138" imgH="177569" progId="Equation.DSMT4">
                  <p:embed/>
                </p:oleObj>
              </mc:Choice>
              <mc:Fallback>
                <p:oleObj name="Equation" r:id="rId13" imgW="355138" imgH="177569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4275" y="3429000"/>
                        <a:ext cx="741363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3" name="Rectangle 21">
            <a:extLst>
              <a:ext uri="{FF2B5EF4-FFF2-40B4-BE49-F238E27FC236}">
                <a16:creationId xmlns:a16="http://schemas.microsoft.com/office/drawing/2014/main" id="{9173F0C7-966F-48D0-B1DE-2C9C607B9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8675" y="3429000"/>
            <a:ext cx="3089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An essential singular point</a:t>
            </a:r>
          </a:p>
        </p:txBody>
      </p:sp>
      <p:sp>
        <p:nvSpPr>
          <p:cNvPr id="36875" name="灯片编号占位符 4">
            <a:extLst>
              <a:ext uri="{FF2B5EF4-FFF2-40B4-BE49-F238E27FC236}">
                <a16:creationId xmlns:a16="http://schemas.microsoft.com/office/drawing/2014/main" id="{2318E00A-741C-4D89-9F9C-AB39DB558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FDCF434-3279-4663-96DB-494E2904C764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5" name="Group 17">
            <a:extLst>
              <a:ext uri="{FF2B5EF4-FFF2-40B4-BE49-F238E27FC236}">
                <a16:creationId xmlns:a16="http://schemas.microsoft.com/office/drawing/2014/main" id="{F6D0C324-CD3C-48E8-82A0-F15B2DEC8CF3}"/>
              </a:ext>
            </a:extLst>
          </p:cNvPr>
          <p:cNvGrpSpPr>
            <a:grpSpLocks/>
          </p:cNvGrpSpPr>
          <p:nvPr/>
        </p:nvGrpSpPr>
        <p:grpSpPr bwMode="auto">
          <a:xfrm>
            <a:off x="538163" y="4237038"/>
            <a:ext cx="2792412" cy="792162"/>
            <a:chOff x="297" y="45"/>
            <a:chExt cx="1759" cy="499"/>
          </a:xfrm>
        </p:grpSpPr>
        <p:sp>
          <p:nvSpPr>
            <p:cNvPr id="36880" name="Rectangle 4">
              <a:extLst>
                <a:ext uri="{FF2B5EF4-FFF2-40B4-BE49-F238E27FC236}">
                  <a16:creationId xmlns:a16="http://schemas.microsoft.com/office/drawing/2014/main" id="{5E07BF08-A920-461F-996A-9790CF73B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" y="200"/>
              <a:ext cx="1623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</a:rPr>
                <a:t>Example 4.</a:t>
              </a:r>
              <a:r>
                <a:rPr lang="en-US" altLang="zh-CN" sz="2000">
                  <a:latin typeface="Times New Roman" panose="02020603050405020304" pitchFamily="18" charset="0"/>
                </a:rPr>
                <a:t> </a:t>
              </a:r>
            </a:p>
          </p:txBody>
        </p:sp>
        <p:graphicFrame>
          <p:nvGraphicFramePr>
            <p:cNvPr id="36881" name="Object 5">
              <a:extLst>
                <a:ext uri="{FF2B5EF4-FFF2-40B4-BE49-F238E27FC236}">
                  <a16:creationId xmlns:a16="http://schemas.microsoft.com/office/drawing/2014/main" id="{6DF835ED-919E-4FC9-964F-77DB8DBA529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74" y="45"/>
            <a:ext cx="882" cy="4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10" name="Equation" r:id="rId15" imgW="800100" imgH="419100" progId="Equation.DSMT4">
                    <p:embed/>
                  </p:oleObj>
                </mc:Choice>
                <mc:Fallback>
                  <p:oleObj name="Equation" r:id="rId15" imgW="800100" imgH="4191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4" y="45"/>
                          <a:ext cx="882" cy="4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7" name="Object 6">
            <a:extLst>
              <a:ext uri="{FF2B5EF4-FFF2-40B4-BE49-F238E27FC236}">
                <a16:creationId xmlns:a16="http://schemas.microsoft.com/office/drawing/2014/main" id="{E1055577-94EF-4216-B6C1-CAAD3A2173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48075" y="4495800"/>
          <a:ext cx="741363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1" name="Equation" r:id="rId17" imgW="355138" imgH="177569" progId="Equation.DSMT4">
                  <p:embed/>
                </p:oleObj>
              </mc:Choice>
              <mc:Fallback>
                <p:oleObj name="Equation" r:id="rId17" imgW="355138" imgH="177569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8075" y="4495800"/>
                        <a:ext cx="741363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7">
            <a:extLst>
              <a:ext uri="{FF2B5EF4-FFF2-40B4-BE49-F238E27FC236}">
                <a16:creationId xmlns:a16="http://schemas.microsoft.com/office/drawing/2014/main" id="{58420D48-D102-4C3C-B579-4EC1A0E94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8038" y="4483100"/>
            <a:ext cx="2362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A pole of order </a:t>
            </a:r>
            <a:r>
              <a:rPr lang="en-US" altLang="zh-CN" sz="2000" i="1">
                <a:latin typeface="Times New Roman" panose="02020603050405020304" pitchFamily="18" charset="0"/>
              </a:rPr>
              <a:t>m</a:t>
            </a:r>
            <a:r>
              <a:rPr lang="en-US" altLang="zh-CN" sz="2000">
                <a:latin typeface="Times New Roman" panose="02020603050405020304" pitchFamily="18" charset="0"/>
              </a:rPr>
              <a:t>=3</a:t>
            </a:r>
          </a:p>
        </p:txBody>
      </p:sp>
      <p:sp>
        <p:nvSpPr>
          <p:cNvPr id="36879" name="Rectangle 4">
            <a:extLst>
              <a:ext uri="{FF2B5EF4-FFF2-40B4-BE49-F238E27FC236}">
                <a16:creationId xmlns:a16="http://schemas.microsoft.com/office/drawing/2014/main" id="{60809040-5640-45A4-BAF5-25C597490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17500"/>
            <a:ext cx="8215312" cy="51911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FAF5FF"/>
              </a:gs>
              <a:gs pos="100000">
                <a:srgbClr val="CC99FF"/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latin typeface="Arial Black" panose="020B0A04020102020204" pitchFamily="34" charset="0"/>
                <a:ea typeface="楷体_GB2312" pitchFamily="49" charset="-122"/>
              </a:rPr>
              <a:t>1. Three types of isolated singular points</a:t>
            </a:r>
            <a:endParaRPr lang="zh-CN" altLang="en-US">
              <a:latin typeface="Arial Black" panose="020B0A040201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5" grpId="0"/>
      <p:bldP spid="18449" grpId="0"/>
      <p:bldP spid="18453" grpId="0"/>
      <p:bldP spid="2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4">
            <a:extLst>
              <a:ext uri="{FF2B5EF4-FFF2-40B4-BE49-F238E27FC236}">
                <a16:creationId xmlns:a16="http://schemas.microsoft.com/office/drawing/2014/main" id="{F35C7A23-513E-4C67-9F60-48E4D8EC4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3C687ED-4D0A-45E7-A470-63ED09680C20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6393B3FF-A532-4537-9844-4808F620E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17500"/>
            <a:ext cx="8215312" cy="51911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2. Residues at poles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grpSp>
        <p:nvGrpSpPr>
          <p:cNvPr id="2" name="组合 12">
            <a:extLst>
              <a:ext uri="{FF2B5EF4-FFF2-40B4-BE49-F238E27FC236}">
                <a16:creationId xmlns:a16="http://schemas.microsoft.com/office/drawing/2014/main" id="{229DDD50-B73B-44D5-95AF-B78A53B3794E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525588"/>
            <a:ext cx="8229600" cy="3960812"/>
            <a:chOff x="381000" y="1525588"/>
            <a:chExt cx="8229600" cy="3960812"/>
          </a:xfrm>
        </p:grpSpPr>
        <p:sp>
          <p:nvSpPr>
            <p:cNvPr id="37893" name="Text Box 43">
              <a:extLst>
                <a:ext uri="{FF2B5EF4-FFF2-40B4-BE49-F238E27FC236}">
                  <a16:creationId xmlns:a16="http://schemas.microsoft.com/office/drawing/2014/main" id="{C26507F9-8D2A-4A79-B05F-2AFB1A1ECA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600" y="3352800"/>
              <a:ext cx="2362200" cy="554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Moreover, we have </a:t>
              </a:r>
            </a:p>
          </p:txBody>
        </p:sp>
        <p:grpSp>
          <p:nvGrpSpPr>
            <p:cNvPr id="37894" name="组合 25">
              <a:extLst>
                <a:ext uri="{FF2B5EF4-FFF2-40B4-BE49-F238E27FC236}">
                  <a16:creationId xmlns:a16="http://schemas.microsoft.com/office/drawing/2014/main" id="{A36F6984-E1E9-4C1D-9F02-29984F59BA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000" y="1525588"/>
              <a:ext cx="8229600" cy="3960812"/>
              <a:chOff x="381000" y="1525588"/>
              <a:chExt cx="8229600" cy="3960812"/>
            </a:xfrm>
          </p:grpSpPr>
          <p:sp>
            <p:nvSpPr>
              <p:cNvPr id="37895" name="Text Box 8">
                <a:extLst>
                  <a:ext uri="{FF2B5EF4-FFF2-40B4-BE49-F238E27FC236}">
                    <a16:creationId xmlns:a16="http://schemas.microsoft.com/office/drawing/2014/main" id="{A302339C-8658-4E7B-BCE2-81634E60D6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" y="1525588"/>
                <a:ext cx="8229600" cy="10156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 sz="20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rgbClr val="0033CC"/>
                    </a:solidFill>
                    <a:latin typeface="Times New Roman" panose="02020603050405020304" pitchFamily="18" charset="0"/>
                  </a:rPr>
                  <a:t>Theorem 1.</a:t>
                </a:r>
                <a:r>
                  <a:rPr lang="en-US" altLang="zh-CN" sz="2000">
                    <a:latin typeface="Times New Roman" panose="02020603050405020304" pitchFamily="18" charset="0"/>
                  </a:rPr>
                  <a:t>  An isolated singular point </a:t>
                </a:r>
                <a:r>
                  <a:rPr lang="en-US" altLang="zh-CN" sz="2000" i="1">
                    <a:latin typeface="Times New Roman" panose="02020603050405020304" pitchFamily="18" charset="0"/>
                  </a:rPr>
                  <a:t>z</a:t>
                </a:r>
                <a:r>
                  <a:rPr lang="en-US" altLang="zh-CN" sz="2000" baseline="-25000">
                    <a:latin typeface="Times New Roman" panose="02020603050405020304" pitchFamily="18" charset="0"/>
                  </a:rPr>
                  <a:t>0</a:t>
                </a:r>
                <a:r>
                  <a:rPr lang="en-US" altLang="zh-CN" sz="2000">
                    <a:latin typeface="Times New Roman" panose="02020603050405020304" pitchFamily="18" charset="0"/>
                  </a:rPr>
                  <a:t> of a function </a:t>
                </a:r>
                <a:r>
                  <a:rPr lang="en-US" altLang="zh-CN" sz="2000" i="1">
                    <a:latin typeface="Times New Roman" panose="02020603050405020304" pitchFamily="18" charset="0"/>
                  </a:rPr>
                  <a:t>f </a:t>
                </a:r>
                <a:r>
                  <a:rPr lang="en-US" altLang="zh-CN" sz="2000">
                    <a:latin typeface="Times New Roman" panose="02020603050405020304" pitchFamily="18" charset="0"/>
                  </a:rPr>
                  <a:t> is a pole of order </a:t>
                </a:r>
                <a:r>
                  <a:rPr lang="en-US" altLang="zh-CN" sz="2000" i="1">
                    <a:latin typeface="Times New Roman" panose="02020603050405020304" pitchFamily="18" charset="0"/>
                  </a:rPr>
                  <a:t>m</a:t>
                </a:r>
                <a:r>
                  <a:rPr lang="en-US" altLang="zh-CN" sz="2000">
                    <a:latin typeface="Times New Roman" panose="02020603050405020304" pitchFamily="18" charset="0"/>
                  </a:rPr>
                  <a:t> if and only if </a:t>
                </a:r>
                <a:r>
                  <a:rPr lang="en-US" altLang="zh-CN" sz="2000" i="1">
                    <a:latin typeface="Times New Roman" panose="02020603050405020304" pitchFamily="18" charset="0"/>
                  </a:rPr>
                  <a:t>f</a:t>
                </a:r>
                <a:r>
                  <a:rPr lang="en-US" altLang="zh-CN" sz="2000">
                    <a:latin typeface="Times New Roman" panose="02020603050405020304" pitchFamily="18" charset="0"/>
                  </a:rPr>
                  <a:t>(</a:t>
                </a:r>
                <a:r>
                  <a:rPr lang="en-US" altLang="zh-CN" sz="2000" i="1">
                    <a:latin typeface="Times New Roman" panose="02020603050405020304" pitchFamily="18" charset="0"/>
                  </a:rPr>
                  <a:t>z</a:t>
                </a:r>
                <a:r>
                  <a:rPr lang="en-US" altLang="zh-CN" sz="2000">
                    <a:latin typeface="Times New Roman" panose="02020603050405020304" pitchFamily="18" charset="0"/>
                  </a:rPr>
                  <a:t>) can be written in the form</a:t>
                </a:r>
                <a:endParaRPr lang="en-US" altLang="zh-CN" sz="2000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896" name="Text Box 42">
                <a:extLst>
                  <a:ext uri="{FF2B5EF4-FFF2-40B4-BE49-F238E27FC236}">
                    <a16:creationId xmlns:a16="http://schemas.microsoft.com/office/drawing/2014/main" id="{25E0E113-08FA-4283-8DE0-BDAE291499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" y="3352800"/>
                <a:ext cx="7924800" cy="5539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 sz="20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where </a:t>
                </a:r>
                <a:r>
                  <a:rPr lang="en-US" altLang="zh-CN" sz="2000" i="1">
                    <a:latin typeface="Symbol" panose="05050102010706020507" pitchFamily="18" charset="2"/>
                  </a:rPr>
                  <a:t>f</a:t>
                </a:r>
                <a:r>
                  <a:rPr lang="en-US" altLang="zh-CN" sz="2000">
                    <a:latin typeface="Times New Roman" panose="02020603050405020304" pitchFamily="18" charset="0"/>
                  </a:rPr>
                  <a:t>(</a:t>
                </a:r>
                <a:r>
                  <a:rPr lang="en-US" altLang="zh-CN" sz="2000" i="1">
                    <a:latin typeface="Times New Roman" panose="02020603050405020304" pitchFamily="18" charset="0"/>
                  </a:rPr>
                  <a:t>z</a:t>
                </a:r>
                <a:r>
                  <a:rPr lang="en-US" altLang="zh-CN" sz="2000">
                    <a:latin typeface="Times New Roman" panose="02020603050405020304" pitchFamily="18" charset="0"/>
                  </a:rPr>
                  <a:t>) is </a:t>
                </a:r>
                <a:r>
                  <a:rPr lang="en-US" altLang="zh-CN" sz="20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analytic</a:t>
                </a:r>
                <a:r>
                  <a:rPr lang="en-US" altLang="zh-CN" sz="2000">
                    <a:latin typeface="Times New Roman" panose="02020603050405020304" pitchFamily="18" charset="0"/>
                  </a:rPr>
                  <a:t> and </a:t>
                </a:r>
                <a:r>
                  <a:rPr lang="en-US" altLang="zh-CN" sz="20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nonzero</a:t>
                </a:r>
                <a:r>
                  <a:rPr lang="en-US" altLang="zh-CN" sz="2000">
                    <a:latin typeface="Times New Roman" panose="02020603050405020304" pitchFamily="18" charset="0"/>
                  </a:rPr>
                  <a:t> at </a:t>
                </a:r>
                <a:r>
                  <a:rPr lang="en-US" altLang="zh-CN" sz="2000" i="1">
                    <a:latin typeface="Times New Roman" panose="02020603050405020304" pitchFamily="18" charset="0"/>
                  </a:rPr>
                  <a:t>z</a:t>
                </a:r>
                <a:r>
                  <a:rPr lang="en-US" altLang="zh-CN" sz="2000" baseline="-25000">
                    <a:latin typeface="Times New Roman" panose="02020603050405020304" pitchFamily="18" charset="0"/>
                  </a:rPr>
                  <a:t>0</a:t>
                </a:r>
                <a:r>
                  <a:rPr lang="en-US" altLang="zh-CN" sz="2000">
                    <a:latin typeface="Times New Roman" panose="02020603050405020304" pitchFamily="18" charset="0"/>
                  </a:rPr>
                  <a:t>. </a:t>
                </a:r>
                <a:endParaRPr lang="en-US" altLang="zh-CN" sz="2000" i="1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37897" name="Object 2">
                <a:extLst>
                  <a:ext uri="{FF2B5EF4-FFF2-40B4-BE49-F238E27FC236}">
                    <a16:creationId xmlns:a16="http://schemas.microsoft.com/office/drawing/2014/main" id="{EB9BD6B3-3A41-47FA-8E45-5E1DD169D67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667000" y="2514600"/>
              <a:ext cx="2133600" cy="8419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907" name="Equation" r:id="rId3" imgW="1117115" imgH="444307" progId="Equation.DSMT4">
                      <p:embed/>
                    </p:oleObj>
                  </mc:Choice>
                  <mc:Fallback>
                    <p:oleObj name="Equation" r:id="rId3" imgW="1117115" imgH="444307" progId="Equation.DSMT4">
                      <p:embed/>
                      <p:pic>
                        <p:nvPicPr>
                          <p:cNvPr id="0" name="Object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67000" y="2514600"/>
                            <a:ext cx="2133600" cy="8419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898" name="Object 3">
                <a:extLst>
                  <a:ext uri="{FF2B5EF4-FFF2-40B4-BE49-F238E27FC236}">
                    <a16:creationId xmlns:a16="http://schemas.microsoft.com/office/drawing/2014/main" id="{C0B486B9-600C-4AFC-8160-4C2D688CB6A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362200" y="4614587"/>
              <a:ext cx="4114800" cy="8718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908" name="Equation" r:id="rId5" imgW="2094591" imgH="444307" progId="Equation.DSMT4">
                      <p:embed/>
                    </p:oleObj>
                  </mc:Choice>
                  <mc:Fallback>
                    <p:oleObj name="Equation" r:id="rId5" imgW="2094591" imgH="444307" progId="Equation.DSMT4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62200" y="4614587"/>
                            <a:ext cx="4114800" cy="8718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899" name="Object 4">
                <a:extLst>
                  <a:ext uri="{FF2B5EF4-FFF2-40B4-BE49-F238E27FC236}">
                    <a16:creationId xmlns:a16="http://schemas.microsoft.com/office/drawing/2014/main" id="{877684C3-B6E1-4E45-939A-E04C3D09E38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362200" y="4038600"/>
              <a:ext cx="3808412" cy="6084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909" name="Equation" r:id="rId7" imgW="1904174" imgH="304668" progId="Equation.DSMT4">
                      <p:embed/>
                    </p:oleObj>
                  </mc:Choice>
                  <mc:Fallback>
                    <p:oleObj name="Equation" r:id="rId7" imgW="1904174" imgH="304668" progId="Equation.DSMT4">
                      <p:embed/>
                      <p:pic>
                        <p:nvPicPr>
                          <p:cNvPr id="0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62200" y="4038600"/>
                            <a:ext cx="3808412" cy="60849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7900" name="Text Box 48">
                <a:extLst>
                  <a:ext uri="{FF2B5EF4-FFF2-40B4-BE49-F238E27FC236}">
                    <a16:creationId xmlns:a16="http://schemas.microsoft.com/office/drawing/2014/main" id="{3F96E065-9633-4503-B660-67A4A35895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7200" y="4780002"/>
                <a:ext cx="914400" cy="5539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 sz="20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and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5" name="Text Box 3">
            <a:extLst>
              <a:ext uri="{FF2B5EF4-FFF2-40B4-BE49-F238E27FC236}">
                <a16:creationId xmlns:a16="http://schemas.microsoft.com/office/drawing/2014/main" id="{6E379909-4ED9-446D-B51C-909C860332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549400"/>
            <a:ext cx="822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33CC"/>
                </a:solidFill>
                <a:latin typeface="Times New Roman" panose="02020603050405020304" pitchFamily="18" charset="0"/>
              </a:rPr>
              <a:t>Proof:</a:t>
            </a:r>
            <a:r>
              <a:rPr lang="en-US" altLang="zh-CN" sz="2000">
                <a:latin typeface="Times New Roman" panose="02020603050405020304" pitchFamily="18" charset="0"/>
              </a:rPr>
              <a:t> 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(Sufficiency) </a:t>
            </a:r>
            <a:r>
              <a:rPr lang="en-US" altLang="zh-CN" sz="2000">
                <a:latin typeface="Times New Roman" panose="02020603050405020304" pitchFamily="18" charset="0"/>
              </a:rPr>
              <a:t>Since </a:t>
            </a:r>
            <a:r>
              <a:rPr lang="en-US" altLang="zh-CN" sz="2000" i="1">
                <a:latin typeface="Symbol" panose="05050102010706020507" pitchFamily="18" charset="2"/>
              </a:rPr>
              <a:t>f</a:t>
            </a:r>
            <a:r>
              <a:rPr lang="en-US" altLang="zh-CN" sz="2000">
                <a:latin typeface="Times New Roman" panose="02020603050405020304" pitchFamily="18" charset="0"/>
              </a:rPr>
              <a:t>(</a:t>
            </a:r>
            <a:r>
              <a:rPr lang="en-US" altLang="zh-CN" sz="2000" i="1">
                <a:latin typeface="Times New Roman" panose="02020603050405020304" pitchFamily="18" charset="0"/>
              </a:rPr>
              <a:t>z</a:t>
            </a:r>
            <a:r>
              <a:rPr lang="en-US" altLang="zh-CN" sz="2000">
                <a:latin typeface="Times New Roman" panose="02020603050405020304" pitchFamily="18" charset="0"/>
              </a:rPr>
              <a:t>) is analytic at </a:t>
            </a:r>
            <a:r>
              <a:rPr lang="en-US" altLang="zh-CN" sz="2000" i="1">
                <a:latin typeface="Times New Roman" panose="02020603050405020304" pitchFamily="18" charset="0"/>
              </a:rPr>
              <a:t>z</a:t>
            </a:r>
            <a:r>
              <a:rPr lang="en-US" altLang="zh-CN" sz="2000" baseline="-25000">
                <a:latin typeface="Times New Roman" panose="02020603050405020304" pitchFamily="18" charset="0"/>
              </a:rPr>
              <a:t>0</a:t>
            </a:r>
            <a:r>
              <a:rPr lang="en-US" altLang="zh-CN" sz="2000">
                <a:latin typeface="Times New Roman" panose="02020603050405020304" pitchFamily="18" charset="0"/>
              </a:rPr>
              <a:t>, it has </a:t>
            </a:r>
          </a:p>
        </p:txBody>
      </p:sp>
      <p:graphicFrame>
        <p:nvGraphicFramePr>
          <p:cNvPr id="412696" name="Object 2">
            <a:extLst>
              <a:ext uri="{FF2B5EF4-FFF2-40B4-BE49-F238E27FC236}">
                <a16:creationId xmlns:a16="http://schemas.microsoft.com/office/drawing/2014/main" id="{7417775A-93C8-4DDF-8531-F4B196E912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1890713"/>
          <a:ext cx="3886200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4" name="Equation" r:id="rId3" imgW="2032000" imgH="406400" progId="Equation.DSMT4">
                  <p:embed/>
                </p:oleObj>
              </mc:Choice>
              <mc:Fallback>
                <p:oleObj name="Equation" r:id="rId3" imgW="2032000" imgH="406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890713"/>
                        <a:ext cx="3886200" cy="77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697" name="Object 3">
            <a:extLst>
              <a:ext uri="{FF2B5EF4-FFF2-40B4-BE49-F238E27FC236}">
                <a16:creationId xmlns:a16="http://schemas.microsoft.com/office/drawing/2014/main" id="{7EF51FD1-5FB0-4BB0-A951-AE1573303B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4375" y="2547938"/>
          <a:ext cx="4949825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5" name="Equation" r:id="rId5" imgW="2730500" imgH="444500" progId="Equation.DSMT4">
                  <p:embed/>
                </p:oleObj>
              </mc:Choice>
              <mc:Fallback>
                <p:oleObj name="Equation" r:id="rId5" imgW="2730500" imgH="4445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4375" y="2547938"/>
                        <a:ext cx="4949825" cy="804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698" name="Rectangle 26">
            <a:extLst>
              <a:ext uri="{FF2B5EF4-FFF2-40B4-BE49-F238E27FC236}">
                <a16:creationId xmlns:a16="http://schemas.microsoft.com/office/drawing/2014/main" id="{ACDEF36C-5D31-4ED1-8635-8230CC146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429000"/>
            <a:ext cx="7924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 in some neighborhood |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</a:rPr>
              <a:t>z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-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</a:rPr>
              <a:t>z</a:t>
            </a:r>
            <a:r>
              <a:rPr kumimoji="1" lang="en-US" altLang="zh-CN" sz="20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|&lt;</a:t>
            </a:r>
            <a:r>
              <a:rPr kumimoji="1" lang="en-US" altLang="zh-CN" sz="2000" i="1">
                <a:solidFill>
                  <a:srgbClr val="000000"/>
                </a:solidFill>
                <a:latin typeface="Symbol" panose="05050102010706020507" pitchFamily="18" charset="2"/>
              </a:rPr>
              <a:t>e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 of 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</a:rPr>
              <a:t>z</a:t>
            </a:r>
            <a:r>
              <a:rPr kumimoji="1" lang="en-US" altLang="zh-CN" sz="20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. So </a:t>
            </a:r>
          </a:p>
        </p:txBody>
      </p:sp>
      <p:graphicFrame>
        <p:nvGraphicFramePr>
          <p:cNvPr id="412699" name="Object 4">
            <a:extLst>
              <a:ext uri="{FF2B5EF4-FFF2-40B4-BE49-F238E27FC236}">
                <a16:creationId xmlns:a16="http://schemas.microsoft.com/office/drawing/2014/main" id="{4F266F5E-C03E-4DAE-AF49-F94F00AEED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3948113"/>
          <a:ext cx="2024063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6" name="Equation" r:id="rId7" imgW="1054100" imgH="444500" progId="Equation.DSMT4">
                  <p:embed/>
                </p:oleObj>
              </mc:Choice>
              <mc:Fallback>
                <p:oleObj name="Equation" r:id="rId7" imgW="1054100" imgH="4445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948113"/>
                        <a:ext cx="2024063" cy="852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700" name="Object 5">
            <a:extLst>
              <a:ext uri="{FF2B5EF4-FFF2-40B4-BE49-F238E27FC236}">
                <a16:creationId xmlns:a16="http://schemas.microsoft.com/office/drawing/2014/main" id="{5196D291-6963-473E-A8F4-0837E6ABDE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4876800"/>
          <a:ext cx="5410200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7" name="Equation" r:id="rId9" imgW="2819400" imgH="457200" progId="Equation.DSMT4">
                  <p:embed/>
                </p:oleObj>
              </mc:Choice>
              <mc:Fallback>
                <p:oleObj name="Equation" r:id="rId9" imgW="281940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876800"/>
                        <a:ext cx="5410200" cy="87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701" name="Object 6">
            <a:extLst>
              <a:ext uri="{FF2B5EF4-FFF2-40B4-BE49-F238E27FC236}">
                <a16:creationId xmlns:a16="http://schemas.microsoft.com/office/drawing/2014/main" id="{34A3315A-8909-4A12-8AD1-A852A267DA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3948113"/>
          <a:ext cx="3438525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8" name="Equation" r:id="rId11" imgW="1790700" imgH="444500" progId="Equation.DSMT4">
                  <p:embed/>
                </p:oleObj>
              </mc:Choice>
              <mc:Fallback>
                <p:oleObj name="Equation" r:id="rId11" imgW="1790700" imgH="4445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948113"/>
                        <a:ext cx="3438525" cy="852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702" name="Rectangle 30">
            <a:extLst>
              <a:ext uri="{FF2B5EF4-FFF2-40B4-BE49-F238E27FC236}">
                <a16:creationId xmlns:a16="http://schemas.microsoft.com/office/drawing/2014/main" id="{3E4A2177-4983-430C-89A3-7B3F78307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791200"/>
            <a:ext cx="830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 This, with </a:t>
            </a:r>
            <a:r>
              <a:rPr lang="en-US" altLang="zh-CN" sz="2000" i="1">
                <a:latin typeface="Symbol" panose="05050102010706020507" pitchFamily="18" charset="2"/>
              </a:rPr>
              <a:t>f</a:t>
            </a:r>
            <a:r>
              <a:rPr lang="en-US" altLang="zh-CN" sz="2000">
                <a:latin typeface="Times New Roman" panose="02020603050405020304" pitchFamily="18" charset="0"/>
              </a:rPr>
              <a:t>(</a:t>
            </a:r>
            <a:r>
              <a:rPr lang="en-US" altLang="zh-CN" sz="2000" i="1">
                <a:latin typeface="Times New Roman" panose="02020603050405020304" pitchFamily="18" charset="0"/>
              </a:rPr>
              <a:t>z</a:t>
            </a:r>
            <a:r>
              <a:rPr lang="en-US" altLang="zh-CN" sz="2000" baseline="-25000">
                <a:latin typeface="Times New Roman" panose="02020603050405020304" pitchFamily="18" charset="0"/>
              </a:rPr>
              <a:t>0</a:t>
            </a:r>
            <a:r>
              <a:rPr lang="en-US" altLang="zh-CN" sz="2000">
                <a:latin typeface="Times New Roman" panose="02020603050405020304" pitchFamily="18" charset="0"/>
              </a:rPr>
              <a:t>) ≠0, shows that </a:t>
            </a:r>
            <a:r>
              <a:rPr lang="en-US" altLang="zh-CN" sz="2000" i="1">
                <a:latin typeface="Times New Roman" panose="02020603050405020304" pitchFamily="18" charset="0"/>
              </a:rPr>
              <a:t>z</a:t>
            </a:r>
            <a:r>
              <a:rPr lang="en-US" altLang="zh-CN" sz="2000" baseline="-25000">
                <a:latin typeface="Times New Roman" panose="02020603050405020304" pitchFamily="18" charset="0"/>
              </a:rPr>
              <a:t>0</a:t>
            </a:r>
            <a:r>
              <a:rPr lang="en-US" altLang="zh-CN" sz="2000">
                <a:latin typeface="Times New Roman" panose="02020603050405020304" pitchFamily="18" charset="0"/>
              </a:rPr>
              <a:t> is a pole of order </a:t>
            </a:r>
            <a:r>
              <a:rPr lang="en-US" altLang="zh-CN" sz="2000" i="1">
                <a:latin typeface="Times New Roman" panose="02020603050405020304" pitchFamily="18" charset="0"/>
              </a:rPr>
              <a:t>m</a:t>
            </a:r>
            <a:r>
              <a:rPr lang="en-US" altLang="zh-CN" sz="2000"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38922" name="灯片编号占位符 4">
            <a:extLst>
              <a:ext uri="{FF2B5EF4-FFF2-40B4-BE49-F238E27FC236}">
                <a16:creationId xmlns:a16="http://schemas.microsoft.com/office/drawing/2014/main" id="{9B885E2A-D1DD-4E94-AA33-483E607FF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F40B000-79A7-4D10-ACFC-D3E32B6D3823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0BB07638-46E0-491A-AB4E-166D30CBD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17500"/>
            <a:ext cx="8215312" cy="51911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2. Residues at poles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2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2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2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2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2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2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2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2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75" grpId="0"/>
      <p:bldP spid="412698" grpId="0" build="p" autoUpdateAnimBg="0"/>
      <p:bldP spid="412702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Text Box 2">
            <a:extLst>
              <a:ext uri="{FF2B5EF4-FFF2-40B4-BE49-F238E27FC236}">
                <a16:creationId xmlns:a16="http://schemas.microsoft.com/office/drawing/2014/main" id="{C4BE67AF-A789-4DFF-ABFE-438738E4D4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581150"/>
            <a:ext cx="822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33CC"/>
                </a:solidFill>
                <a:latin typeface="Times New Roman" panose="02020603050405020304" pitchFamily="18" charset="0"/>
              </a:rPr>
              <a:t>Proof. 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(Necessarity) </a:t>
            </a:r>
            <a:r>
              <a:rPr lang="en-US" altLang="zh-CN" sz="2000">
                <a:latin typeface="Times New Roman" panose="02020603050405020304" pitchFamily="18" charset="0"/>
              </a:rPr>
              <a:t>If </a:t>
            </a:r>
            <a:r>
              <a:rPr lang="en-US" altLang="zh-CN" sz="2000" i="1">
                <a:latin typeface="Times New Roman" panose="02020603050405020304" pitchFamily="18" charset="0"/>
              </a:rPr>
              <a:t>z</a:t>
            </a:r>
            <a:r>
              <a:rPr lang="en-US" altLang="zh-CN" sz="2000" baseline="-25000">
                <a:latin typeface="Times New Roman" panose="02020603050405020304" pitchFamily="18" charset="0"/>
              </a:rPr>
              <a:t>0</a:t>
            </a:r>
            <a:r>
              <a:rPr lang="en-US" altLang="zh-CN" sz="2000">
                <a:latin typeface="Times New Roman" panose="02020603050405020304" pitchFamily="18" charset="0"/>
              </a:rPr>
              <a:t> is a pole of order </a:t>
            </a:r>
            <a:r>
              <a:rPr lang="en-US" altLang="zh-CN" sz="2000" i="1">
                <a:latin typeface="Times New Roman" panose="02020603050405020304" pitchFamily="18" charset="0"/>
              </a:rPr>
              <a:t>m</a:t>
            </a:r>
            <a:r>
              <a:rPr lang="en-US" altLang="zh-CN" sz="2000">
                <a:latin typeface="Times New Roman" panose="02020603050405020304" pitchFamily="18" charset="0"/>
              </a:rPr>
              <a:t> of </a:t>
            </a:r>
            <a:r>
              <a:rPr lang="en-US" altLang="zh-CN" sz="2000" i="1">
                <a:latin typeface="Times New Roman" panose="02020603050405020304" pitchFamily="18" charset="0"/>
              </a:rPr>
              <a:t>f</a:t>
            </a:r>
            <a:r>
              <a:rPr lang="en-US" altLang="zh-CN" sz="2000">
                <a:latin typeface="Times New Roman" panose="02020603050405020304" pitchFamily="18" charset="0"/>
              </a:rPr>
              <a:t>, then </a:t>
            </a:r>
          </a:p>
        </p:txBody>
      </p:sp>
      <p:sp>
        <p:nvSpPr>
          <p:cNvPr id="420869" name="Rectangle 5">
            <a:extLst>
              <a:ext uri="{FF2B5EF4-FFF2-40B4-BE49-F238E27FC236}">
                <a16:creationId xmlns:a16="http://schemas.microsoft.com/office/drawing/2014/main" id="{87AE7059-3411-4F20-8EC7-5CC7A7EB1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830513"/>
            <a:ext cx="7924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which is valid in 0&lt;|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</a:rPr>
              <a:t>z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-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</a:rPr>
              <a:t>z</a:t>
            </a:r>
            <a:r>
              <a:rPr kumimoji="1" lang="en-US" altLang="zh-CN" sz="20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|&lt;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. Define</a:t>
            </a:r>
          </a:p>
        </p:txBody>
      </p:sp>
      <p:sp>
        <p:nvSpPr>
          <p:cNvPr id="420873" name="Rectangle 9">
            <a:extLst>
              <a:ext uri="{FF2B5EF4-FFF2-40B4-BE49-F238E27FC236}">
                <a16:creationId xmlns:a16="http://schemas.microsoft.com/office/drawing/2014/main" id="{5E101628-D3F8-4472-83AB-3148E37A7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191000"/>
            <a:ext cx="8001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Then </a:t>
            </a:r>
            <a:r>
              <a:rPr lang="en-US" altLang="zh-CN" sz="2000" i="1">
                <a:latin typeface="Symbol" panose="05050102010706020507" pitchFamily="18" charset="2"/>
              </a:rPr>
              <a:t>f</a:t>
            </a:r>
            <a:r>
              <a:rPr lang="en-US" altLang="zh-CN" sz="2000">
                <a:latin typeface="Times New Roman" panose="02020603050405020304" pitchFamily="18" charset="0"/>
              </a:rPr>
              <a:t>(</a:t>
            </a:r>
            <a:r>
              <a:rPr lang="en-US" altLang="zh-CN" sz="2000" i="1">
                <a:latin typeface="Times New Roman" panose="02020603050405020304" pitchFamily="18" charset="0"/>
              </a:rPr>
              <a:t>z</a:t>
            </a:r>
            <a:r>
              <a:rPr lang="en-US" altLang="zh-CN" sz="2000">
                <a:latin typeface="Times New Roman" panose="02020603050405020304" pitchFamily="18" charset="0"/>
              </a:rPr>
              <a:t>) has the power series representation</a:t>
            </a:r>
          </a:p>
        </p:txBody>
      </p:sp>
      <p:graphicFrame>
        <p:nvGraphicFramePr>
          <p:cNvPr id="420874" name="Object 2">
            <a:extLst>
              <a:ext uri="{FF2B5EF4-FFF2-40B4-BE49-F238E27FC236}">
                <a16:creationId xmlns:a16="http://schemas.microsoft.com/office/drawing/2014/main" id="{667E99AA-0469-401D-8CA8-361BA61B7A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5963" y="1982788"/>
          <a:ext cx="6437312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7" name="Equation" r:id="rId3" imgW="3416300" imgH="444500" progId="Equation.DSMT4">
                  <p:embed/>
                </p:oleObj>
              </mc:Choice>
              <mc:Fallback>
                <p:oleObj name="Equation" r:id="rId3" imgW="3416300" imgH="4445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3" y="1982788"/>
                        <a:ext cx="6437312" cy="836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76" name="Object 3">
            <a:extLst>
              <a:ext uri="{FF2B5EF4-FFF2-40B4-BE49-F238E27FC236}">
                <a16:creationId xmlns:a16="http://schemas.microsoft.com/office/drawing/2014/main" id="{1309AF00-A629-4943-9A9D-54CBA56D83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14500" y="3221038"/>
          <a:ext cx="4686300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8" name="Equation" r:id="rId5" imgW="2438400" imgH="508000" progId="Equation.DSMT4">
                  <p:embed/>
                </p:oleObj>
              </mc:Choice>
              <mc:Fallback>
                <p:oleObj name="Equation" r:id="rId5" imgW="2438400" imgH="508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3221038"/>
                        <a:ext cx="4686300" cy="969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878" name="Rectangle 14">
            <a:extLst>
              <a:ext uri="{FF2B5EF4-FFF2-40B4-BE49-F238E27FC236}">
                <a16:creationId xmlns:a16="http://schemas.microsoft.com/office/drawing/2014/main" id="{82800853-4080-42C6-A9AB-D1DC0CC04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430838"/>
            <a:ext cx="2133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And, </a:t>
            </a:r>
            <a:r>
              <a:rPr lang="en-US" altLang="zh-CN" sz="2000" i="1">
                <a:latin typeface="Symbol" panose="05050102010706020507" pitchFamily="18" charset="2"/>
              </a:rPr>
              <a:t>f</a:t>
            </a:r>
            <a:r>
              <a:rPr lang="en-US" altLang="zh-CN" sz="2000">
                <a:latin typeface="Times New Roman" panose="02020603050405020304" pitchFamily="18" charset="0"/>
              </a:rPr>
              <a:t>(</a:t>
            </a:r>
            <a:r>
              <a:rPr lang="en-US" altLang="zh-CN" sz="2000" i="1">
                <a:latin typeface="Times New Roman" panose="02020603050405020304" pitchFamily="18" charset="0"/>
              </a:rPr>
              <a:t>z</a:t>
            </a:r>
            <a:r>
              <a:rPr lang="en-US" altLang="zh-CN" sz="2000" baseline="-25000">
                <a:latin typeface="Times New Roman" panose="02020603050405020304" pitchFamily="18" charset="0"/>
              </a:rPr>
              <a:t>0</a:t>
            </a:r>
            <a:r>
              <a:rPr lang="en-US" altLang="zh-CN" sz="2000">
                <a:latin typeface="Times New Roman" panose="02020603050405020304" pitchFamily="18" charset="0"/>
              </a:rPr>
              <a:t>)=</a:t>
            </a:r>
            <a:r>
              <a:rPr lang="en-US" altLang="zh-CN" sz="2000" i="1">
                <a:latin typeface="Times New Roman" panose="02020603050405020304" pitchFamily="18" charset="0"/>
              </a:rPr>
              <a:t>b</a:t>
            </a:r>
            <a:r>
              <a:rPr lang="en-US" altLang="zh-CN" sz="2000" i="1" baseline="-25000">
                <a:latin typeface="Times New Roman" panose="02020603050405020304" pitchFamily="18" charset="0"/>
              </a:rPr>
              <a:t>m</a:t>
            </a:r>
            <a:r>
              <a:rPr lang="en-US" altLang="zh-CN" sz="2000">
                <a:latin typeface="Times New Roman" panose="02020603050405020304" pitchFamily="18" charset="0"/>
              </a:rPr>
              <a:t> ≠0.</a:t>
            </a:r>
          </a:p>
        </p:txBody>
      </p:sp>
      <p:graphicFrame>
        <p:nvGraphicFramePr>
          <p:cNvPr id="420879" name="Object 4">
            <a:extLst>
              <a:ext uri="{FF2B5EF4-FFF2-40B4-BE49-F238E27FC236}">
                <a16:creationId xmlns:a16="http://schemas.microsoft.com/office/drawing/2014/main" id="{1C9E0D06-64BA-4EE1-A12C-BC8ECDD5AA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4772025"/>
          <a:ext cx="304800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9" name="Equation" r:id="rId7" imgW="1778000" imgH="241300" progId="Equation.DSMT4">
                  <p:embed/>
                </p:oleObj>
              </mc:Choice>
              <mc:Fallback>
                <p:oleObj name="Equation" r:id="rId7" imgW="1778000" imgH="241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772025"/>
                        <a:ext cx="3048000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80" name="Object 5">
            <a:extLst>
              <a:ext uri="{FF2B5EF4-FFF2-40B4-BE49-F238E27FC236}">
                <a16:creationId xmlns:a16="http://schemas.microsoft.com/office/drawing/2014/main" id="{3C1F3C39-5A8C-40EE-BC04-CA0BDF994F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4603750"/>
          <a:ext cx="2065338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0" name="Equation" r:id="rId9" imgW="1104900" imgH="431800" progId="Equation.DSMT4">
                  <p:embed/>
                </p:oleObj>
              </mc:Choice>
              <mc:Fallback>
                <p:oleObj name="Equation" r:id="rId9" imgW="1104900" imgH="431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603750"/>
                        <a:ext cx="2065338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881" name="Rectangle 17">
            <a:extLst>
              <a:ext uri="{FF2B5EF4-FFF2-40B4-BE49-F238E27FC236}">
                <a16:creationId xmlns:a16="http://schemas.microsoft.com/office/drawing/2014/main" id="{8AF34B96-6D6C-4D9D-9466-C2F450966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410200"/>
            <a:ext cx="815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throughout the disk |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</a:rPr>
              <a:t>z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-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</a:rPr>
              <a:t>z</a:t>
            </a:r>
            <a:r>
              <a:rPr kumimoji="1" lang="en-US" altLang="zh-CN" sz="20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|&lt;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000">
                <a:latin typeface="Times New Roman" panose="02020603050405020304" pitchFamily="18" charset="0"/>
              </a:rPr>
              <a:t>. Hence </a:t>
            </a:r>
            <a:r>
              <a:rPr lang="en-US" altLang="zh-CN" sz="2000" i="1">
                <a:latin typeface="Symbol" panose="05050102010706020507" pitchFamily="18" charset="2"/>
              </a:rPr>
              <a:t>f</a:t>
            </a:r>
            <a:r>
              <a:rPr lang="en-US" altLang="zh-CN" sz="2000">
                <a:latin typeface="Times New Roman" panose="02020603050405020304" pitchFamily="18" charset="0"/>
              </a:rPr>
              <a:t>(</a:t>
            </a:r>
            <a:r>
              <a:rPr lang="en-US" altLang="zh-CN" sz="2000" i="1">
                <a:latin typeface="Times New Roman" panose="02020603050405020304" pitchFamily="18" charset="0"/>
              </a:rPr>
              <a:t>z</a:t>
            </a:r>
            <a:r>
              <a:rPr lang="en-US" altLang="zh-CN" sz="2000">
                <a:latin typeface="Times New Roman" panose="02020603050405020304" pitchFamily="18" charset="0"/>
              </a:rPr>
              <a:t>) is analytic.</a:t>
            </a:r>
          </a:p>
        </p:txBody>
      </p:sp>
      <p:sp>
        <p:nvSpPr>
          <p:cNvPr id="39947" name="灯片编号占位符 4">
            <a:extLst>
              <a:ext uri="{FF2B5EF4-FFF2-40B4-BE49-F238E27FC236}">
                <a16:creationId xmlns:a16="http://schemas.microsoft.com/office/drawing/2014/main" id="{9F0D9654-0AC6-4F0B-8344-1317971AD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536C5AE-891D-4034-86CA-6F7524C4FA99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2CD42070-E389-435D-9811-009E8C288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17500"/>
            <a:ext cx="8215312" cy="51911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2. Residues at poles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0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0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0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0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08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0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0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208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208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66" grpId="0"/>
      <p:bldP spid="420869" grpId="0" build="p" autoUpdateAnimBg="0"/>
      <p:bldP spid="420873" grpId="0" build="p" autoUpdateAnimBg="0"/>
      <p:bldP spid="420878" grpId="0" build="p" autoUpdateAnimBg="0"/>
      <p:bldP spid="420881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4">
            <a:extLst>
              <a:ext uri="{FF2B5EF4-FFF2-40B4-BE49-F238E27FC236}">
                <a16:creationId xmlns:a16="http://schemas.microsoft.com/office/drawing/2014/main" id="{5CBB13D0-E3E0-4BDE-8462-B738A56CA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0300792-3F1F-4A85-856B-F222CE11F15C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Group 22">
            <a:extLst>
              <a:ext uri="{FF2B5EF4-FFF2-40B4-BE49-F238E27FC236}">
                <a16:creationId xmlns:a16="http://schemas.microsoft.com/office/drawing/2014/main" id="{DC2AD2AB-3311-4942-8D13-F90947F03AA8}"/>
              </a:ext>
            </a:extLst>
          </p:cNvPr>
          <p:cNvGrpSpPr>
            <a:grpSpLocks/>
          </p:cNvGrpSpPr>
          <p:nvPr/>
        </p:nvGrpSpPr>
        <p:grpSpPr bwMode="auto">
          <a:xfrm>
            <a:off x="422275" y="1395413"/>
            <a:ext cx="7058025" cy="719137"/>
            <a:chOff x="214" y="35"/>
            <a:chExt cx="4446" cy="453"/>
          </a:xfrm>
        </p:grpSpPr>
        <p:sp>
          <p:nvSpPr>
            <p:cNvPr id="40980" name="Rectangle 5">
              <a:extLst>
                <a:ext uri="{FF2B5EF4-FFF2-40B4-BE49-F238E27FC236}">
                  <a16:creationId xmlns:a16="http://schemas.microsoft.com/office/drawing/2014/main" id="{45DCFBCB-DCF3-45F8-A63E-B7DF82D998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" y="164"/>
              <a:ext cx="439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</a:rPr>
                <a:t>Example 5.</a:t>
              </a:r>
              <a:r>
                <a:rPr lang="en-US" altLang="zh-CN" sz="2000">
                  <a:latin typeface="Times New Roman" panose="02020603050405020304" pitchFamily="18" charset="0"/>
                </a:rPr>
                <a:t>  Find all the residues of the function </a:t>
              </a:r>
            </a:p>
          </p:txBody>
        </p:sp>
        <p:graphicFrame>
          <p:nvGraphicFramePr>
            <p:cNvPr id="40981" name="Object 6">
              <a:extLst>
                <a:ext uri="{FF2B5EF4-FFF2-40B4-BE49-F238E27FC236}">
                  <a16:creationId xmlns:a16="http://schemas.microsoft.com/office/drawing/2014/main" id="{66191E72-0573-4878-9771-77E008412D5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48" y="35"/>
            <a:ext cx="1112" cy="4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96" name="Equation" r:id="rId3" imgW="1104900" imgH="444500" progId="Equation.DSMT4">
                    <p:embed/>
                  </p:oleObj>
                </mc:Choice>
                <mc:Fallback>
                  <p:oleObj name="Equation" r:id="rId3" imgW="1104900" imgH="4445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8" y="35"/>
                          <a:ext cx="1112" cy="4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" name="Rectangle 8">
            <a:extLst>
              <a:ext uri="{FF2B5EF4-FFF2-40B4-BE49-F238E27FC236}">
                <a16:creationId xmlns:a16="http://schemas.microsoft.com/office/drawing/2014/main" id="{D352E053-DA74-44F4-B533-7253E1869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209800"/>
            <a:ext cx="974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</a:rPr>
              <a:t>Solution.</a:t>
            </a:r>
          </a:p>
        </p:txBody>
      </p:sp>
      <p:grpSp>
        <p:nvGrpSpPr>
          <p:cNvPr id="3" name="Group 23">
            <a:extLst>
              <a:ext uri="{FF2B5EF4-FFF2-40B4-BE49-F238E27FC236}">
                <a16:creationId xmlns:a16="http://schemas.microsoft.com/office/drawing/2014/main" id="{49C04E05-6796-4159-857B-18B2D4B9BE7C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2203450"/>
            <a:ext cx="5122863" cy="409575"/>
            <a:chOff x="1292" y="965"/>
            <a:chExt cx="3227" cy="258"/>
          </a:xfrm>
        </p:grpSpPr>
        <p:sp>
          <p:nvSpPr>
            <p:cNvPr id="40978" name="Rectangle 9">
              <a:extLst>
                <a:ext uri="{FF2B5EF4-FFF2-40B4-BE49-F238E27FC236}">
                  <a16:creationId xmlns:a16="http://schemas.microsoft.com/office/drawing/2014/main" id="{AF4A7907-6D24-4D7D-91AA-7BBDFB7398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965"/>
              <a:ext cx="227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The isolated singular points are</a:t>
              </a:r>
            </a:p>
          </p:txBody>
        </p:sp>
        <p:graphicFrame>
          <p:nvGraphicFramePr>
            <p:cNvPr id="40979" name="Object 10">
              <a:extLst>
                <a:ext uri="{FF2B5EF4-FFF2-40B4-BE49-F238E27FC236}">
                  <a16:creationId xmlns:a16="http://schemas.microsoft.com/office/drawing/2014/main" id="{4EF16EA5-0496-4AF9-BDE3-5CC300ACF76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48" y="988"/>
            <a:ext cx="971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97" name="Equation" r:id="rId5" imgW="850531" imgH="203112" progId="Equation.DSMT4">
                    <p:embed/>
                  </p:oleObj>
                </mc:Choice>
                <mc:Fallback>
                  <p:oleObj name="Equation" r:id="rId5" imgW="850531" imgH="203112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8" y="988"/>
                          <a:ext cx="971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4">
            <a:extLst>
              <a:ext uri="{FF2B5EF4-FFF2-40B4-BE49-F238E27FC236}">
                <a16:creationId xmlns:a16="http://schemas.microsoft.com/office/drawing/2014/main" id="{B005E68F-D127-4316-98AC-EE8A68721FB5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2557463"/>
            <a:ext cx="3886200" cy="796925"/>
            <a:chOff x="1293" y="1206"/>
            <a:chExt cx="2448" cy="502"/>
          </a:xfrm>
        </p:grpSpPr>
        <p:sp>
          <p:nvSpPr>
            <p:cNvPr id="40976" name="Rectangle 11">
              <a:extLst>
                <a:ext uri="{FF2B5EF4-FFF2-40B4-BE49-F238E27FC236}">
                  <a16:creationId xmlns:a16="http://schemas.microsoft.com/office/drawing/2014/main" id="{808BC5BA-5598-4346-93E7-82DC6F597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3" y="1344"/>
              <a:ext cx="104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For </a:t>
              </a:r>
              <a:r>
                <a:rPr lang="en-US" altLang="zh-CN" sz="2000" i="1">
                  <a:latin typeface="Times New Roman" panose="02020603050405020304" pitchFamily="18" charset="0"/>
                </a:rPr>
                <a:t>z</a:t>
              </a:r>
              <a:r>
                <a:rPr lang="en-US" altLang="zh-CN" sz="2000">
                  <a:latin typeface="Times New Roman" panose="02020603050405020304" pitchFamily="18" charset="0"/>
                </a:rPr>
                <a:t>=0,</a:t>
              </a:r>
            </a:p>
          </p:txBody>
        </p:sp>
        <p:graphicFrame>
          <p:nvGraphicFramePr>
            <p:cNvPr id="40977" name="Object 12">
              <a:extLst>
                <a:ext uri="{FF2B5EF4-FFF2-40B4-BE49-F238E27FC236}">
                  <a16:creationId xmlns:a16="http://schemas.microsoft.com/office/drawing/2014/main" id="{34281B4D-33BD-4CF4-B855-640ABB9F5A3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20" y="1206"/>
            <a:ext cx="1621" cy="5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98" name="Equation" r:id="rId7" imgW="1409088" imgH="431613" progId="Equation.DSMT4">
                    <p:embed/>
                  </p:oleObj>
                </mc:Choice>
                <mc:Fallback>
                  <p:oleObj name="Equation" r:id="rId7" imgW="1409088" imgH="431613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0" y="1206"/>
                          <a:ext cx="1621" cy="5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" name="Object 15">
            <a:extLst>
              <a:ext uri="{FF2B5EF4-FFF2-40B4-BE49-F238E27FC236}">
                <a16:creationId xmlns:a16="http://schemas.microsoft.com/office/drawing/2014/main" id="{8976FCF5-B1BD-4610-9273-A703B4B65F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3302000"/>
          <a:ext cx="4876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9" name="Equation" r:id="rId9" imgW="2641600" imgH="495300" progId="Equation.DSMT4">
                  <p:embed/>
                </p:oleObj>
              </mc:Choice>
              <mc:Fallback>
                <p:oleObj name="Equation" r:id="rId9" imgW="2641600" imgH="4953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302000"/>
                        <a:ext cx="48768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25">
            <a:extLst>
              <a:ext uri="{FF2B5EF4-FFF2-40B4-BE49-F238E27FC236}">
                <a16:creationId xmlns:a16="http://schemas.microsoft.com/office/drawing/2014/main" id="{5360A3DB-EAFD-4089-B018-B3427711BBF2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4081463"/>
            <a:ext cx="4337050" cy="792162"/>
            <a:chOff x="1293" y="2196"/>
            <a:chExt cx="2732" cy="499"/>
          </a:xfrm>
        </p:grpSpPr>
        <p:sp>
          <p:nvSpPr>
            <p:cNvPr id="40974" name="Rectangle 17">
              <a:extLst>
                <a:ext uri="{FF2B5EF4-FFF2-40B4-BE49-F238E27FC236}">
                  <a16:creationId xmlns:a16="http://schemas.microsoft.com/office/drawing/2014/main" id="{3C26C40A-1729-4D8B-8744-15092D8C67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3" y="2326"/>
              <a:ext cx="104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For </a:t>
              </a:r>
              <a:r>
                <a:rPr lang="en-US" altLang="zh-CN" sz="2000" i="1">
                  <a:latin typeface="Times New Roman" panose="02020603050405020304" pitchFamily="18" charset="0"/>
                </a:rPr>
                <a:t>z</a:t>
              </a:r>
              <a:r>
                <a:rPr lang="en-US" altLang="zh-CN" sz="2000">
                  <a:latin typeface="Times New Roman" panose="02020603050405020304" pitchFamily="18" charset="0"/>
                </a:rPr>
                <a:t>=</a:t>
              </a:r>
              <a:r>
                <a:rPr lang="en-US" altLang="zh-CN" sz="2000" i="1">
                  <a:latin typeface="Times New Roman" panose="02020603050405020304" pitchFamily="18" charset="0"/>
                </a:rPr>
                <a:t>i</a:t>
              </a:r>
              <a:r>
                <a:rPr lang="en-US" altLang="zh-CN" sz="2000">
                  <a:latin typeface="Times New Roman" panose="02020603050405020304" pitchFamily="18" charset="0"/>
                </a:rPr>
                <a:t>,</a:t>
              </a:r>
            </a:p>
          </p:txBody>
        </p:sp>
        <p:graphicFrame>
          <p:nvGraphicFramePr>
            <p:cNvPr id="40975" name="Object 18">
              <a:extLst>
                <a:ext uri="{FF2B5EF4-FFF2-40B4-BE49-F238E27FC236}">
                  <a16:creationId xmlns:a16="http://schemas.microsoft.com/office/drawing/2014/main" id="{A94EFCCD-D193-4974-B91E-754FE475C6A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09" y="2196"/>
            <a:ext cx="2016" cy="4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00" name="Equation" r:id="rId11" imgW="1815312" imgH="444307" progId="Equation.DSMT4">
                    <p:embed/>
                  </p:oleObj>
                </mc:Choice>
                <mc:Fallback>
                  <p:oleObj name="Equation" r:id="rId11" imgW="1815312" imgH="444307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9" y="2196"/>
                          <a:ext cx="2016" cy="4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9" name="Object 19">
            <a:extLst>
              <a:ext uri="{FF2B5EF4-FFF2-40B4-BE49-F238E27FC236}">
                <a16:creationId xmlns:a16="http://schemas.microsoft.com/office/drawing/2014/main" id="{0D76963A-0A01-4E0A-90DF-CCD46C135A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4114800"/>
          <a:ext cx="25146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1" name="Equation" r:id="rId13" imgW="1422400" imgH="419100" progId="Equation.DSMT4">
                  <p:embed/>
                </p:oleObj>
              </mc:Choice>
              <mc:Fallback>
                <p:oleObj name="Equation" r:id="rId13" imgW="1422400" imgH="4191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114800"/>
                        <a:ext cx="251460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26">
            <a:extLst>
              <a:ext uri="{FF2B5EF4-FFF2-40B4-BE49-F238E27FC236}">
                <a16:creationId xmlns:a16="http://schemas.microsoft.com/office/drawing/2014/main" id="{E051B2F3-38CA-46BF-B09F-8CB81F587203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4876800"/>
            <a:ext cx="3429000" cy="838200"/>
            <a:chOff x="1244" y="3237"/>
            <a:chExt cx="2160" cy="528"/>
          </a:xfrm>
        </p:grpSpPr>
        <p:sp>
          <p:nvSpPr>
            <p:cNvPr id="40972" name="Rectangle 20">
              <a:extLst>
                <a:ext uri="{FF2B5EF4-FFF2-40B4-BE49-F238E27FC236}">
                  <a16:creationId xmlns:a16="http://schemas.microsoft.com/office/drawing/2014/main" id="{90F3F038-2379-46BD-93AC-FFEC83A87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4" y="3369"/>
              <a:ext cx="104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For </a:t>
              </a:r>
              <a:r>
                <a:rPr lang="en-US" altLang="zh-CN" sz="2000" i="1">
                  <a:latin typeface="Times New Roman" panose="02020603050405020304" pitchFamily="18" charset="0"/>
                </a:rPr>
                <a:t>z</a:t>
              </a:r>
              <a:r>
                <a:rPr lang="en-US" altLang="zh-CN" sz="2000">
                  <a:latin typeface="Times New Roman" panose="02020603050405020304" pitchFamily="18" charset="0"/>
                </a:rPr>
                <a:t>=</a:t>
              </a:r>
              <a:r>
                <a:rPr lang="en-US" altLang="zh-CN" sz="2000" i="1">
                  <a:latin typeface="Times New Roman" panose="02020603050405020304" pitchFamily="18" charset="0"/>
                </a:rPr>
                <a:t>-i</a:t>
              </a:r>
              <a:r>
                <a:rPr lang="en-US" altLang="zh-CN" sz="2000">
                  <a:latin typeface="Times New Roman" panose="02020603050405020304" pitchFamily="18" charset="0"/>
                </a:rPr>
                <a:t>,</a:t>
              </a:r>
            </a:p>
          </p:txBody>
        </p:sp>
        <p:graphicFrame>
          <p:nvGraphicFramePr>
            <p:cNvPr id="40973" name="Object 21">
              <a:extLst>
                <a:ext uri="{FF2B5EF4-FFF2-40B4-BE49-F238E27FC236}">
                  <a16:creationId xmlns:a16="http://schemas.microsoft.com/office/drawing/2014/main" id="{A968DFF4-BC3A-49F8-A96D-6F9D5553B69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54" y="3237"/>
            <a:ext cx="1250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02" name="Equation" r:id="rId15" imgW="965200" imgH="419100" progId="Equation.DSMT4">
                    <p:embed/>
                  </p:oleObj>
                </mc:Choice>
                <mc:Fallback>
                  <p:oleObj name="Equation" r:id="rId15" imgW="965200" imgH="41910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3237"/>
                          <a:ext cx="1250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" name="Rectangle 4">
            <a:extLst>
              <a:ext uri="{FF2B5EF4-FFF2-40B4-BE49-F238E27FC236}">
                <a16:creationId xmlns:a16="http://schemas.microsoft.com/office/drawing/2014/main" id="{66F2C21A-4F62-4BA1-8EBE-DED440322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17500"/>
            <a:ext cx="8215312" cy="51911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2. Residues at poles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70" name="Text Box 6">
            <a:extLst>
              <a:ext uri="{FF2B5EF4-FFF2-40B4-BE49-F238E27FC236}">
                <a16:creationId xmlns:a16="http://schemas.microsoft.com/office/drawing/2014/main" id="{7EC2CD96-D656-4049-9626-16C08F2BC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095750"/>
            <a:ext cx="1295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Hence</a:t>
            </a:r>
          </a:p>
        </p:txBody>
      </p:sp>
      <p:sp>
        <p:nvSpPr>
          <p:cNvPr id="395328" name="Text Box 64">
            <a:extLst>
              <a:ext uri="{FF2B5EF4-FFF2-40B4-BE49-F238E27FC236}">
                <a16:creationId xmlns:a16="http://schemas.microsoft.com/office/drawing/2014/main" id="{3A81B959-E5B1-4C7C-8856-E316355493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409950"/>
            <a:ext cx="8153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and </a:t>
            </a:r>
            <a:r>
              <a:rPr lang="en-US" altLang="zh-CN" sz="2000" i="1">
                <a:latin typeface="Symbol" panose="05050102010706020507" pitchFamily="18" charset="2"/>
              </a:rPr>
              <a:t>f</a:t>
            </a:r>
            <a:r>
              <a:rPr lang="en-US" altLang="zh-CN" sz="2000" baseline="-25000">
                <a:latin typeface="Times New Roman" panose="02020603050405020304" pitchFamily="18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</a:rPr>
              <a:t>(</a:t>
            </a:r>
            <a:r>
              <a:rPr lang="en-US" altLang="zh-CN" sz="2000" i="1">
                <a:latin typeface="Times New Roman" panose="02020603050405020304" pitchFamily="18" charset="0"/>
              </a:rPr>
              <a:t>z</a:t>
            </a:r>
            <a:r>
              <a:rPr lang="en-US" altLang="zh-CN" sz="2000">
                <a:latin typeface="Times New Roman" panose="02020603050405020304" pitchFamily="18" charset="0"/>
              </a:rPr>
              <a:t>) is entire, </a:t>
            </a:r>
            <a:r>
              <a:rPr lang="en-US" altLang="zh-CN" sz="2000" i="1">
                <a:latin typeface="Symbol" panose="05050102010706020507" pitchFamily="18" charset="2"/>
              </a:rPr>
              <a:t>f</a:t>
            </a:r>
            <a:r>
              <a:rPr lang="en-US" altLang="zh-CN" sz="2000">
                <a:latin typeface="Times New Roman" panose="02020603050405020304" pitchFamily="18" charset="0"/>
              </a:rPr>
              <a:t>(</a:t>
            </a:r>
            <a:r>
              <a:rPr lang="en-US" altLang="zh-CN" sz="2000" i="1">
                <a:latin typeface="Times New Roman" panose="02020603050405020304" pitchFamily="18" charset="0"/>
              </a:rPr>
              <a:t>i</a:t>
            </a:r>
            <a:r>
              <a:rPr lang="en-US" altLang="zh-CN" sz="2000">
                <a:latin typeface="Times New Roman" panose="02020603050405020304" pitchFamily="18" charset="0"/>
              </a:rPr>
              <a:t>)=-</a:t>
            </a:r>
            <a:r>
              <a:rPr lang="en-US" altLang="zh-CN" sz="2000" i="1">
                <a:latin typeface="Times New Roman" panose="02020603050405020304" pitchFamily="18" charset="0"/>
              </a:rPr>
              <a:t>i+</a:t>
            </a:r>
            <a:r>
              <a:rPr lang="en-US" altLang="zh-CN" sz="2000">
                <a:latin typeface="Times New Roman" panose="02020603050405020304" pitchFamily="18" charset="0"/>
              </a:rPr>
              <a:t>2</a:t>
            </a:r>
            <a:r>
              <a:rPr lang="en-US" altLang="zh-CN" sz="2000" i="1">
                <a:latin typeface="Times New Roman" panose="02020603050405020304" pitchFamily="18" charset="0"/>
              </a:rPr>
              <a:t>i</a:t>
            </a:r>
            <a:r>
              <a:rPr lang="en-US" altLang="zh-CN" sz="2000">
                <a:latin typeface="Times New Roman" panose="02020603050405020304" pitchFamily="18" charset="0"/>
              </a:rPr>
              <a:t>=</a:t>
            </a:r>
            <a:r>
              <a:rPr lang="en-US" altLang="zh-CN" sz="2000" i="1">
                <a:latin typeface="Times New Roman" panose="02020603050405020304" pitchFamily="18" charset="0"/>
              </a:rPr>
              <a:t>i</a:t>
            </a:r>
            <a:r>
              <a:rPr lang="en-US" altLang="zh-CN" sz="2000">
                <a:latin typeface="Times New Roman" panose="02020603050405020304" pitchFamily="18" charset="0"/>
              </a:rPr>
              <a:t>≠0, so </a:t>
            </a:r>
            <a:r>
              <a:rPr lang="en-US" altLang="zh-CN" sz="2000" i="1">
                <a:latin typeface="Times New Roman" panose="02020603050405020304" pitchFamily="18" charset="0"/>
              </a:rPr>
              <a:t>z</a:t>
            </a:r>
            <a:r>
              <a:rPr lang="en-US" altLang="zh-CN" sz="2000">
                <a:latin typeface="Times New Roman" panose="02020603050405020304" pitchFamily="18" charset="0"/>
              </a:rPr>
              <a:t>=</a:t>
            </a:r>
            <a:r>
              <a:rPr lang="en-US" altLang="zh-CN" sz="2000" i="1">
                <a:latin typeface="Times New Roman" panose="02020603050405020304" pitchFamily="18" charset="0"/>
              </a:rPr>
              <a:t>i </a:t>
            </a:r>
            <a:r>
              <a:rPr lang="en-US" altLang="zh-CN" sz="2000">
                <a:latin typeface="Times New Roman" panose="02020603050405020304" pitchFamily="18" charset="0"/>
              </a:rPr>
              <a:t>is a pole of order 3 of </a:t>
            </a:r>
            <a:r>
              <a:rPr lang="en-US" altLang="zh-CN" sz="2000" i="1">
                <a:latin typeface="Times New Roman" panose="02020603050405020304" pitchFamily="18" charset="0"/>
              </a:rPr>
              <a:t>f</a:t>
            </a:r>
            <a:r>
              <a:rPr lang="en-US" altLang="zh-CN" sz="2000">
                <a:latin typeface="Times New Roman" panose="02020603050405020304" pitchFamily="18" charset="0"/>
              </a:rPr>
              <a:t>.</a:t>
            </a:r>
          </a:p>
        </p:txBody>
      </p:sp>
      <p:grpSp>
        <p:nvGrpSpPr>
          <p:cNvPr id="2" name="组合 13">
            <a:extLst>
              <a:ext uri="{FF2B5EF4-FFF2-40B4-BE49-F238E27FC236}">
                <a16:creationId xmlns:a16="http://schemas.microsoft.com/office/drawing/2014/main" id="{6851C777-DD10-41E4-85B5-51DCA0082794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371600"/>
            <a:ext cx="7924800" cy="801688"/>
            <a:chOff x="457200" y="1371600"/>
            <a:chExt cx="7924800" cy="801688"/>
          </a:xfrm>
        </p:grpSpPr>
        <p:sp>
          <p:nvSpPr>
            <p:cNvPr id="41996" name="Text Box 4">
              <a:extLst>
                <a:ext uri="{FF2B5EF4-FFF2-40B4-BE49-F238E27FC236}">
                  <a16:creationId xmlns:a16="http://schemas.microsoft.com/office/drawing/2014/main" id="{BCDDF026-B290-4ED2-88F3-7779D8F1A2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" y="1566802"/>
              <a:ext cx="79248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0033CC"/>
                  </a:solidFill>
                  <a:latin typeface="Times New Roman" panose="02020603050405020304" pitchFamily="18" charset="0"/>
                </a:rPr>
                <a:t>Example 6. </a:t>
              </a:r>
              <a:r>
                <a:rPr lang="en-US" altLang="zh-CN" sz="2000">
                  <a:latin typeface="Times New Roman" panose="02020603050405020304" pitchFamily="18" charset="0"/>
                </a:rPr>
                <a:t>Find the residue of the function </a:t>
              </a:r>
              <a:endParaRPr lang="en-US" altLang="zh-CN" sz="2000" i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1997" name="Object 2">
              <a:extLst>
                <a:ext uri="{FF2B5EF4-FFF2-40B4-BE49-F238E27FC236}">
                  <a16:creationId xmlns:a16="http://schemas.microsoft.com/office/drawing/2014/main" id="{BAAC9187-CD37-4154-81A9-80D36E020BA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13350" y="1371600"/>
            <a:ext cx="1720850" cy="801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06" name="Equation" r:id="rId3" imgW="952087" imgH="444307" progId="Equation.DSMT4">
                    <p:embed/>
                  </p:oleObj>
                </mc:Choice>
                <mc:Fallback>
                  <p:oleObj name="Equation" r:id="rId3" imgW="952087" imgH="444307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3350" y="1371600"/>
                          <a:ext cx="1720850" cy="8016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5333" name="Text Box 69">
            <a:extLst>
              <a:ext uri="{FF2B5EF4-FFF2-40B4-BE49-F238E27FC236}">
                <a16:creationId xmlns:a16="http://schemas.microsoft.com/office/drawing/2014/main" id="{132CE609-443C-47D3-8AA5-878E5BDC2E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133600"/>
            <a:ext cx="6629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The function has only one isolated singular point </a:t>
            </a:r>
            <a:r>
              <a:rPr lang="en-US" altLang="zh-CN" sz="2000" i="1">
                <a:latin typeface="Times New Roman" panose="02020603050405020304" pitchFamily="18" charset="0"/>
              </a:rPr>
              <a:t>z</a:t>
            </a:r>
            <a:r>
              <a:rPr lang="en-US" altLang="zh-CN" sz="2000">
                <a:latin typeface="Times New Roman" panose="02020603050405020304" pitchFamily="18" charset="0"/>
              </a:rPr>
              <a:t>=</a:t>
            </a:r>
            <a:r>
              <a:rPr lang="en-US" altLang="zh-CN" sz="2000" i="1">
                <a:latin typeface="Times New Roman" panose="02020603050405020304" pitchFamily="18" charset="0"/>
              </a:rPr>
              <a:t>i</a:t>
            </a:r>
            <a:r>
              <a:rPr lang="en-US" altLang="zh-CN" sz="2000">
                <a:latin typeface="Times New Roman" panose="02020603050405020304" pitchFamily="18" charset="0"/>
              </a:rPr>
              <a:t>. Since</a:t>
            </a:r>
            <a:endParaRPr lang="en-US" altLang="zh-CN" sz="2000" i="1">
              <a:latin typeface="Times New Roman" panose="02020603050405020304" pitchFamily="18" charset="0"/>
            </a:endParaRPr>
          </a:p>
        </p:txBody>
      </p:sp>
      <p:graphicFrame>
        <p:nvGraphicFramePr>
          <p:cNvPr id="395336" name="Object 3">
            <a:extLst>
              <a:ext uri="{FF2B5EF4-FFF2-40B4-BE49-F238E27FC236}">
                <a16:creationId xmlns:a16="http://schemas.microsoft.com/office/drawing/2014/main" id="{C4832B76-78AA-439F-B99E-DF3F50159B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2590800"/>
          <a:ext cx="175260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7" name="Equation" r:id="rId5" imgW="952087" imgH="431613" progId="Equation.DSMT4">
                  <p:embed/>
                </p:oleObj>
              </mc:Choice>
              <mc:Fallback>
                <p:oleObj name="Equation" r:id="rId5" imgW="952087" imgH="431613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590800"/>
                        <a:ext cx="1752600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5337" name="Object 4">
            <a:extLst>
              <a:ext uri="{FF2B5EF4-FFF2-40B4-BE49-F238E27FC236}">
                <a16:creationId xmlns:a16="http://schemas.microsoft.com/office/drawing/2014/main" id="{DADA8F0F-B436-4194-9B2B-32693FF384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48075" y="2776538"/>
          <a:ext cx="2478088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8" name="Equation" r:id="rId7" imgW="1384300" imgH="228600" progId="Equation.DSMT4">
                  <p:embed/>
                </p:oleObj>
              </mc:Choice>
              <mc:Fallback>
                <p:oleObj name="Equation" r:id="rId7" imgW="13843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8075" y="2776538"/>
                        <a:ext cx="2478088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2" name="灯片编号占位符 4">
            <a:extLst>
              <a:ext uri="{FF2B5EF4-FFF2-40B4-BE49-F238E27FC236}">
                <a16:creationId xmlns:a16="http://schemas.microsoft.com/office/drawing/2014/main" id="{7B635B53-61A3-42A5-B61F-B8A36430D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89A4685-3D42-4E8D-B25E-4F25EFAE71BA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E9A325AA-1A11-404A-8936-30FCA1280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133600"/>
            <a:ext cx="974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</a:rPr>
              <a:t>Solution.</a:t>
            </a:r>
          </a:p>
        </p:txBody>
      </p:sp>
      <p:graphicFrame>
        <p:nvGraphicFramePr>
          <p:cNvPr id="21517" name="Object 13">
            <a:extLst>
              <a:ext uri="{FF2B5EF4-FFF2-40B4-BE49-F238E27FC236}">
                <a16:creationId xmlns:a16="http://schemas.microsoft.com/office/drawing/2014/main" id="{EA525BF2-F665-48EF-B0D6-509A118442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3954463"/>
          <a:ext cx="2752725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9" name="Equation" r:id="rId9" imgW="1497950" imgH="431613" progId="Equation.DSMT4">
                  <p:embed/>
                </p:oleObj>
              </mc:Choice>
              <mc:Fallback>
                <p:oleObj name="Equation" r:id="rId9" imgW="1497950" imgH="431613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954463"/>
                        <a:ext cx="2752725" cy="76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4">
            <a:extLst>
              <a:ext uri="{FF2B5EF4-FFF2-40B4-BE49-F238E27FC236}">
                <a16:creationId xmlns:a16="http://schemas.microsoft.com/office/drawing/2014/main" id="{945AF146-5801-405C-B8F5-E0E622298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17500"/>
            <a:ext cx="8215312" cy="51911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2. Residues at poles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5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5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95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95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95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70" grpId="0"/>
      <p:bldP spid="395328" grpId="0"/>
      <p:bldP spid="15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1" name="Text Box 3">
            <a:extLst>
              <a:ext uri="{FF2B5EF4-FFF2-40B4-BE49-F238E27FC236}">
                <a16:creationId xmlns:a16="http://schemas.microsoft.com/office/drawing/2014/main" id="{5F2BEFA7-3346-420C-9275-D8823D24CD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667000"/>
            <a:ext cx="6477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The function has two isolated singular points </a:t>
            </a:r>
            <a:r>
              <a:rPr lang="en-US" altLang="zh-CN" sz="2000" i="1">
                <a:latin typeface="Times New Roman" panose="02020603050405020304" pitchFamily="18" charset="0"/>
              </a:rPr>
              <a:t>z</a:t>
            </a:r>
            <a:r>
              <a:rPr lang="en-US" altLang="zh-CN" sz="2000">
                <a:latin typeface="Times New Roman" panose="02020603050405020304" pitchFamily="18" charset="0"/>
              </a:rPr>
              <a:t>=</a:t>
            </a:r>
            <a:r>
              <a:rPr lang="en-US" altLang="zh-CN" sz="2000" i="1">
                <a:latin typeface="Times New Roman" panose="02020603050405020304" pitchFamily="18" charset="0"/>
              </a:rPr>
              <a:t>i </a:t>
            </a:r>
            <a:r>
              <a:rPr lang="en-US" altLang="zh-CN" sz="2000">
                <a:latin typeface="Times New Roman" panose="02020603050405020304" pitchFamily="18" charset="0"/>
              </a:rPr>
              <a:t>and</a:t>
            </a:r>
            <a:r>
              <a:rPr lang="en-US" altLang="zh-CN" sz="2000" i="1">
                <a:latin typeface="Times New Roman" panose="02020603050405020304" pitchFamily="18" charset="0"/>
              </a:rPr>
              <a:t> z</a:t>
            </a:r>
            <a:r>
              <a:rPr lang="en-US" altLang="zh-CN" sz="2000">
                <a:latin typeface="Times New Roman" panose="02020603050405020304" pitchFamily="18" charset="0"/>
              </a:rPr>
              <a:t>=-</a:t>
            </a:r>
            <a:r>
              <a:rPr lang="en-US" altLang="zh-CN" sz="2000" i="1">
                <a:latin typeface="Times New Roman" panose="02020603050405020304" pitchFamily="18" charset="0"/>
              </a:rPr>
              <a:t>i</a:t>
            </a:r>
            <a:r>
              <a:rPr lang="en-US" altLang="zh-CN" sz="2000">
                <a:latin typeface="Times New Roman" panose="02020603050405020304" pitchFamily="18" charset="0"/>
              </a:rPr>
              <a:t>.</a:t>
            </a:r>
            <a:endParaRPr lang="en-US" altLang="zh-CN" sz="2000" i="1">
              <a:latin typeface="Times New Roman" panose="02020603050405020304" pitchFamily="18" charset="0"/>
            </a:endParaRPr>
          </a:p>
        </p:txBody>
      </p:sp>
      <p:grpSp>
        <p:nvGrpSpPr>
          <p:cNvPr id="2" name="组合 20">
            <a:extLst>
              <a:ext uri="{FF2B5EF4-FFF2-40B4-BE49-F238E27FC236}">
                <a16:creationId xmlns:a16="http://schemas.microsoft.com/office/drawing/2014/main" id="{B1B8A22A-73C0-400E-8026-A8E7B2309E2D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027363"/>
            <a:ext cx="8370888" cy="754062"/>
            <a:chOff x="381000" y="3027363"/>
            <a:chExt cx="8370888" cy="754062"/>
          </a:xfrm>
        </p:grpSpPr>
        <p:sp>
          <p:nvSpPr>
            <p:cNvPr id="43027" name="Text Box 9">
              <a:extLst>
                <a:ext uri="{FF2B5EF4-FFF2-40B4-BE49-F238E27FC236}">
                  <a16:creationId xmlns:a16="http://schemas.microsoft.com/office/drawing/2014/main" id="{D431D9D4-41AA-448C-8CAB-D5F6FDCC9F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" y="3200400"/>
              <a:ext cx="80010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To find the residue of </a:t>
              </a:r>
              <a:r>
                <a:rPr lang="en-US" altLang="zh-CN" sz="2000" i="1">
                  <a:latin typeface="Times New Roman" panose="02020603050405020304" pitchFamily="18" charset="0"/>
                </a:rPr>
                <a:t>f</a:t>
              </a:r>
              <a:r>
                <a:rPr lang="en-US" altLang="zh-CN" sz="2000">
                  <a:latin typeface="Times New Roman" panose="02020603050405020304" pitchFamily="18" charset="0"/>
                </a:rPr>
                <a:t> at </a:t>
              </a:r>
              <a:r>
                <a:rPr lang="en-US" altLang="zh-CN" sz="2000" i="1">
                  <a:latin typeface="Times New Roman" panose="02020603050405020304" pitchFamily="18" charset="0"/>
                </a:rPr>
                <a:t>z</a:t>
              </a:r>
              <a:r>
                <a:rPr lang="en-US" altLang="zh-CN" sz="2000">
                  <a:latin typeface="Times New Roman" panose="02020603050405020304" pitchFamily="18" charset="0"/>
                </a:rPr>
                <a:t>=</a:t>
              </a:r>
              <a:r>
                <a:rPr lang="en-US" altLang="zh-CN" sz="2000" i="1">
                  <a:latin typeface="Times New Roman" panose="02020603050405020304" pitchFamily="18" charset="0"/>
                </a:rPr>
                <a:t>i</a:t>
              </a:r>
              <a:r>
                <a:rPr lang="en-US" altLang="zh-CN" sz="2000">
                  <a:latin typeface="Times New Roman" panose="02020603050405020304" pitchFamily="18" charset="0"/>
                </a:rPr>
                <a:t>, we write</a:t>
              </a:r>
              <a:endParaRPr lang="en-US" altLang="zh-CN" sz="2000" i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3028" name="Object 2">
              <a:extLst>
                <a:ext uri="{FF2B5EF4-FFF2-40B4-BE49-F238E27FC236}">
                  <a16:creationId xmlns:a16="http://schemas.microsoft.com/office/drawing/2014/main" id="{7062FB33-DADE-4747-9DE8-86B36B6BAE5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24400" y="3027363"/>
            <a:ext cx="4027488" cy="754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45" name="Equation" r:id="rId3" imgW="2286000" imgH="431800" progId="Equation.DSMT4">
                    <p:embed/>
                  </p:oleObj>
                </mc:Choice>
                <mc:Fallback>
                  <p:oleObj name="Equation" r:id="rId3" imgW="2286000" imgH="4318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4400" y="3027363"/>
                          <a:ext cx="4027488" cy="7540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21899" name="Text Box 11">
            <a:extLst>
              <a:ext uri="{FF2B5EF4-FFF2-40B4-BE49-F238E27FC236}">
                <a16:creationId xmlns:a16="http://schemas.microsoft.com/office/drawing/2014/main" id="{89E8C210-A1F9-4A0B-BFDE-FCC31652B2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810000"/>
            <a:ext cx="449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The function </a:t>
            </a:r>
            <a:r>
              <a:rPr lang="en-US" altLang="zh-CN" sz="2000" i="1">
                <a:latin typeface="Symbol" panose="05050102010706020507" pitchFamily="18" charset="2"/>
              </a:rPr>
              <a:t>f</a:t>
            </a:r>
            <a:r>
              <a:rPr lang="en-US" altLang="zh-CN" sz="2000">
                <a:latin typeface="Times New Roman" panose="02020603050405020304" pitchFamily="18" charset="0"/>
              </a:rPr>
              <a:t>(</a:t>
            </a:r>
            <a:r>
              <a:rPr lang="en-US" altLang="zh-CN" sz="2000" i="1">
                <a:latin typeface="Times New Roman" panose="02020603050405020304" pitchFamily="18" charset="0"/>
              </a:rPr>
              <a:t>z</a:t>
            </a:r>
            <a:r>
              <a:rPr lang="en-US" altLang="zh-CN" sz="2000">
                <a:latin typeface="Times New Roman" panose="02020603050405020304" pitchFamily="18" charset="0"/>
              </a:rPr>
              <a:t>) is analytic at </a:t>
            </a:r>
            <a:r>
              <a:rPr lang="en-US" altLang="zh-CN" sz="2000" i="1">
                <a:latin typeface="Times New Roman" panose="02020603050405020304" pitchFamily="18" charset="0"/>
              </a:rPr>
              <a:t>z</a:t>
            </a:r>
            <a:r>
              <a:rPr lang="en-US" altLang="zh-CN" sz="2000">
                <a:latin typeface="Times New Roman" panose="02020603050405020304" pitchFamily="18" charset="0"/>
              </a:rPr>
              <a:t>=</a:t>
            </a:r>
            <a:r>
              <a:rPr lang="en-US" altLang="zh-CN" sz="2000" i="1">
                <a:latin typeface="Times New Roman" panose="02020603050405020304" pitchFamily="18" charset="0"/>
              </a:rPr>
              <a:t>i</a:t>
            </a:r>
            <a:r>
              <a:rPr lang="en-US" altLang="zh-CN" sz="2000">
                <a:latin typeface="Times New Roman" panose="02020603050405020304" pitchFamily="18" charset="0"/>
              </a:rPr>
              <a:t>, and </a:t>
            </a:r>
          </a:p>
        </p:txBody>
      </p:sp>
      <p:grpSp>
        <p:nvGrpSpPr>
          <p:cNvPr id="3" name="组合 19">
            <a:extLst>
              <a:ext uri="{FF2B5EF4-FFF2-40B4-BE49-F238E27FC236}">
                <a16:creationId xmlns:a16="http://schemas.microsoft.com/office/drawing/2014/main" id="{05193F61-947B-4DDC-ABD3-FD22913E5B3E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463675"/>
            <a:ext cx="8001000" cy="1108075"/>
            <a:chOff x="381000" y="1463675"/>
            <a:chExt cx="8001000" cy="1108075"/>
          </a:xfrm>
        </p:grpSpPr>
        <p:grpSp>
          <p:nvGrpSpPr>
            <p:cNvPr id="43023" name="Group 13">
              <a:extLst>
                <a:ext uri="{FF2B5EF4-FFF2-40B4-BE49-F238E27FC236}">
                  <a16:creationId xmlns:a16="http://schemas.microsoft.com/office/drawing/2014/main" id="{C75D5045-F7E9-477E-9ED8-D069F6D848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000" y="1463675"/>
              <a:ext cx="8001000" cy="746125"/>
              <a:chOff x="384" y="480"/>
              <a:chExt cx="5040" cy="470"/>
            </a:xfrm>
          </p:grpSpPr>
          <p:sp>
            <p:nvSpPr>
              <p:cNvPr id="43025" name="Text Box 2">
                <a:extLst>
                  <a:ext uri="{FF2B5EF4-FFF2-40B4-BE49-F238E27FC236}">
                    <a16:creationId xmlns:a16="http://schemas.microsoft.com/office/drawing/2014/main" id="{6C2B2C0E-05AE-4BB5-A22F-17584983BB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" y="576"/>
                <a:ext cx="504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 sz="20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rgbClr val="0033CC"/>
                    </a:solidFill>
                    <a:latin typeface="Times New Roman" panose="02020603050405020304" pitchFamily="18" charset="0"/>
                  </a:rPr>
                  <a:t>Example 7.</a:t>
                </a:r>
                <a:r>
                  <a:rPr lang="en-US" altLang="zh-CN" sz="2000">
                    <a:latin typeface="Times New Roman" panose="02020603050405020304" pitchFamily="18" charset="0"/>
                  </a:rPr>
                  <a:t>  Find all residues of the function                            with</a:t>
                </a:r>
                <a:endParaRPr lang="en-US" altLang="zh-CN" sz="2000" i="1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43026" name="Object 8">
                <a:extLst>
                  <a:ext uri="{FF2B5EF4-FFF2-40B4-BE49-F238E27FC236}">
                    <a16:creationId xmlns:a16="http://schemas.microsoft.com/office/drawing/2014/main" id="{0595B42A-90AD-48E1-810A-EF4EA073120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442" y="480"/>
              <a:ext cx="1070" cy="4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046" name="Equation" r:id="rId5" imgW="977900" imgH="431800" progId="Equation.DSMT4">
                      <p:embed/>
                    </p:oleObj>
                  </mc:Choice>
                  <mc:Fallback>
                    <p:oleObj name="Equation" r:id="rId5" imgW="977900" imgH="431800" progId="Equation.DSMT4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42" y="480"/>
                            <a:ext cx="1070" cy="47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3024" name="Object 3">
              <a:extLst>
                <a:ext uri="{FF2B5EF4-FFF2-40B4-BE49-F238E27FC236}">
                  <a16:creationId xmlns:a16="http://schemas.microsoft.com/office/drawing/2014/main" id="{00A8E52A-DD5C-4E11-97D9-5606FAF3B56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52600" y="2128838"/>
            <a:ext cx="4086225" cy="442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47" name="Equation" r:id="rId7" imgW="2324100" imgH="254000" progId="Equation.DSMT4">
                    <p:embed/>
                  </p:oleObj>
                </mc:Choice>
                <mc:Fallback>
                  <p:oleObj name="Equation" r:id="rId7" imgW="2324100" imgH="2540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2600" y="2128838"/>
                          <a:ext cx="4086225" cy="4429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21902" name="Object 4">
            <a:extLst>
              <a:ext uri="{FF2B5EF4-FFF2-40B4-BE49-F238E27FC236}">
                <a16:creationId xmlns:a16="http://schemas.microsoft.com/office/drawing/2014/main" id="{E5EBB163-35CE-4FF3-A308-C79B82CC39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4267200"/>
          <a:ext cx="1676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8" name="Equation" r:id="rId9" imgW="901309" imgH="418918" progId="Equation.DSMT4">
                  <p:embed/>
                </p:oleObj>
              </mc:Choice>
              <mc:Fallback>
                <p:oleObj name="Equation" r:id="rId9" imgW="901309" imgH="418918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267200"/>
                        <a:ext cx="167640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903" name="Object 5">
            <a:extLst>
              <a:ext uri="{FF2B5EF4-FFF2-40B4-BE49-F238E27FC236}">
                <a16:creationId xmlns:a16="http://schemas.microsoft.com/office/drawing/2014/main" id="{50E47E00-835B-4B76-9B28-6C18AA3EAF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4281488"/>
          <a:ext cx="1879600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9" name="Equation" r:id="rId11" imgW="1028700" imgH="419100" progId="Equation.DSMT4">
                  <p:embed/>
                </p:oleObj>
              </mc:Choice>
              <mc:Fallback>
                <p:oleObj name="Equation" r:id="rId11" imgW="1028700" imgH="4191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281488"/>
                        <a:ext cx="1879600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904" name="Object 6">
            <a:extLst>
              <a:ext uri="{FF2B5EF4-FFF2-40B4-BE49-F238E27FC236}">
                <a16:creationId xmlns:a16="http://schemas.microsoft.com/office/drawing/2014/main" id="{16A283F2-7149-4971-AF94-D28F115969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4281488"/>
          <a:ext cx="13525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0" name="Equation" r:id="rId13" imgW="736600" imgH="419100" progId="Equation.DSMT4">
                  <p:embed/>
                </p:oleObj>
              </mc:Choice>
              <mc:Fallback>
                <p:oleObj name="Equation" r:id="rId13" imgW="736600" imgH="4191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281488"/>
                        <a:ext cx="135255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1905" name="Text Box 17">
            <a:extLst>
              <a:ext uri="{FF2B5EF4-FFF2-40B4-BE49-F238E27FC236}">
                <a16:creationId xmlns:a16="http://schemas.microsoft.com/office/drawing/2014/main" id="{9D0AFBC4-32EF-42F2-B400-271487D9E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038725"/>
            <a:ext cx="8153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so </a:t>
            </a:r>
            <a:r>
              <a:rPr lang="en-US" altLang="zh-CN" sz="2000" i="1">
                <a:latin typeface="Times New Roman" panose="02020603050405020304" pitchFamily="18" charset="0"/>
              </a:rPr>
              <a:t>z</a:t>
            </a:r>
            <a:r>
              <a:rPr lang="en-US" altLang="zh-CN" sz="2000">
                <a:latin typeface="Times New Roman" panose="02020603050405020304" pitchFamily="18" charset="0"/>
              </a:rPr>
              <a:t>=</a:t>
            </a:r>
            <a:r>
              <a:rPr lang="en-US" altLang="zh-CN" sz="2000" i="1">
                <a:latin typeface="Times New Roman" panose="02020603050405020304" pitchFamily="18" charset="0"/>
              </a:rPr>
              <a:t>i</a:t>
            </a:r>
            <a:r>
              <a:rPr lang="en-US" altLang="zh-CN" sz="2000">
                <a:latin typeface="Times New Roman" panose="02020603050405020304" pitchFamily="18" charset="0"/>
              </a:rPr>
              <a:t> is a simple pole of </a:t>
            </a:r>
            <a:r>
              <a:rPr lang="en-US" altLang="zh-CN" sz="2000" i="1">
                <a:latin typeface="Times New Roman" panose="02020603050405020304" pitchFamily="18" charset="0"/>
              </a:rPr>
              <a:t>f</a:t>
            </a:r>
            <a:r>
              <a:rPr lang="en-US" altLang="zh-CN" sz="2000">
                <a:latin typeface="Times New Roman" panose="02020603050405020304" pitchFamily="18" charset="0"/>
              </a:rPr>
              <a:t>, and the residue there is </a:t>
            </a:r>
          </a:p>
        </p:txBody>
      </p:sp>
      <p:sp>
        <p:nvSpPr>
          <p:cNvPr id="43018" name="灯片编号占位符 4">
            <a:extLst>
              <a:ext uri="{FF2B5EF4-FFF2-40B4-BE49-F238E27FC236}">
                <a16:creationId xmlns:a16="http://schemas.microsoft.com/office/drawing/2014/main" id="{3319FC8F-85AB-4101-966B-843C8EAB3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8AADCF1-2045-4895-BCDB-CB2A227AA7EC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6" name="Rectangle 21">
            <a:extLst>
              <a:ext uri="{FF2B5EF4-FFF2-40B4-BE49-F238E27FC236}">
                <a16:creationId xmlns:a16="http://schemas.microsoft.com/office/drawing/2014/main" id="{0ECF1010-DA6C-4B0C-B159-3E7B1B821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667000"/>
            <a:ext cx="974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</a:rPr>
              <a:t>Solution.</a:t>
            </a:r>
          </a:p>
        </p:txBody>
      </p:sp>
      <p:graphicFrame>
        <p:nvGraphicFramePr>
          <p:cNvPr id="21530" name="Object 26">
            <a:extLst>
              <a:ext uri="{FF2B5EF4-FFF2-40B4-BE49-F238E27FC236}">
                <a16:creationId xmlns:a16="http://schemas.microsoft.com/office/drawing/2014/main" id="{8DB6F1C1-AC44-4722-B034-5C843D24DA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30900" y="4921250"/>
          <a:ext cx="2265363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1" name="Equation" r:id="rId15" imgW="1460500" imgH="419100" progId="Equation.DSMT4">
                  <p:embed/>
                </p:oleObj>
              </mc:Choice>
              <mc:Fallback>
                <p:oleObj name="Equation" r:id="rId15" imgW="1460500" imgH="4191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0900" y="4921250"/>
                        <a:ext cx="2265363" cy="63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1" name="Object 27">
            <a:extLst>
              <a:ext uri="{FF2B5EF4-FFF2-40B4-BE49-F238E27FC236}">
                <a16:creationId xmlns:a16="http://schemas.microsoft.com/office/drawing/2014/main" id="{0CAA8BA9-1936-4D1B-AB91-FC3701138E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75350" y="5456238"/>
          <a:ext cx="167640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2" name="Equation" r:id="rId17" imgW="1054100" imgH="419100" progId="Equation.DSMT4">
                  <p:embed/>
                </p:oleObj>
              </mc:Choice>
              <mc:Fallback>
                <p:oleObj name="Equation" r:id="rId17" imgW="1054100" imgH="4191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5350" y="5456238"/>
                        <a:ext cx="1676400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4">
            <a:extLst>
              <a:ext uri="{FF2B5EF4-FFF2-40B4-BE49-F238E27FC236}">
                <a16:creationId xmlns:a16="http://schemas.microsoft.com/office/drawing/2014/main" id="{40286FE4-858D-4C44-80B5-6D841F0AD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17500"/>
            <a:ext cx="8215312" cy="51911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2. Residues at poles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1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1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1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1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21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21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21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1" grpId="0"/>
      <p:bldP spid="421899" grpId="0"/>
      <p:bldP spid="421905" grpId="0"/>
      <p:bldP spid="16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4">
            <a:extLst>
              <a:ext uri="{FF2B5EF4-FFF2-40B4-BE49-F238E27FC236}">
                <a16:creationId xmlns:a16="http://schemas.microsoft.com/office/drawing/2014/main" id="{D6AED9A1-3D32-4949-BE67-EEC75988B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707ECA4-E5EE-4721-80C9-9E24705DA5B4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C0ACA1C-D641-469B-9BC6-BFEF78451E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17500"/>
            <a:ext cx="8215312" cy="51911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Introduction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grpSp>
        <p:nvGrpSpPr>
          <p:cNvPr id="2" name="Group 9">
            <a:extLst>
              <a:ext uri="{FF2B5EF4-FFF2-40B4-BE49-F238E27FC236}">
                <a16:creationId xmlns:a16="http://schemas.microsoft.com/office/drawing/2014/main" id="{12908082-6B76-4770-836F-E641F524EF3F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447800"/>
            <a:ext cx="6192838" cy="731838"/>
            <a:chOff x="521" y="928"/>
            <a:chExt cx="3901" cy="461"/>
          </a:xfrm>
        </p:grpSpPr>
        <p:sp>
          <p:nvSpPr>
            <p:cNvPr id="14343" name="Rectangle 5">
              <a:extLst>
                <a:ext uri="{FF2B5EF4-FFF2-40B4-BE49-F238E27FC236}">
                  <a16:creationId xmlns:a16="http://schemas.microsoft.com/office/drawing/2014/main" id="{79454530-A46A-42B4-8454-652451AD72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971"/>
              <a:ext cx="303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</a:rPr>
                <a:t>Cauchy-Goursat theorem</a:t>
              </a:r>
            </a:p>
          </p:txBody>
        </p:sp>
        <p:graphicFrame>
          <p:nvGraphicFramePr>
            <p:cNvPr id="14344" name="Object 6">
              <a:extLst>
                <a:ext uri="{FF2B5EF4-FFF2-40B4-BE49-F238E27FC236}">
                  <a16:creationId xmlns:a16="http://schemas.microsoft.com/office/drawing/2014/main" id="{E5D0A135-A537-44C4-AA78-6CF5A951C46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50" y="928"/>
            <a:ext cx="1272" cy="4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7" name="Equation" r:id="rId3" imgW="850531" imgH="304668" progId="Equation.DSMT4">
                    <p:embed/>
                  </p:oleObj>
                </mc:Choice>
                <mc:Fallback>
                  <p:oleObj name="Equation" r:id="rId3" imgW="850531" imgH="304668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0" y="928"/>
                          <a:ext cx="1272" cy="4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Rectangle 7">
            <a:extLst>
              <a:ext uri="{FF2B5EF4-FFF2-40B4-BE49-F238E27FC236}">
                <a16:creationId xmlns:a16="http://schemas.microsoft.com/office/drawing/2014/main" id="{959218BD-5B15-483D-BBC2-A0DBB8C3B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466975"/>
            <a:ext cx="8208963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6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However, if the function has </a:t>
            </a:r>
            <a:r>
              <a:rPr lang="en-US" altLang="zh-CN" sz="2800">
                <a:solidFill>
                  <a:srgbClr val="CC0000"/>
                </a:solidFill>
                <a:latin typeface="Times New Roman" panose="02020603050405020304" pitchFamily="18" charset="0"/>
              </a:rPr>
              <a:t>singular points</a:t>
            </a:r>
            <a:r>
              <a:rPr lang="en-US" altLang="zh-CN" sz="2800">
                <a:latin typeface="Times New Roman" panose="02020603050405020304" pitchFamily="18" charset="0"/>
              </a:rPr>
              <a:t> interior to C, the integral 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</a:rPr>
              <a:t>depends on</a:t>
            </a:r>
            <a:r>
              <a:rPr lang="en-US" altLang="zh-CN" sz="2800">
                <a:latin typeface="Times New Roman" panose="02020603050405020304" pitchFamily="18" charset="0"/>
              </a:rPr>
              <a:t> these singular points.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52A969E6-161C-462C-83FE-5D04B287C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0413"/>
            <a:ext cx="6661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Of course, previous methods are still valid.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Text Box 2">
            <a:extLst>
              <a:ext uri="{FF2B5EF4-FFF2-40B4-BE49-F238E27FC236}">
                <a16:creationId xmlns:a16="http://schemas.microsoft.com/office/drawing/2014/main" id="{025B3388-7CDE-4BAF-8EB7-0452AB3467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048000"/>
            <a:ext cx="4800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has an isolated singular points </a:t>
            </a:r>
            <a:r>
              <a:rPr lang="en-US" altLang="zh-CN" sz="2000" i="1">
                <a:latin typeface="Times New Roman" panose="02020603050405020304" pitchFamily="18" charset="0"/>
              </a:rPr>
              <a:t>z</a:t>
            </a:r>
            <a:r>
              <a:rPr lang="en-US" altLang="zh-CN" sz="2000">
                <a:latin typeface="Times New Roman" panose="02020603050405020304" pitchFamily="18" charset="0"/>
              </a:rPr>
              <a:t>=0.</a:t>
            </a:r>
          </a:p>
        </p:txBody>
      </p:sp>
      <p:grpSp>
        <p:nvGrpSpPr>
          <p:cNvPr id="2" name="组合 15">
            <a:extLst>
              <a:ext uri="{FF2B5EF4-FFF2-40B4-BE49-F238E27FC236}">
                <a16:creationId xmlns:a16="http://schemas.microsoft.com/office/drawing/2014/main" id="{9AEE06AA-679E-4F03-94A1-69B0BB249974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293938"/>
            <a:ext cx="8001000" cy="754062"/>
            <a:chOff x="381000" y="2293938"/>
            <a:chExt cx="8001000" cy="754062"/>
          </a:xfrm>
        </p:grpSpPr>
        <p:sp>
          <p:nvSpPr>
            <p:cNvPr id="44046" name="Text Box 4">
              <a:extLst>
                <a:ext uri="{FF2B5EF4-FFF2-40B4-BE49-F238E27FC236}">
                  <a16:creationId xmlns:a16="http://schemas.microsoft.com/office/drawing/2014/main" id="{606F2164-DEE9-4F75-B7B2-B74F8713F9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" y="2481263"/>
              <a:ext cx="80010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0033CC"/>
                  </a:solidFill>
                  <a:latin typeface="Times New Roman" panose="02020603050405020304" pitchFamily="18" charset="0"/>
                </a:rPr>
                <a:t>Example 8.  </a:t>
              </a:r>
              <a:r>
                <a:rPr lang="en-US" altLang="zh-CN" sz="2000">
                  <a:latin typeface="Times New Roman" panose="02020603050405020304" pitchFamily="18" charset="0"/>
                </a:rPr>
                <a:t>The function</a:t>
              </a:r>
              <a:endParaRPr lang="en-US" altLang="zh-CN" sz="2000" i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4047" name="Object 2">
              <a:extLst>
                <a:ext uri="{FF2B5EF4-FFF2-40B4-BE49-F238E27FC236}">
                  <a16:creationId xmlns:a16="http://schemas.microsoft.com/office/drawing/2014/main" id="{6E18D94F-3F62-4D33-9705-7255C1B2936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92463" y="2293938"/>
            <a:ext cx="1608137" cy="754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56" name="Equation" r:id="rId3" imgW="889000" imgH="419100" progId="Equation.DSMT4">
                    <p:embed/>
                  </p:oleObj>
                </mc:Choice>
                <mc:Fallback>
                  <p:oleObj name="Equation" r:id="rId3" imgW="889000" imgH="4191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2463" y="2293938"/>
                          <a:ext cx="1608137" cy="7540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22918" name="Text Box 6">
            <a:extLst>
              <a:ext uri="{FF2B5EF4-FFF2-40B4-BE49-F238E27FC236}">
                <a16:creationId xmlns:a16="http://schemas.microsoft.com/office/drawing/2014/main" id="{91F3D690-F350-40D7-9BAB-E7EB128F2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47800"/>
            <a:ext cx="81534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33CC"/>
                </a:solidFill>
                <a:latin typeface="Times New Roman" panose="02020603050405020304" pitchFamily="18" charset="0"/>
              </a:rPr>
              <a:t>Note: </a:t>
            </a:r>
            <a:r>
              <a:rPr lang="en-US" altLang="zh-CN" sz="2000">
                <a:latin typeface="Times New Roman" panose="02020603050405020304" pitchFamily="18" charset="0"/>
              </a:rPr>
              <a:t>The condition </a:t>
            </a:r>
            <a:r>
              <a:rPr lang="en-US" altLang="zh-CN" sz="2000" i="1">
                <a:solidFill>
                  <a:srgbClr val="FF0000"/>
                </a:solidFill>
                <a:latin typeface="Symbol" panose="05050102010706020507" pitchFamily="18" charset="2"/>
              </a:rPr>
              <a:t>f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i="1">
                <a:solidFill>
                  <a:srgbClr val="FF0000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)≠0</a:t>
            </a:r>
            <a:r>
              <a:rPr lang="en-US" altLang="zh-CN" sz="2000">
                <a:latin typeface="Times New Roman" panose="02020603050405020304" pitchFamily="18" charset="0"/>
              </a:rPr>
              <a:t> is of critical importance for determining the order of poles.</a:t>
            </a:r>
          </a:p>
        </p:txBody>
      </p:sp>
      <p:graphicFrame>
        <p:nvGraphicFramePr>
          <p:cNvPr id="422919" name="Object 3">
            <a:extLst>
              <a:ext uri="{FF2B5EF4-FFF2-40B4-BE49-F238E27FC236}">
                <a16:creationId xmlns:a16="http://schemas.microsoft.com/office/drawing/2014/main" id="{DA03CC4E-7C5E-4C3A-9642-8E0D219E1A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0050" y="3625850"/>
          <a:ext cx="457835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7" name="Equation" r:id="rId5" imgW="2413000" imgH="228600" progId="Equation.DSMT4">
                  <p:embed/>
                </p:oleObj>
              </mc:Choice>
              <mc:Fallback>
                <p:oleObj name="Equation" r:id="rId5" imgW="241300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0050" y="3625850"/>
                        <a:ext cx="457835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2927" name="Text Box 15">
            <a:extLst>
              <a:ext uri="{FF2B5EF4-FFF2-40B4-BE49-F238E27FC236}">
                <a16:creationId xmlns:a16="http://schemas.microsoft.com/office/drawing/2014/main" id="{C9318F91-DB7B-4B0F-8D7A-872D373F7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657600"/>
            <a:ext cx="800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If we write </a:t>
            </a:r>
          </a:p>
        </p:txBody>
      </p:sp>
      <p:sp>
        <p:nvSpPr>
          <p:cNvPr id="422928" name="Text Box 16">
            <a:extLst>
              <a:ext uri="{FF2B5EF4-FFF2-40B4-BE49-F238E27FC236}">
                <a16:creationId xmlns:a16="http://schemas.microsoft.com/office/drawing/2014/main" id="{4995340A-1BE7-48E7-A312-7779E4A2F8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191000"/>
            <a:ext cx="800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and claim that </a:t>
            </a:r>
            <a:r>
              <a:rPr lang="en-US" altLang="zh-CN" sz="2000" i="1">
                <a:latin typeface="Times New Roman" panose="02020603050405020304" pitchFamily="18" charset="0"/>
              </a:rPr>
              <a:t>z</a:t>
            </a:r>
            <a:r>
              <a:rPr lang="en-US" altLang="zh-CN" sz="2000">
                <a:latin typeface="Times New Roman" panose="02020603050405020304" pitchFamily="18" charset="0"/>
              </a:rPr>
              <a:t>=0 is a pole of order 4, it is 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wrong!</a:t>
            </a:r>
            <a:r>
              <a:rPr lang="en-US" altLang="zh-CN" sz="20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422929" name="Text Box 17">
            <a:extLst>
              <a:ext uri="{FF2B5EF4-FFF2-40B4-BE49-F238E27FC236}">
                <a16:creationId xmlns:a16="http://schemas.microsoft.com/office/drawing/2014/main" id="{61102B62-2A90-4F86-B8F7-23E879872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724400"/>
            <a:ext cx="800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Because </a:t>
            </a:r>
            <a:r>
              <a:rPr lang="en-US" altLang="zh-CN" sz="2000" i="1">
                <a:latin typeface="Symbol" panose="05050102010706020507" pitchFamily="18" charset="2"/>
              </a:rPr>
              <a:t>f</a:t>
            </a:r>
            <a:r>
              <a:rPr lang="en-US" altLang="zh-CN" sz="2000">
                <a:latin typeface="Times New Roman" panose="02020603050405020304" pitchFamily="18" charset="0"/>
              </a:rPr>
              <a:t>(0)=sinh(0)=0. In fact </a:t>
            </a:r>
          </a:p>
        </p:txBody>
      </p:sp>
      <p:graphicFrame>
        <p:nvGraphicFramePr>
          <p:cNvPr id="422930" name="Object 4">
            <a:extLst>
              <a:ext uri="{FF2B5EF4-FFF2-40B4-BE49-F238E27FC236}">
                <a16:creationId xmlns:a16="http://schemas.microsoft.com/office/drawing/2014/main" id="{A6823432-F5A8-4525-BCF9-620B6C7E76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54450" y="4584700"/>
          <a:ext cx="1535113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8" name="Equation" r:id="rId7" imgW="889000" imgH="419100" progId="Equation.DSMT4">
                  <p:embed/>
                </p:oleObj>
              </mc:Choice>
              <mc:Fallback>
                <p:oleObj name="Equation" r:id="rId7" imgW="889000" imgH="4191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4450" y="4584700"/>
                        <a:ext cx="1535113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2931" name="Object 5">
            <a:extLst>
              <a:ext uri="{FF2B5EF4-FFF2-40B4-BE49-F238E27FC236}">
                <a16:creationId xmlns:a16="http://schemas.microsoft.com/office/drawing/2014/main" id="{88A9DD48-1D7A-4A22-B792-3A2ABE0CF9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53050" y="4570413"/>
          <a:ext cx="3246438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9" name="Equation" r:id="rId9" imgW="1905000" imgH="431800" progId="Equation.DSMT4">
                  <p:embed/>
                </p:oleObj>
              </mc:Choice>
              <mc:Fallback>
                <p:oleObj name="Equation" r:id="rId9" imgW="1905000" imgH="431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3050" y="4570413"/>
                        <a:ext cx="3246438" cy="731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2932" name="Text Box 20">
            <a:extLst>
              <a:ext uri="{FF2B5EF4-FFF2-40B4-BE49-F238E27FC236}">
                <a16:creationId xmlns:a16="http://schemas.microsoft.com/office/drawing/2014/main" id="{BC2E1918-3D36-4A01-96EB-1E75AD8DF4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63" y="5391150"/>
            <a:ext cx="800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so </a:t>
            </a:r>
            <a:r>
              <a:rPr lang="en-US" altLang="zh-CN" sz="2000" i="1">
                <a:latin typeface="Times New Roman" panose="02020603050405020304" pitchFamily="18" charset="0"/>
              </a:rPr>
              <a:t>z</a:t>
            </a:r>
            <a:r>
              <a:rPr lang="en-US" altLang="zh-CN" sz="2000">
                <a:latin typeface="Times New Roman" panose="02020603050405020304" pitchFamily="18" charset="0"/>
              </a:rPr>
              <a:t>=0 is a pole of 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order</a:t>
            </a:r>
            <a:r>
              <a:rPr lang="en-US" altLang="zh-CN" sz="2000">
                <a:latin typeface="Times New Roman" panose="02020603050405020304" pitchFamily="18" charset="0"/>
              </a:rPr>
              <a:t> 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000">
                <a:latin typeface="Times New Roman" panose="02020603050405020304" pitchFamily="18" charset="0"/>
              </a:rPr>
              <a:t>, and the residue is 1/6.</a:t>
            </a:r>
          </a:p>
        </p:txBody>
      </p:sp>
      <p:sp>
        <p:nvSpPr>
          <p:cNvPr id="44044" name="灯片编号占位符 4">
            <a:extLst>
              <a:ext uri="{FF2B5EF4-FFF2-40B4-BE49-F238E27FC236}">
                <a16:creationId xmlns:a16="http://schemas.microsoft.com/office/drawing/2014/main" id="{901C68FD-4DB9-44C9-A7AD-AD6CFC6FD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E1CCAE4-8D15-4B9B-9DC1-A0E2D0C84218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3BDD2A29-AA9D-4FE0-A0C4-7C94897F5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17500"/>
            <a:ext cx="8215312" cy="51911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2. Residues at poles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2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2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2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2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2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2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22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22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22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14" grpId="0"/>
      <p:bldP spid="422918" grpId="0"/>
      <p:bldP spid="422927" grpId="0"/>
      <p:bldP spid="422928" grpId="0"/>
      <p:bldP spid="422929" grpId="0"/>
      <p:bldP spid="42293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4">
            <a:extLst>
              <a:ext uri="{FF2B5EF4-FFF2-40B4-BE49-F238E27FC236}">
                <a16:creationId xmlns:a16="http://schemas.microsoft.com/office/drawing/2014/main" id="{3AD5E164-D8C3-4699-B4B4-F4934152E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B129667-8195-4ED2-8606-49F4FC8BC992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93D614B2-D0FA-4AF8-ACC1-139984A74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17500"/>
            <a:ext cx="8215312" cy="51911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3. Zeros of analytic function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26636" name="矩形 12">
            <a:extLst>
              <a:ext uri="{FF2B5EF4-FFF2-40B4-BE49-F238E27FC236}">
                <a16:creationId xmlns:a16="http://schemas.microsoft.com/office/drawing/2014/main" id="{CFCBB982-9FCF-4377-BB07-71E42E02A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0"/>
            <a:ext cx="1641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CC"/>
                </a:solidFill>
                <a:latin typeface="Times New Roman" panose="02020603050405020304" pitchFamily="18" charset="0"/>
              </a:rPr>
              <a:t>(1) Definition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3C929C8B-5E71-4EEB-8F48-0F71D4E04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905000"/>
            <a:ext cx="8153400" cy="85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>
                <a:solidFill>
                  <a:srgbClr val="0033CC"/>
                </a:solidFill>
                <a:latin typeface="Times New Roman" panose="02020603050405020304" pitchFamily="18" charset="0"/>
              </a:rPr>
              <a:t>Zero: </a:t>
            </a:r>
            <a:r>
              <a:rPr lang="en-US" altLang="zh-CN" sz="2000">
                <a:latin typeface="Times New Roman" panose="02020603050405020304" pitchFamily="18" charset="0"/>
              </a:rPr>
              <a:t>If a function </a:t>
            </a:r>
            <a:r>
              <a:rPr lang="en-US" altLang="zh-CN" sz="2000" i="1">
                <a:latin typeface="Times New Roman" panose="02020603050405020304" pitchFamily="18" charset="0"/>
              </a:rPr>
              <a:t>f</a:t>
            </a:r>
            <a:r>
              <a:rPr lang="en-US" altLang="zh-CN" sz="2000">
                <a:latin typeface="Times New Roman" panose="02020603050405020304" pitchFamily="18" charset="0"/>
              </a:rPr>
              <a:t>(</a:t>
            </a:r>
            <a:r>
              <a:rPr lang="en-US" altLang="zh-CN" sz="2000" i="1">
                <a:latin typeface="Times New Roman" panose="02020603050405020304" pitchFamily="18" charset="0"/>
              </a:rPr>
              <a:t>z</a:t>
            </a:r>
            <a:r>
              <a:rPr lang="en-US" altLang="zh-CN" sz="2000">
                <a:latin typeface="Times New Roman" panose="02020603050405020304" pitchFamily="18" charset="0"/>
              </a:rPr>
              <a:t>) is analytic at point </a:t>
            </a:r>
            <a:r>
              <a:rPr lang="en-US" altLang="zh-CN" sz="2000" i="1">
                <a:latin typeface="Times New Roman" panose="02020603050405020304" pitchFamily="18" charset="0"/>
              </a:rPr>
              <a:t>z</a:t>
            </a:r>
            <a:r>
              <a:rPr lang="en-US" altLang="zh-CN" sz="2000" baseline="-25000">
                <a:latin typeface="Times New Roman" panose="02020603050405020304" pitchFamily="18" charset="0"/>
              </a:rPr>
              <a:t>0</a:t>
            </a:r>
            <a:r>
              <a:rPr lang="en-US" altLang="zh-CN" sz="2000">
                <a:latin typeface="Times New Roman" panose="02020603050405020304" pitchFamily="18" charset="0"/>
              </a:rPr>
              <a:t> and </a:t>
            </a:r>
            <a:r>
              <a:rPr lang="en-US" altLang="zh-CN" sz="2000" i="1">
                <a:latin typeface="Times New Roman" panose="02020603050405020304" pitchFamily="18" charset="0"/>
              </a:rPr>
              <a:t>f</a:t>
            </a:r>
            <a:r>
              <a:rPr lang="en-US" altLang="zh-CN" sz="2000">
                <a:latin typeface="Times New Roman" panose="02020603050405020304" pitchFamily="18" charset="0"/>
              </a:rPr>
              <a:t>(</a:t>
            </a:r>
            <a:r>
              <a:rPr lang="en-US" altLang="zh-CN" sz="2000" i="1">
                <a:latin typeface="Times New Roman" panose="02020603050405020304" pitchFamily="18" charset="0"/>
              </a:rPr>
              <a:t>z</a:t>
            </a:r>
            <a:r>
              <a:rPr lang="en-US" altLang="zh-CN" sz="2000" baseline="-25000">
                <a:latin typeface="Times New Roman" panose="02020603050405020304" pitchFamily="18" charset="0"/>
              </a:rPr>
              <a:t>0</a:t>
            </a:r>
            <a:r>
              <a:rPr lang="en-US" altLang="zh-CN" sz="2000">
                <a:latin typeface="Times New Roman" panose="02020603050405020304" pitchFamily="18" charset="0"/>
              </a:rPr>
              <a:t>)=0, then </a:t>
            </a:r>
            <a:r>
              <a:rPr lang="en-US" altLang="zh-CN" sz="2000" i="1">
                <a:latin typeface="Times New Roman" panose="02020603050405020304" pitchFamily="18" charset="0"/>
              </a:rPr>
              <a:t>z</a:t>
            </a:r>
            <a:r>
              <a:rPr lang="en-US" altLang="zh-CN" sz="2000" baseline="-25000">
                <a:latin typeface="Times New Roman" panose="02020603050405020304" pitchFamily="18" charset="0"/>
              </a:rPr>
              <a:t>0</a:t>
            </a:r>
            <a:r>
              <a:rPr lang="en-US" altLang="zh-CN" sz="2000">
                <a:latin typeface="Times New Roman" panose="02020603050405020304" pitchFamily="18" charset="0"/>
              </a:rPr>
              <a:t> is called a </a:t>
            </a:r>
            <a:r>
              <a:rPr lang="en-US" altLang="zh-CN" sz="2000">
                <a:solidFill>
                  <a:srgbClr val="0000CC"/>
                </a:solidFill>
                <a:latin typeface="Times New Roman" panose="02020603050405020304" pitchFamily="18" charset="0"/>
              </a:rPr>
              <a:t>zero</a:t>
            </a:r>
            <a:r>
              <a:rPr lang="en-US" altLang="zh-CN" sz="2000">
                <a:latin typeface="Times New Roman" panose="02020603050405020304" pitchFamily="18" charset="0"/>
              </a:rPr>
              <a:t> of  </a:t>
            </a:r>
            <a:r>
              <a:rPr lang="en-US" altLang="zh-CN" sz="2000" i="1">
                <a:latin typeface="Times New Roman" panose="02020603050405020304" pitchFamily="18" charset="0"/>
              </a:rPr>
              <a:t>f</a:t>
            </a:r>
            <a:r>
              <a:rPr lang="en-US" altLang="zh-CN" sz="2000">
                <a:latin typeface="Times New Roman" panose="02020603050405020304" pitchFamily="18" charset="0"/>
              </a:rPr>
              <a:t>(</a:t>
            </a:r>
            <a:r>
              <a:rPr lang="en-US" altLang="zh-CN" sz="2000" i="1">
                <a:latin typeface="Times New Roman" panose="02020603050405020304" pitchFamily="18" charset="0"/>
              </a:rPr>
              <a:t>z</a:t>
            </a:r>
            <a:r>
              <a:rPr lang="en-US" altLang="zh-CN" sz="2000">
                <a:latin typeface="Times New Roman" panose="02020603050405020304" pitchFamily="18" charset="0"/>
              </a:rPr>
              <a:t>)</a:t>
            </a:r>
            <a:r>
              <a:rPr lang="en-US" altLang="zh-CN" sz="2000" i="1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F9FC61A4-F58A-41F4-BACC-20101ED80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873375"/>
            <a:ext cx="82296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indent="9525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>
                <a:solidFill>
                  <a:srgbClr val="0000CC"/>
                </a:solidFill>
                <a:latin typeface="Times New Roman" panose="02020603050405020304" pitchFamily="18" charset="0"/>
              </a:rPr>
              <a:t>Zero of order m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</a:rPr>
              <a:t>:</a:t>
            </a:r>
            <a:r>
              <a:rPr lang="en-US" altLang="zh-CN" sz="2000">
                <a:latin typeface="Times New Roman" panose="02020603050405020304" pitchFamily="18" charset="0"/>
              </a:rPr>
              <a:t> If </a:t>
            </a:r>
            <a:r>
              <a:rPr lang="en-US" altLang="zh-CN" sz="2000" i="1">
                <a:latin typeface="Times New Roman" panose="02020603050405020304" pitchFamily="18" charset="0"/>
              </a:rPr>
              <a:t>z</a:t>
            </a:r>
            <a:r>
              <a:rPr lang="en-US" altLang="zh-CN" sz="2000" baseline="-25000">
                <a:latin typeface="Times New Roman" panose="02020603050405020304" pitchFamily="18" charset="0"/>
              </a:rPr>
              <a:t>0</a:t>
            </a:r>
            <a:r>
              <a:rPr lang="en-US" altLang="zh-CN" sz="2000">
                <a:latin typeface="Times New Roman" panose="02020603050405020304" pitchFamily="18" charset="0"/>
              </a:rPr>
              <a:t> is a zero of </a:t>
            </a:r>
            <a:r>
              <a:rPr lang="en-US" altLang="zh-CN" sz="2000" i="1">
                <a:latin typeface="Times New Roman" panose="02020603050405020304" pitchFamily="18" charset="0"/>
              </a:rPr>
              <a:t>f</a:t>
            </a:r>
            <a:r>
              <a:rPr lang="en-US" altLang="zh-CN" sz="2000">
                <a:latin typeface="Times New Roman" panose="02020603050405020304" pitchFamily="18" charset="0"/>
              </a:rPr>
              <a:t>(</a:t>
            </a:r>
            <a:r>
              <a:rPr lang="en-US" altLang="zh-CN" sz="2000" i="1">
                <a:latin typeface="Times New Roman" panose="02020603050405020304" pitchFamily="18" charset="0"/>
              </a:rPr>
              <a:t>z</a:t>
            </a:r>
            <a:r>
              <a:rPr lang="en-US" altLang="zh-CN" sz="2000">
                <a:latin typeface="Times New Roman" panose="02020603050405020304" pitchFamily="18" charset="0"/>
              </a:rPr>
              <a:t>) and there is a positive integer </a:t>
            </a:r>
            <a:r>
              <a:rPr lang="en-US" altLang="zh-CN" sz="2000" i="1">
                <a:latin typeface="Times New Roman" panose="02020603050405020304" pitchFamily="18" charset="0"/>
              </a:rPr>
              <a:t>m</a:t>
            </a:r>
            <a:r>
              <a:rPr lang="en-US" altLang="zh-CN" sz="2000">
                <a:latin typeface="Times New Roman" panose="02020603050405020304" pitchFamily="18" charset="0"/>
              </a:rPr>
              <a:t> such 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that </a:t>
            </a:r>
            <a:r>
              <a:rPr lang="en-US" altLang="zh-CN" sz="2000" i="1">
                <a:latin typeface="Times New Roman" panose="02020603050405020304" pitchFamily="18" charset="0"/>
              </a:rPr>
              <a:t>f </a:t>
            </a:r>
            <a:r>
              <a:rPr lang="en-US" altLang="zh-CN" sz="2000" baseline="30000">
                <a:latin typeface="Times New Roman" panose="02020603050405020304" pitchFamily="18" charset="0"/>
              </a:rPr>
              <a:t>(</a:t>
            </a:r>
            <a:r>
              <a:rPr lang="en-US" altLang="zh-CN" sz="2000" i="1" baseline="30000">
                <a:latin typeface="Times New Roman" panose="02020603050405020304" pitchFamily="18" charset="0"/>
              </a:rPr>
              <a:t>m</a:t>
            </a:r>
            <a:r>
              <a:rPr lang="en-US" altLang="zh-CN" sz="2000" baseline="30000">
                <a:latin typeface="Times New Roman" panose="02020603050405020304" pitchFamily="18" charset="0"/>
              </a:rPr>
              <a:t>)</a:t>
            </a:r>
            <a:r>
              <a:rPr lang="en-US" altLang="zh-CN" sz="2000">
                <a:latin typeface="Times New Roman" panose="02020603050405020304" pitchFamily="18" charset="0"/>
              </a:rPr>
              <a:t>(</a:t>
            </a:r>
            <a:r>
              <a:rPr lang="en-US" altLang="zh-CN" sz="2000" i="1">
                <a:latin typeface="Times New Roman" panose="02020603050405020304" pitchFamily="18" charset="0"/>
              </a:rPr>
              <a:t>z</a:t>
            </a:r>
            <a:r>
              <a:rPr lang="en-US" altLang="zh-CN" sz="2000" baseline="-25000">
                <a:latin typeface="Times New Roman" panose="02020603050405020304" pitchFamily="18" charset="0"/>
              </a:rPr>
              <a:t>0</a:t>
            </a:r>
            <a:r>
              <a:rPr lang="en-US" altLang="zh-CN" sz="2000">
                <a:latin typeface="Times New Roman" panose="02020603050405020304" pitchFamily="18" charset="0"/>
              </a:rPr>
              <a:t>)≠0 and each derivative of lower order vanishes at </a:t>
            </a:r>
            <a:r>
              <a:rPr lang="en-US" altLang="zh-CN" sz="2000" i="1">
                <a:latin typeface="Times New Roman" panose="02020603050405020304" pitchFamily="18" charset="0"/>
              </a:rPr>
              <a:t>z</a:t>
            </a:r>
            <a:r>
              <a:rPr lang="en-US" altLang="zh-CN" sz="2000" baseline="-25000">
                <a:latin typeface="Times New Roman" panose="02020603050405020304" pitchFamily="18" charset="0"/>
              </a:rPr>
              <a:t>0</a:t>
            </a:r>
            <a:r>
              <a:rPr lang="en-US" altLang="zh-CN" sz="2000">
                <a:latin typeface="Times New Roman" panose="02020603050405020304" pitchFamily="18" charset="0"/>
              </a:rPr>
              <a:t>.</a:t>
            </a:r>
          </a:p>
        </p:txBody>
      </p:sp>
      <p:grpSp>
        <p:nvGrpSpPr>
          <p:cNvPr id="2" name="Group 20">
            <a:extLst>
              <a:ext uri="{FF2B5EF4-FFF2-40B4-BE49-F238E27FC236}">
                <a16:creationId xmlns:a16="http://schemas.microsoft.com/office/drawing/2014/main" id="{13F36EC4-D5DC-48AE-B503-D015691FB1A3}"/>
              </a:ext>
            </a:extLst>
          </p:cNvPr>
          <p:cNvGrpSpPr>
            <a:grpSpLocks/>
          </p:cNvGrpSpPr>
          <p:nvPr/>
        </p:nvGrpSpPr>
        <p:grpSpPr bwMode="auto">
          <a:xfrm>
            <a:off x="404813" y="3886200"/>
            <a:ext cx="6969125" cy="398463"/>
            <a:chOff x="259" y="2079"/>
            <a:chExt cx="4390" cy="251"/>
          </a:xfrm>
        </p:grpSpPr>
        <p:sp>
          <p:nvSpPr>
            <p:cNvPr id="45075" name="Rectangle 8">
              <a:extLst>
                <a:ext uri="{FF2B5EF4-FFF2-40B4-BE49-F238E27FC236}">
                  <a16:creationId xmlns:a16="http://schemas.microsoft.com/office/drawing/2014/main" id="{29E6556A-E9BE-45A5-BBD8-1CF20C2C87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" y="2105"/>
              <a:ext cx="439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</a:rPr>
                <a:t>Example 1.</a:t>
              </a:r>
              <a:r>
                <a:rPr lang="en-US" altLang="zh-CN" sz="2000">
                  <a:latin typeface="Times New Roman" panose="02020603050405020304" pitchFamily="18" charset="0"/>
                </a:rPr>
                <a:t>  Find the zeros of the function </a:t>
              </a:r>
            </a:p>
          </p:txBody>
        </p:sp>
        <p:graphicFrame>
          <p:nvGraphicFramePr>
            <p:cNvPr id="45076" name="Object 9">
              <a:extLst>
                <a:ext uri="{FF2B5EF4-FFF2-40B4-BE49-F238E27FC236}">
                  <a16:creationId xmlns:a16="http://schemas.microsoft.com/office/drawing/2014/main" id="{B36487D1-3406-403D-94DB-8016906FA97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72" y="2079"/>
            <a:ext cx="1104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91" name="Equation" r:id="rId3" imgW="1016000" imgH="228600" progId="Equation.DSMT4">
                    <p:embed/>
                  </p:oleObj>
                </mc:Choice>
                <mc:Fallback>
                  <p:oleObj name="Equation" r:id="rId3" imgW="1016000" imgH="2286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2" y="2079"/>
                          <a:ext cx="1104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Rectangle 10">
            <a:extLst>
              <a:ext uri="{FF2B5EF4-FFF2-40B4-BE49-F238E27FC236}">
                <a16:creationId xmlns:a16="http://schemas.microsoft.com/office/drawing/2014/main" id="{ADEAF027-004F-4E69-B72B-5A1B15A94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838" y="4343400"/>
            <a:ext cx="974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</a:rPr>
              <a:t>Solution.</a:t>
            </a:r>
          </a:p>
        </p:txBody>
      </p:sp>
      <p:grpSp>
        <p:nvGrpSpPr>
          <p:cNvPr id="3" name="Group 21">
            <a:extLst>
              <a:ext uri="{FF2B5EF4-FFF2-40B4-BE49-F238E27FC236}">
                <a16:creationId xmlns:a16="http://schemas.microsoft.com/office/drawing/2014/main" id="{FDDA68CA-F996-4ED6-8D95-F4BBCA3BA639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4343400"/>
            <a:ext cx="5741988" cy="401638"/>
            <a:chOff x="1383" y="2507"/>
            <a:chExt cx="3617" cy="253"/>
          </a:xfrm>
        </p:grpSpPr>
        <p:sp>
          <p:nvSpPr>
            <p:cNvPr id="45073" name="Rectangle 11">
              <a:extLst>
                <a:ext uri="{FF2B5EF4-FFF2-40B4-BE49-F238E27FC236}">
                  <a16:creationId xmlns:a16="http://schemas.microsoft.com/office/drawing/2014/main" id="{B22B8ED0-9D51-40BE-8E1D-7F8CF03D31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2507"/>
              <a:ext cx="303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The function has </a:t>
              </a:r>
              <a:r>
                <a:rPr lang="en-US" altLang="zh-CN" sz="2000">
                  <a:solidFill>
                    <a:srgbClr val="0000CC"/>
                  </a:solidFill>
                  <a:latin typeface="Times New Roman" panose="02020603050405020304" pitchFamily="18" charset="0"/>
                </a:rPr>
                <a:t>zeros</a:t>
              </a:r>
              <a:r>
                <a:rPr lang="en-US" altLang="zh-CN" sz="2000">
                  <a:latin typeface="Times New Roman" panose="02020603050405020304" pitchFamily="18" charset="0"/>
                </a:rPr>
                <a:t> </a:t>
              </a:r>
            </a:p>
          </p:txBody>
        </p:sp>
        <p:graphicFrame>
          <p:nvGraphicFramePr>
            <p:cNvPr id="45074" name="Object 12">
              <a:extLst>
                <a:ext uri="{FF2B5EF4-FFF2-40B4-BE49-F238E27FC236}">
                  <a16:creationId xmlns:a16="http://schemas.microsoft.com/office/drawing/2014/main" id="{09FD6358-9D9B-4897-B180-67CA8EC806F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15" y="2523"/>
            <a:ext cx="1985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92" name="Equation" r:id="rId5" imgW="1714500" imgH="203200" progId="Equation.DSMT4">
                    <p:embed/>
                  </p:oleObj>
                </mc:Choice>
                <mc:Fallback>
                  <p:oleObj name="Equation" r:id="rId5" imgW="1714500" imgH="2032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5" y="2523"/>
                          <a:ext cx="1985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" name="Object 13">
            <a:extLst>
              <a:ext uri="{FF2B5EF4-FFF2-40B4-BE49-F238E27FC236}">
                <a16:creationId xmlns:a16="http://schemas.microsoft.com/office/drawing/2014/main" id="{EA00F7F3-4A76-49E0-8A37-02FE569CEC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4814888"/>
          <a:ext cx="24193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3" name="Equation" r:id="rId7" imgW="1257300" imgH="228600" progId="Equation.DSMT4">
                  <p:embed/>
                </p:oleObj>
              </mc:Choice>
              <mc:Fallback>
                <p:oleObj name="Equation" r:id="rId7" imgW="1257300" imgH="2286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814888"/>
                        <a:ext cx="241935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4">
            <a:extLst>
              <a:ext uri="{FF2B5EF4-FFF2-40B4-BE49-F238E27FC236}">
                <a16:creationId xmlns:a16="http://schemas.microsoft.com/office/drawing/2014/main" id="{D5C6BF46-6529-4A86-8F2F-8452B82A58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4800600"/>
          <a:ext cx="20574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4" name="Equation" r:id="rId9" imgW="1079500" imgH="228600" progId="Equation.DSMT4">
                  <p:embed/>
                </p:oleObj>
              </mc:Choice>
              <mc:Fallback>
                <p:oleObj name="Equation" r:id="rId9" imgW="1079500" imgH="2286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800600"/>
                        <a:ext cx="2057400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5">
            <a:extLst>
              <a:ext uri="{FF2B5EF4-FFF2-40B4-BE49-F238E27FC236}">
                <a16:creationId xmlns:a16="http://schemas.microsoft.com/office/drawing/2014/main" id="{7FF61F72-61E0-4ED1-9715-D19F632EB8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5348288"/>
          <a:ext cx="1038225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5" name="Equation" r:id="rId11" imgW="609336" imgH="203112" progId="Equation.DSMT4">
                  <p:embed/>
                </p:oleObj>
              </mc:Choice>
              <mc:Fallback>
                <p:oleObj name="Equation" r:id="rId11" imgW="609336" imgH="203112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348288"/>
                        <a:ext cx="1038225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7">
            <a:extLst>
              <a:ext uri="{FF2B5EF4-FFF2-40B4-BE49-F238E27FC236}">
                <a16:creationId xmlns:a16="http://schemas.microsoft.com/office/drawing/2014/main" id="{489F883E-0ED8-467B-BAAD-A594880349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1000" y="5272088"/>
          <a:ext cx="1600200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6" name="Equation" r:id="rId13" imgW="876300" imgH="203200" progId="Equation.DSMT4">
                  <p:embed/>
                </p:oleObj>
              </mc:Choice>
              <mc:Fallback>
                <p:oleObj name="Equation" r:id="rId13" imgW="876300" imgH="2032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5272088"/>
                        <a:ext cx="1600200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23">
            <a:extLst>
              <a:ext uri="{FF2B5EF4-FFF2-40B4-BE49-F238E27FC236}">
                <a16:creationId xmlns:a16="http://schemas.microsoft.com/office/drawing/2014/main" id="{7CA2F903-429E-483C-8E61-E9210901C392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5768975"/>
            <a:ext cx="3001963" cy="398463"/>
            <a:chOff x="1429" y="3126"/>
            <a:chExt cx="1979" cy="282"/>
          </a:xfrm>
        </p:grpSpPr>
        <p:graphicFrame>
          <p:nvGraphicFramePr>
            <p:cNvPr id="45071" name="Object 18">
              <a:extLst>
                <a:ext uri="{FF2B5EF4-FFF2-40B4-BE49-F238E27FC236}">
                  <a16:creationId xmlns:a16="http://schemas.microsoft.com/office/drawing/2014/main" id="{A9613567-B429-49F2-B125-4F804A7B777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29" y="3142"/>
            <a:ext cx="473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97" name="Equation" r:id="rId15" imgW="355138" imgH="177569" progId="Equation.DSMT4">
                    <p:embed/>
                  </p:oleObj>
                </mc:Choice>
                <mc:Fallback>
                  <p:oleObj name="Equation" r:id="rId15" imgW="355138" imgH="177569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9" y="3142"/>
                          <a:ext cx="473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72" name="Rectangle 19">
              <a:extLst>
                <a:ext uri="{FF2B5EF4-FFF2-40B4-BE49-F238E27FC236}">
                  <a16:creationId xmlns:a16="http://schemas.microsoft.com/office/drawing/2014/main" id="{7D6190D3-1B87-4A41-92F7-FB6CEDCB4A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1" y="3126"/>
              <a:ext cx="1527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is a</a:t>
              </a:r>
              <a:r>
                <a:rPr lang="en-US" altLang="zh-CN" sz="2000" i="1">
                  <a:solidFill>
                    <a:srgbClr val="0000CC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2000">
                  <a:solidFill>
                    <a:srgbClr val="0000CC"/>
                  </a:solidFill>
                  <a:latin typeface="Times New Roman" panose="02020603050405020304" pitchFamily="18" charset="0"/>
                </a:rPr>
                <a:t>zeros of order 2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6" grpId="0"/>
      <p:bldP spid="14" grpId="0"/>
      <p:bldP spid="15" grpId="0"/>
      <p:bldP spid="12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7">
            <a:extLst>
              <a:ext uri="{FF2B5EF4-FFF2-40B4-BE49-F238E27FC236}">
                <a16:creationId xmlns:a16="http://schemas.microsoft.com/office/drawing/2014/main" id="{31D67787-C87D-4B69-B670-6B53E9091E03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422400"/>
            <a:ext cx="8229600" cy="1476375"/>
            <a:chOff x="381000" y="1422400"/>
            <a:chExt cx="8229600" cy="1476375"/>
          </a:xfrm>
        </p:grpSpPr>
        <p:sp>
          <p:nvSpPr>
            <p:cNvPr id="46102" name="Text Box 4">
              <a:extLst>
                <a:ext uri="{FF2B5EF4-FFF2-40B4-BE49-F238E27FC236}">
                  <a16:creationId xmlns:a16="http://schemas.microsoft.com/office/drawing/2014/main" id="{A948E58F-D26E-41C6-A789-5F17C3D072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" y="1422400"/>
              <a:ext cx="8229600" cy="1476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5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33CC"/>
                  </a:solidFill>
                  <a:latin typeface="Times New Roman" panose="02020603050405020304" pitchFamily="18" charset="0"/>
                </a:rPr>
                <a:t>Theorem 1.  </a:t>
              </a:r>
              <a:r>
                <a: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A function </a:t>
              </a:r>
              <a:r>
                <a:rPr kumimoji="1"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  <a:r>
                <a: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 that is analytic at a point </a:t>
              </a:r>
              <a:r>
                <a:rPr kumimoji="1"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r>
                <a:rPr kumimoji="1"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r>
                <a: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 has </a:t>
              </a:r>
              <a:r>
                <a:rPr kumimoji="1"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r>
                <a:rPr kumimoji="1"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r>
                <a: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 as a zero of order </a:t>
              </a:r>
              <a:r>
                <a:rPr kumimoji="1"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m</a:t>
              </a:r>
              <a:r>
                <a: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 if and only if there is a function</a:t>
              </a:r>
              <a:r>
                <a:rPr kumimoji="1"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g</a:t>
              </a:r>
              <a:r>
                <a: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, which is </a:t>
              </a: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analytic</a:t>
              </a:r>
              <a:r>
                <a: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 and </a:t>
              </a: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nonzero </a:t>
              </a:r>
              <a:r>
                <a: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at </a:t>
              </a:r>
              <a:r>
                <a:rPr kumimoji="1"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r>
                <a:rPr kumimoji="1"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r>
                <a: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, such that</a:t>
              </a:r>
              <a:endParaRPr lang="en-US" altLang="zh-CN" sz="2000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6103" name="Object 2">
              <a:extLst>
                <a:ext uri="{FF2B5EF4-FFF2-40B4-BE49-F238E27FC236}">
                  <a16:creationId xmlns:a16="http://schemas.microsoft.com/office/drawing/2014/main" id="{CC5ABA1C-BF04-4A42-91EA-8F6E7F15D76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57400" y="2405063"/>
            <a:ext cx="2743200" cy="485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16" name="Equation" r:id="rId3" imgW="1346200" imgH="241300" progId="Equation.DSMT4">
                    <p:embed/>
                  </p:oleObj>
                </mc:Choice>
                <mc:Fallback>
                  <p:oleObj name="Equation" r:id="rId3" imgW="1346200" imgH="2413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7400" y="2405063"/>
                          <a:ext cx="2743200" cy="4857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20">
            <a:extLst>
              <a:ext uri="{FF2B5EF4-FFF2-40B4-BE49-F238E27FC236}">
                <a16:creationId xmlns:a16="http://schemas.microsoft.com/office/drawing/2014/main" id="{B0F3E0FA-B680-4EF2-BB95-7BEAAFE40DBA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895600"/>
            <a:ext cx="8153400" cy="1452563"/>
            <a:chOff x="457200" y="2895600"/>
            <a:chExt cx="8153400" cy="1452265"/>
          </a:xfrm>
        </p:grpSpPr>
        <p:sp>
          <p:nvSpPr>
            <p:cNvPr id="46098" name="Rectangle 40">
              <a:extLst>
                <a:ext uri="{FF2B5EF4-FFF2-40B4-BE49-F238E27FC236}">
                  <a16:creationId xmlns:a16="http://schemas.microsoft.com/office/drawing/2014/main" id="{EE3B5D3F-0B3C-4966-9B89-3F1AAFDB4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3886200"/>
              <a:ext cx="35052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in some neighborhood |</a:t>
              </a:r>
              <a:r>
                <a:rPr kumimoji="1"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r>
                <a: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-</a:t>
              </a:r>
              <a:r>
                <a:rPr kumimoji="1"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r>
                <a:rPr kumimoji="1"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r>
                <a: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|&lt;</a:t>
              </a:r>
              <a:r>
                <a:rPr kumimoji="1" lang="en-US" altLang="zh-CN" sz="2000" i="1">
                  <a:solidFill>
                    <a:srgbClr val="000000"/>
                  </a:solidFill>
                  <a:latin typeface="Symbol" panose="05050102010706020507" pitchFamily="18" charset="2"/>
                </a:rPr>
                <a:t>e</a:t>
              </a:r>
              <a:r>
                <a: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. </a:t>
              </a:r>
              <a:endParaRPr kumimoji="1" lang="en-US" altLang="zh-CN" sz="20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46099" name="组合 18">
              <a:extLst>
                <a:ext uri="{FF2B5EF4-FFF2-40B4-BE49-F238E27FC236}">
                  <a16:creationId xmlns:a16="http://schemas.microsoft.com/office/drawing/2014/main" id="{17816DE1-FA6D-4876-97FE-391C4A71B7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7200" y="2895600"/>
              <a:ext cx="8153400" cy="1076325"/>
              <a:chOff x="457200" y="2971800"/>
              <a:chExt cx="8153400" cy="1076325"/>
            </a:xfrm>
          </p:grpSpPr>
          <p:sp>
            <p:nvSpPr>
              <p:cNvPr id="46100" name="Rectangle 38">
                <a:extLst>
                  <a:ext uri="{FF2B5EF4-FFF2-40B4-BE49-F238E27FC236}">
                    <a16:creationId xmlns:a16="http://schemas.microsoft.com/office/drawing/2014/main" id="{0B2E1D0E-7919-4011-B1D3-D7E826175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200" y="2971800"/>
                <a:ext cx="8153400" cy="923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 sz="20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>
                    <a:solidFill>
                      <a:srgbClr val="0033CC"/>
                    </a:solidFill>
                    <a:latin typeface="Times New Roman" panose="02020603050405020304" pitchFamily="18" charset="0"/>
                  </a:rPr>
                  <a:t>Proof:  </a:t>
                </a:r>
                <a:r>
                  <a:rPr kumimoji="1" lang="en-US" altLang="zh-CN" sz="20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(Sufficiency) </a:t>
                </a:r>
                <a:r>
                  <a:rPr kumimoji="1" lang="en-US" altLang="zh-CN" sz="2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If </a:t>
                </a:r>
                <a:r>
                  <a:rPr kumimoji="1" lang="en-US" altLang="zh-CN" sz="20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g</a:t>
                </a:r>
                <a:r>
                  <a:rPr kumimoji="1" lang="en-US" altLang="zh-CN" sz="2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is analytic and nonzero at </a:t>
                </a:r>
                <a:r>
                  <a:rPr kumimoji="1" lang="en-US" altLang="zh-CN" sz="20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z</a:t>
                </a:r>
                <a:r>
                  <a:rPr kumimoji="1" lang="en-US" altLang="zh-CN" sz="2000" baseline="-25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0</a:t>
                </a:r>
                <a:r>
                  <a:rPr kumimoji="1" lang="en-US" altLang="zh-CN" sz="2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, then it has the Taylor series representation</a:t>
                </a:r>
                <a:endParaRPr kumimoji="1" lang="en-US" altLang="zh-CN" sz="2000" b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46101" name="Object 4">
                <a:extLst>
                  <a:ext uri="{FF2B5EF4-FFF2-40B4-BE49-F238E27FC236}">
                    <a16:creationId xmlns:a16="http://schemas.microsoft.com/office/drawing/2014/main" id="{8155B39D-CD5E-4024-94D4-BBF5D56B38C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24163" y="3352800"/>
              <a:ext cx="5405437" cy="6953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117" name="Equation" r:id="rId5" imgW="3136900" imgH="406400" progId="Equation.DSMT4">
                      <p:embed/>
                    </p:oleObj>
                  </mc:Choice>
                  <mc:Fallback>
                    <p:oleObj name="Equation" r:id="rId5" imgW="3136900" imgH="406400" progId="Equation.DSMT4">
                      <p:embed/>
                      <p:pic>
                        <p:nvPicPr>
                          <p:cNvPr id="0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24163" y="3352800"/>
                            <a:ext cx="5405437" cy="6953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46084" name="灯片编号占位符 4">
            <a:extLst>
              <a:ext uri="{FF2B5EF4-FFF2-40B4-BE49-F238E27FC236}">
                <a16:creationId xmlns:a16="http://schemas.microsoft.com/office/drawing/2014/main" id="{BEFB14BD-DD6F-480F-88E5-BA3A5DBE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4EE4233-D88D-49B3-932A-40F26F8222FE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3" name="Text Box 20">
            <a:extLst>
              <a:ext uri="{FF2B5EF4-FFF2-40B4-BE49-F238E27FC236}">
                <a16:creationId xmlns:a16="http://schemas.microsoft.com/office/drawing/2014/main" id="{6617348B-17BB-460F-A7AF-BD13FFA92E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019800"/>
            <a:ext cx="800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which implies that </a:t>
            </a:r>
            <a:r>
              <a:rPr lang="en-US" altLang="zh-CN" sz="2000" i="1">
                <a:latin typeface="Times New Roman" panose="02020603050405020304" pitchFamily="18" charset="0"/>
              </a:rPr>
              <a:t>z</a:t>
            </a:r>
            <a:r>
              <a:rPr lang="en-US" altLang="zh-CN" sz="2000" baseline="-25000">
                <a:latin typeface="Times New Roman" panose="02020603050405020304" pitchFamily="18" charset="0"/>
              </a:rPr>
              <a:t>0</a:t>
            </a:r>
            <a:r>
              <a:rPr lang="en-US" altLang="zh-CN" sz="2000">
                <a:latin typeface="Times New Roman" panose="02020603050405020304" pitchFamily="18" charset="0"/>
              </a:rPr>
              <a:t> is a zero of order </a:t>
            </a:r>
            <a:r>
              <a:rPr lang="en-US" altLang="zh-CN" sz="2000" i="1">
                <a:latin typeface="Times New Roman" panose="02020603050405020304" pitchFamily="18" charset="0"/>
              </a:rPr>
              <a:t>m</a:t>
            </a:r>
            <a:r>
              <a:rPr lang="en-US" altLang="zh-CN" sz="2000">
                <a:latin typeface="Times New Roman" panose="02020603050405020304" pitchFamily="18" charset="0"/>
              </a:rPr>
              <a:t>.</a:t>
            </a:r>
            <a:endParaRPr lang="en-US" altLang="zh-CN" sz="2000" baseline="30000">
              <a:latin typeface="Times New Roman" panose="02020603050405020304" pitchFamily="18" charset="0"/>
            </a:endParaRPr>
          </a:p>
        </p:txBody>
      </p:sp>
      <p:grpSp>
        <p:nvGrpSpPr>
          <p:cNvPr id="5" name="组合 22">
            <a:extLst>
              <a:ext uri="{FF2B5EF4-FFF2-40B4-BE49-F238E27FC236}">
                <a16:creationId xmlns:a16="http://schemas.microsoft.com/office/drawing/2014/main" id="{23CC40B8-7673-490A-9866-982CDDCBD6B1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4319588"/>
            <a:ext cx="8001000" cy="708025"/>
            <a:chOff x="457200" y="4319588"/>
            <a:chExt cx="8001000" cy="708025"/>
          </a:xfrm>
        </p:grpSpPr>
        <p:sp>
          <p:nvSpPr>
            <p:cNvPr id="46095" name="Rectangle 9">
              <a:extLst>
                <a:ext uri="{FF2B5EF4-FFF2-40B4-BE49-F238E27FC236}">
                  <a16:creationId xmlns:a16="http://schemas.microsoft.com/office/drawing/2014/main" id="{145F6B6C-E400-4B44-83DD-23919342FE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4495800"/>
              <a:ext cx="8001000" cy="354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we have</a:t>
              </a:r>
              <a:endParaRPr kumimoji="1" lang="en-US" altLang="zh-CN" sz="20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096" name="Rectangle 13">
              <a:extLst>
                <a:ext uri="{FF2B5EF4-FFF2-40B4-BE49-F238E27FC236}">
                  <a16:creationId xmlns:a16="http://schemas.microsoft.com/office/drawing/2014/main" id="{1777485E-D5FC-4A1B-B63B-24B775DC4C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2200" y="4495800"/>
              <a:ext cx="1676400" cy="354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when |</a:t>
              </a:r>
              <a:r>
                <a:rPr kumimoji="1"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r>
                <a: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-</a:t>
              </a:r>
              <a:r>
                <a:rPr kumimoji="1"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r>
                <a:rPr kumimoji="1"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r>
                <a: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|&lt;</a:t>
              </a:r>
              <a:r>
                <a:rPr kumimoji="1" lang="en-US" altLang="zh-CN" sz="2000" i="1">
                  <a:solidFill>
                    <a:srgbClr val="000000"/>
                  </a:solidFill>
                  <a:latin typeface="Symbol" panose="05050102010706020507" pitchFamily="18" charset="2"/>
                </a:rPr>
                <a:t>e</a:t>
              </a:r>
              <a:r>
                <a: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. </a:t>
              </a:r>
            </a:p>
          </p:txBody>
        </p:sp>
        <p:graphicFrame>
          <p:nvGraphicFramePr>
            <p:cNvPr id="46097" name="Object 9">
              <a:extLst>
                <a:ext uri="{FF2B5EF4-FFF2-40B4-BE49-F238E27FC236}">
                  <a16:creationId xmlns:a16="http://schemas.microsoft.com/office/drawing/2014/main" id="{F1A523A3-8AFB-47A0-BE3F-9BF1999F02A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71600" y="4319588"/>
            <a:ext cx="4648200" cy="708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18" name="Equation" r:id="rId7" imgW="2819400" imgH="406400" progId="Equation.DSMT4">
                    <p:embed/>
                  </p:oleObj>
                </mc:Choice>
                <mc:Fallback>
                  <p:oleObj name="Equation" r:id="rId7" imgW="2819400" imgH="4064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1600" y="4319588"/>
                          <a:ext cx="4648200" cy="708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" name="Object 11">
            <a:extLst>
              <a:ext uri="{FF2B5EF4-FFF2-40B4-BE49-F238E27FC236}">
                <a16:creationId xmlns:a16="http://schemas.microsoft.com/office/drawing/2014/main" id="{760966C9-B5C8-4ADC-B43B-57C637E54E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5486400"/>
          <a:ext cx="274320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9" name="Equation" r:id="rId9" imgW="1511300" imgH="241300" progId="Equation.DSMT4">
                  <p:embed/>
                </p:oleObj>
              </mc:Choice>
              <mc:Fallback>
                <p:oleObj name="Equation" r:id="rId9" imgW="1511300" imgH="2413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486400"/>
                        <a:ext cx="2743200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23">
            <a:extLst>
              <a:ext uri="{FF2B5EF4-FFF2-40B4-BE49-F238E27FC236}">
                <a16:creationId xmlns:a16="http://schemas.microsoft.com/office/drawing/2014/main" id="{C4CE9CE9-02DB-41EC-80C9-94EDF8ED229F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5005388"/>
            <a:ext cx="6629400" cy="404812"/>
            <a:chOff x="381000" y="5005388"/>
            <a:chExt cx="6629400" cy="404812"/>
          </a:xfrm>
        </p:grpSpPr>
        <p:graphicFrame>
          <p:nvGraphicFramePr>
            <p:cNvPr id="46093" name="Object 10">
              <a:extLst>
                <a:ext uri="{FF2B5EF4-FFF2-40B4-BE49-F238E27FC236}">
                  <a16:creationId xmlns:a16="http://schemas.microsoft.com/office/drawing/2014/main" id="{E8BFED46-7F92-472D-B2A6-EFF047DAEA0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86000" y="5005388"/>
            <a:ext cx="4724400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20" name="Equation" r:id="rId11" imgW="2844800" imgH="241300" progId="Equation.DSMT4">
                    <p:embed/>
                  </p:oleObj>
                </mc:Choice>
                <mc:Fallback>
                  <p:oleObj name="Equation" r:id="rId11" imgW="2844800" imgH="2413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6000" y="5005388"/>
                          <a:ext cx="4724400" cy="3968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094" name="矩形 16">
              <a:extLst>
                <a:ext uri="{FF2B5EF4-FFF2-40B4-BE49-F238E27FC236}">
                  <a16:creationId xmlns:a16="http://schemas.microsoft.com/office/drawing/2014/main" id="{5CBEDF0C-B4D8-4B08-AD5D-776932E3E6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" y="5010150"/>
              <a:ext cx="201136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So it follows that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" name="组合 21">
            <a:extLst>
              <a:ext uri="{FF2B5EF4-FFF2-40B4-BE49-F238E27FC236}">
                <a16:creationId xmlns:a16="http://schemas.microsoft.com/office/drawing/2014/main" id="{AA510782-6876-486A-BCF8-B871823DD384}"/>
              </a:ext>
            </a:extLst>
          </p:cNvPr>
          <p:cNvGrpSpPr>
            <a:grpSpLocks/>
          </p:cNvGrpSpPr>
          <p:nvPr/>
        </p:nvGrpSpPr>
        <p:grpSpPr bwMode="auto">
          <a:xfrm>
            <a:off x="3668713" y="3865563"/>
            <a:ext cx="3951287" cy="554037"/>
            <a:chOff x="3668044" y="3865602"/>
            <a:chExt cx="3951956" cy="553998"/>
          </a:xfrm>
        </p:grpSpPr>
        <p:graphicFrame>
          <p:nvGraphicFramePr>
            <p:cNvPr id="46091" name="Object 3">
              <a:extLst>
                <a:ext uri="{FF2B5EF4-FFF2-40B4-BE49-F238E27FC236}">
                  <a16:creationId xmlns:a16="http://schemas.microsoft.com/office/drawing/2014/main" id="{40DC9C2C-7AA8-4D65-BC10-222E95C4404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53000" y="3928732"/>
            <a:ext cx="2667000" cy="471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21" name="Equation" r:id="rId13" imgW="1346200" imgH="241300" progId="Equation.DSMT4">
                    <p:embed/>
                  </p:oleObj>
                </mc:Choice>
                <mc:Fallback>
                  <p:oleObj name="Equation" r:id="rId13" imgW="1346200" imgH="2413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53000" y="3928732"/>
                          <a:ext cx="2667000" cy="4714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092" name="矩形 19">
              <a:extLst>
                <a:ext uri="{FF2B5EF4-FFF2-40B4-BE49-F238E27FC236}">
                  <a16:creationId xmlns:a16="http://schemas.microsoft.com/office/drawing/2014/main" id="{9D2781B4-D878-4185-A6EC-53A678624F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8044" y="3865602"/>
              <a:ext cx="1419171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Then from </a:t>
              </a:r>
              <a:endParaRPr kumimoji="1" lang="en-US" altLang="zh-CN" sz="2000" b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5" name="Rectangle 4">
            <a:extLst>
              <a:ext uri="{FF2B5EF4-FFF2-40B4-BE49-F238E27FC236}">
                <a16:creationId xmlns:a16="http://schemas.microsoft.com/office/drawing/2014/main" id="{E7D11AA4-6273-4BD9-823D-6976552BE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17500"/>
            <a:ext cx="8215312" cy="51911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3. Zeros of analytic function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214" name="Text Box 22">
            <a:extLst>
              <a:ext uri="{FF2B5EF4-FFF2-40B4-BE49-F238E27FC236}">
                <a16:creationId xmlns:a16="http://schemas.microsoft.com/office/drawing/2014/main" id="{45D55245-12FF-42FE-9441-7212BCFD6A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00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0033CC"/>
                </a:solidFill>
                <a:latin typeface="Times New Roman" panose="02020603050405020304" pitchFamily="18" charset="0"/>
              </a:rPr>
              <a:t>Proof (cont.): </a:t>
            </a:r>
            <a:r>
              <a:rPr lang="en-US" altLang="zh-CN" sz="2000">
                <a:latin typeface="Times New Roman" panose="02020603050405020304" pitchFamily="18" charset="0"/>
              </a:rPr>
              <a:t>(Necessarity) The proof is quite similar.  </a:t>
            </a:r>
            <a:endParaRPr lang="en-US" altLang="zh-CN" sz="2000" baseline="30000">
              <a:latin typeface="Times New Roman" panose="02020603050405020304" pitchFamily="18" charset="0"/>
            </a:endParaRPr>
          </a:p>
        </p:txBody>
      </p:sp>
      <p:sp>
        <p:nvSpPr>
          <p:cNvPr id="392218" name="Text Box 26">
            <a:extLst>
              <a:ext uri="{FF2B5EF4-FFF2-40B4-BE49-F238E27FC236}">
                <a16:creationId xmlns:a16="http://schemas.microsoft.com/office/drawing/2014/main" id="{A54A1E4C-15A1-4E02-AB38-502612140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057400"/>
            <a:ext cx="800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Using the Taylor series of </a:t>
            </a:r>
            <a:r>
              <a:rPr lang="en-US" altLang="zh-CN" sz="2000" i="1">
                <a:latin typeface="Times New Roman" panose="02020603050405020304" pitchFamily="18" charset="0"/>
              </a:rPr>
              <a:t>f</a:t>
            </a:r>
            <a:r>
              <a:rPr lang="en-US" altLang="zh-CN" sz="2000">
                <a:latin typeface="Times New Roman" panose="02020603050405020304" pitchFamily="18" charset="0"/>
              </a:rPr>
              <a:t> and the hypothesis, we can find </a:t>
            </a:r>
            <a:r>
              <a:rPr lang="en-US" altLang="zh-CN" sz="2000" i="1">
                <a:latin typeface="Times New Roman" panose="02020603050405020304" pitchFamily="18" charset="0"/>
              </a:rPr>
              <a:t>g</a:t>
            </a:r>
            <a:r>
              <a:rPr lang="en-US" altLang="zh-CN" sz="2000">
                <a:latin typeface="Times New Roman" panose="02020603050405020304" pitchFamily="18" charset="0"/>
              </a:rPr>
              <a:t> easily, and</a:t>
            </a:r>
            <a:endParaRPr lang="en-US" altLang="zh-CN" sz="2000" baseline="30000">
              <a:latin typeface="Times New Roman" panose="02020603050405020304" pitchFamily="18" charset="0"/>
            </a:endParaRPr>
          </a:p>
        </p:txBody>
      </p:sp>
      <p:graphicFrame>
        <p:nvGraphicFramePr>
          <p:cNvPr id="392219" name="Object 5">
            <a:extLst>
              <a:ext uri="{FF2B5EF4-FFF2-40B4-BE49-F238E27FC236}">
                <a16:creationId xmlns:a16="http://schemas.microsoft.com/office/drawing/2014/main" id="{9F76D7E3-6CCF-4207-BA47-55781E9B96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2514600"/>
          <a:ext cx="2362200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6" name="Equation" r:id="rId3" imgW="1333500" imgH="419100" progId="Equation.DSMT4">
                  <p:embed/>
                </p:oleObj>
              </mc:Choice>
              <mc:Fallback>
                <p:oleObj name="Equation" r:id="rId3" imgW="1333500" imgH="4191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514600"/>
                        <a:ext cx="2362200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9" name="灯片编号占位符 4">
            <a:extLst>
              <a:ext uri="{FF2B5EF4-FFF2-40B4-BE49-F238E27FC236}">
                <a16:creationId xmlns:a16="http://schemas.microsoft.com/office/drawing/2014/main" id="{77C82530-B461-4C97-A92F-2F4A60CD5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649EA28-7E84-4C33-BAD8-5F8D22A6728C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4" name="Text Box 8">
            <a:extLst>
              <a:ext uri="{FF2B5EF4-FFF2-40B4-BE49-F238E27FC236}">
                <a16:creationId xmlns:a16="http://schemas.microsoft.com/office/drawing/2014/main" id="{7C3FFDC0-A702-4100-9E80-E942F2D53E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352800"/>
            <a:ext cx="1905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33CC"/>
                </a:solidFill>
                <a:latin typeface="Times New Roman" panose="02020603050405020304" pitchFamily="18" charset="0"/>
              </a:rPr>
              <a:t>For example 1,</a:t>
            </a:r>
            <a:r>
              <a:rPr lang="en-US" altLang="zh-CN" sz="2000">
                <a:latin typeface="Times New Roman" panose="02020603050405020304" pitchFamily="18" charset="0"/>
              </a:rPr>
              <a:t> </a:t>
            </a:r>
            <a:endParaRPr lang="en-US" altLang="zh-CN" sz="2000" i="1">
              <a:latin typeface="Times New Roman" panose="02020603050405020304" pitchFamily="18" charset="0"/>
            </a:endParaRPr>
          </a:p>
        </p:txBody>
      </p:sp>
      <p:sp>
        <p:nvSpPr>
          <p:cNvPr id="16" name="Text Box 14">
            <a:extLst>
              <a:ext uri="{FF2B5EF4-FFF2-40B4-BE49-F238E27FC236}">
                <a16:creationId xmlns:a16="http://schemas.microsoft.com/office/drawing/2014/main" id="{34AE0DD0-DEEA-4FE7-9119-C5DD818B6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495800"/>
            <a:ext cx="8153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so the function </a:t>
            </a:r>
            <a:r>
              <a:rPr lang="en-US" altLang="zh-CN" sz="2000" i="1">
                <a:latin typeface="Times New Roman" panose="02020603050405020304" pitchFamily="18" charset="0"/>
              </a:rPr>
              <a:t>g</a:t>
            </a:r>
            <a:r>
              <a:rPr lang="en-US" altLang="zh-CN" sz="2000">
                <a:latin typeface="Times New Roman" panose="02020603050405020304" pitchFamily="18" charset="0"/>
              </a:rPr>
              <a:t> in the theorem is</a:t>
            </a:r>
            <a:endParaRPr lang="en-US" altLang="zh-CN" sz="2000" i="1">
              <a:latin typeface="Times New Roman" panose="02020603050405020304" pitchFamily="18" charset="0"/>
            </a:endParaRPr>
          </a:p>
        </p:txBody>
      </p:sp>
      <p:graphicFrame>
        <p:nvGraphicFramePr>
          <p:cNvPr id="17" name="Object 6">
            <a:extLst>
              <a:ext uri="{FF2B5EF4-FFF2-40B4-BE49-F238E27FC236}">
                <a16:creationId xmlns:a16="http://schemas.microsoft.com/office/drawing/2014/main" id="{7D6A1753-9158-45B0-80AD-A0E11E2540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52513" y="4994275"/>
          <a:ext cx="3443287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7" name="Equation" r:id="rId5" imgW="2005729" imgH="393529" progId="Equation.DSMT4">
                  <p:embed/>
                </p:oleObj>
              </mc:Choice>
              <mc:Fallback>
                <p:oleObj name="Equation" r:id="rId5" imgW="2005729" imgH="393529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2513" y="4994275"/>
                        <a:ext cx="3443287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7">
            <a:extLst>
              <a:ext uri="{FF2B5EF4-FFF2-40B4-BE49-F238E27FC236}">
                <a16:creationId xmlns:a16="http://schemas.microsoft.com/office/drawing/2014/main" id="{501F415D-69BB-4017-A502-C22A0B2398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4937125"/>
          <a:ext cx="236220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8" name="Equation" r:id="rId7" imgW="1333500" imgH="482600" progId="Equation.DSMT4">
                  <p:embed/>
                </p:oleObj>
              </mc:Choice>
              <mc:Fallback>
                <p:oleObj name="Equation" r:id="rId7" imgW="1333500" imgH="482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937125"/>
                        <a:ext cx="2362200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8">
            <a:extLst>
              <a:ext uri="{FF2B5EF4-FFF2-40B4-BE49-F238E27FC236}">
                <a16:creationId xmlns:a16="http://schemas.microsoft.com/office/drawing/2014/main" id="{FCA4D251-01BE-4AA9-A052-626665065CBD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3352800"/>
            <a:ext cx="5181600" cy="1104900"/>
            <a:chOff x="1676400" y="3352800"/>
            <a:chExt cx="5181600" cy="1104900"/>
          </a:xfrm>
        </p:grpSpPr>
        <p:graphicFrame>
          <p:nvGraphicFramePr>
            <p:cNvPr id="47116" name="Object 12">
              <a:extLst>
                <a:ext uri="{FF2B5EF4-FFF2-40B4-BE49-F238E27FC236}">
                  <a16:creationId xmlns:a16="http://schemas.microsoft.com/office/drawing/2014/main" id="{0DD940CB-FEFA-4B4E-896D-5FC6F4A590C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76400" y="3733800"/>
            <a:ext cx="5181600" cy="723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29" name="Equation" r:id="rId9" imgW="2832100" imgH="393700" progId="Equation.DSMT4">
                    <p:embed/>
                  </p:oleObj>
                </mc:Choice>
                <mc:Fallback>
                  <p:oleObj name="Equation" r:id="rId9" imgW="2832100" imgH="3937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6400" y="3733800"/>
                          <a:ext cx="5181600" cy="723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17" name="矩形 12">
              <a:extLst>
                <a:ext uri="{FF2B5EF4-FFF2-40B4-BE49-F238E27FC236}">
                  <a16:creationId xmlns:a16="http://schemas.microsoft.com/office/drawing/2014/main" id="{0ADA3C06-934E-4AFD-A91B-1A5DEAC79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9800" y="3352800"/>
              <a:ext cx="76815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Since</a:t>
              </a:r>
              <a:endParaRPr lang="en-US" altLang="zh-CN" sz="2000" i="1">
                <a:latin typeface="Times New Roman" panose="02020603050405020304" pitchFamily="18" charset="0"/>
              </a:endParaRPr>
            </a:p>
          </p:txBody>
        </p:sp>
      </p:grpSp>
      <p:sp>
        <p:nvSpPr>
          <p:cNvPr id="15" name="Rectangle 4">
            <a:extLst>
              <a:ext uri="{FF2B5EF4-FFF2-40B4-BE49-F238E27FC236}">
                <a16:creationId xmlns:a16="http://schemas.microsoft.com/office/drawing/2014/main" id="{1BFFCE1D-BED9-4E6B-8A7B-BD7BC91C5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17500"/>
            <a:ext cx="8215312" cy="51911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3. Zeros of analytic function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2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2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2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214" grpId="0"/>
      <p:bldP spid="392218" grpId="0"/>
      <p:bldP spid="14" grpId="0"/>
      <p:bldP spid="1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4">
            <a:extLst>
              <a:ext uri="{FF2B5EF4-FFF2-40B4-BE49-F238E27FC236}">
                <a16:creationId xmlns:a16="http://schemas.microsoft.com/office/drawing/2014/main" id="{95A50EDA-B42E-4CEF-8D46-E6B1B704D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B5C8A4B-57A3-4D77-BFAD-7A523DB0A8B1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8131" name="矩形 12">
            <a:extLst>
              <a:ext uri="{FF2B5EF4-FFF2-40B4-BE49-F238E27FC236}">
                <a16:creationId xmlns:a16="http://schemas.microsoft.com/office/drawing/2014/main" id="{BA051D27-B40E-4676-9E92-7CC09518F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0"/>
            <a:ext cx="22653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CC"/>
                </a:solidFill>
                <a:latin typeface="Times New Roman" panose="02020603050405020304" pitchFamily="18" charset="0"/>
              </a:rPr>
              <a:t>(2) Zeros and poles</a:t>
            </a:r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B7A67D3F-95C0-4F6C-95D8-081A3C439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905000"/>
            <a:ext cx="8101013" cy="277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99"/>
                </a:solidFill>
                <a:latin typeface="Times New Roman" panose="02020603050405020304" pitchFamily="18" charset="0"/>
              </a:rPr>
              <a:t>Theorem 2.</a:t>
            </a:r>
            <a:r>
              <a:rPr lang="en-US" altLang="zh-CN" sz="2000" i="1">
                <a:latin typeface="Times New Roman" panose="02020603050405020304" pitchFamily="18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</a:rPr>
              <a:t>Suppose that  </a:t>
            </a:r>
            <a:r>
              <a:rPr lang="en-US" altLang="zh-CN" sz="2000" i="1">
                <a:latin typeface="Times New Roman" panose="02020603050405020304" pitchFamily="18" charset="0"/>
              </a:rPr>
              <a:t>p</a:t>
            </a:r>
            <a:r>
              <a:rPr lang="en-US" altLang="zh-CN" sz="2000">
                <a:latin typeface="Times New Roman" panose="02020603050405020304" pitchFamily="18" charset="0"/>
              </a:rPr>
              <a:t>(</a:t>
            </a:r>
            <a:r>
              <a:rPr lang="en-US" altLang="zh-CN" sz="2000" i="1">
                <a:latin typeface="Times New Roman" panose="02020603050405020304" pitchFamily="18" charset="0"/>
              </a:rPr>
              <a:t>z</a:t>
            </a:r>
            <a:r>
              <a:rPr lang="en-US" altLang="zh-CN" sz="2000">
                <a:latin typeface="Times New Roman" panose="02020603050405020304" pitchFamily="18" charset="0"/>
              </a:rPr>
              <a:t>)</a:t>
            </a:r>
            <a:r>
              <a:rPr lang="en-US" altLang="zh-CN" sz="2000" i="1">
                <a:latin typeface="Times New Roman" panose="02020603050405020304" pitchFamily="18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</a:rPr>
              <a:t>and</a:t>
            </a:r>
            <a:r>
              <a:rPr lang="en-US" altLang="zh-CN" sz="2000" i="1">
                <a:latin typeface="Times New Roman" panose="02020603050405020304" pitchFamily="18" charset="0"/>
              </a:rPr>
              <a:t> q</a:t>
            </a:r>
            <a:r>
              <a:rPr lang="en-US" altLang="zh-CN" sz="2000">
                <a:latin typeface="Times New Roman" panose="02020603050405020304" pitchFamily="18" charset="0"/>
              </a:rPr>
              <a:t>(</a:t>
            </a:r>
            <a:r>
              <a:rPr lang="en-US" altLang="zh-CN" sz="2000" i="1">
                <a:latin typeface="Times New Roman" panose="02020603050405020304" pitchFamily="18" charset="0"/>
              </a:rPr>
              <a:t>z</a:t>
            </a:r>
            <a:r>
              <a:rPr lang="en-US" altLang="zh-CN" sz="2000">
                <a:latin typeface="Times New Roman" panose="02020603050405020304" pitchFamily="18" charset="0"/>
              </a:rPr>
              <a:t>)</a:t>
            </a:r>
            <a:r>
              <a:rPr lang="en-US" altLang="zh-CN" sz="2000" i="1">
                <a:latin typeface="Times New Roman" panose="02020603050405020304" pitchFamily="18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</a:rPr>
              <a:t>are analytic at</a:t>
            </a:r>
            <a:r>
              <a:rPr lang="en-US" altLang="zh-CN" sz="2000" i="1">
                <a:latin typeface="Times New Roman" panose="02020603050405020304" pitchFamily="18" charset="0"/>
              </a:rPr>
              <a:t> z</a:t>
            </a:r>
            <a:r>
              <a:rPr lang="en-US" altLang="zh-CN" sz="2000" baseline="-25000">
                <a:latin typeface="Times New Roman" panose="02020603050405020304" pitchFamily="18" charset="0"/>
              </a:rPr>
              <a:t>0</a:t>
            </a:r>
            <a:r>
              <a:rPr lang="en-US" altLang="zh-CN" sz="2000">
                <a:latin typeface="Times New Roman" panose="02020603050405020304" pitchFamily="18" charset="0"/>
              </a:rPr>
              <a:t>,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(1) If </a:t>
            </a:r>
            <a:r>
              <a:rPr lang="en-US" altLang="zh-CN" sz="2000" i="1">
                <a:solidFill>
                  <a:srgbClr val="000099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000">
                <a:solidFill>
                  <a:srgbClr val="0000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i="1">
                <a:solidFill>
                  <a:srgbClr val="000099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000">
                <a:solidFill>
                  <a:srgbClr val="000099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000">
                <a:latin typeface="Times New Roman" panose="02020603050405020304" pitchFamily="18" charset="0"/>
              </a:rPr>
              <a:t> has a </a:t>
            </a:r>
            <a:r>
              <a:rPr lang="en-US" altLang="zh-CN" sz="2000">
                <a:solidFill>
                  <a:srgbClr val="000099"/>
                </a:solidFill>
                <a:latin typeface="Times New Roman" panose="02020603050405020304" pitchFamily="18" charset="0"/>
              </a:rPr>
              <a:t>zero</a:t>
            </a:r>
            <a:r>
              <a:rPr lang="en-US" altLang="zh-CN" sz="2000">
                <a:latin typeface="Times New Roman" panose="02020603050405020304" pitchFamily="18" charset="0"/>
              </a:rPr>
              <a:t> of order </a:t>
            </a:r>
            <a:r>
              <a:rPr lang="en-US" altLang="zh-CN" sz="2000" i="1">
                <a:solidFill>
                  <a:srgbClr val="000099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000">
                <a:latin typeface="Times New Roman" panose="02020603050405020304" pitchFamily="18" charset="0"/>
              </a:rPr>
              <a:t> at</a:t>
            </a:r>
            <a:r>
              <a:rPr lang="en-US" altLang="zh-CN" sz="2000" i="1">
                <a:latin typeface="Times New Roman" panose="02020603050405020304" pitchFamily="18" charset="0"/>
              </a:rPr>
              <a:t> z</a:t>
            </a:r>
            <a:r>
              <a:rPr lang="en-US" altLang="zh-CN" sz="2000" baseline="-25000">
                <a:latin typeface="Times New Roman" panose="02020603050405020304" pitchFamily="18" charset="0"/>
              </a:rPr>
              <a:t>0</a:t>
            </a:r>
            <a:r>
              <a:rPr lang="en-US" altLang="zh-CN" sz="2000">
                <a:latin typeface="Times New Roman" panose="02020603050405020304" pitchFamily="18" charset="0"/>
              </a:rPr>
              <a:t> and </a:t>
            </a:r>
            <a:r>
              <a:rPr lang="en-US" altLang="zh-CN" sz="2000" i="1">
                <a:solidFill>
                  <a:srgbClr val="800000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000">
                <a:solidFill>
                  <a:srgbClr val="8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i="1">
                <a:solidFill>
                  <a:srgbClr val="800000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000">
                <a:solidFill>
                  <a:srgbClr val="8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000" i="1">
                <a:latin typeface="Times New Roman" panose="02020603050405020304" pitchFamily="18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</a:rPr>
              <a:t>has a </a:t>
            </a:r>
            <a:r>
              <a:rPr lang="en-US" altLang="zh-CN" sz="2000">
                <a:solidFill>
                  <a:srgbClr val="800000"/>
                </a:solidFill>
                <a:latin typeface="Times New Roman" panose="02020603050405020304" pitchFamily="18" charset="0"/>
              </a:rPr>
              <a:t>zero</a:t>
            </a:r>
            <a:r>
              <a:rPr lang="en-US" altLang="zh-CN" sz="2000">
                <a:latin typeface="Times New Roman" panose="02020603050405020304" pitchFamily="18" charset="0"/>
              </a:rPr>
              <a:t> of order </a:t>
            </a:r>
            <a:r>
              <a:rPr lang="en-US" altLang="zh-CN" sz="2000" i="1">
                <a:solidFill>
                  <a:srgbClr val="8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000">
                <a:latin typeface="Times New Roman" panose="02020603050405020304" pitchFamily="18" charset="0"/>
              </a:rPr>
              <a:t> at</a:t>
            </a:r>
            <a:r>
              <a:rPr lang="en-US" altLang="zh-CN" sz="2000" i="1">
                <a:latin typeface="Times New Roman" panose="02020603050405020304" pitchFamily="18" charset="0"/>
              </a:rPr>
              <a:t> z</a:t>
            </a:r>
            <a:r>
              <a:rPr lang="en-US" altLang="zh-CN" sz="2000" baseline="-25000">
                <a:latin typeface="Times New Roman" panose="02020603050405020304" pitchFamily="18" charset="0"/>
              </a:rPr>
              <a:t>0</a:t>
            </a:r>
            <a:r>
              <a:rPr lang="en-US" altLang="zh-CN" sz="2000">
                <a:latin typeface="Times New Roman" panose="02020603050405020304" pitchFamily="18" charset="0"/>
              </a:rPr>
              <a:t>, then </a:t>
            </a:r>
            <a:r>
              <a:rPr lang="en-US" altLang="zh-CN" sz="2000" i="1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i="1">
                <a:solidFill>
                  <a:srgbClr val="FF0000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000" i="1">
                <a:solidFill>
                  <a:srgbClr val="FF0000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i="1">
                <a:solidFill>
                  <a:srgbClr val="FF0000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000">
                <a:latin typeface="Times New Roman" panose="02020603050405020304" pitchFamily="18" charset="0"/>
              </a:rPr>
              <a:t> has a 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zero</a:t>
            </a:r>
            <a:r>
              <a:rPr lang="en-US" altLang="zh-CN" sz="2000">
                <a:latin typeface="Times New Roman" panose="02020603050405020304" pitchFamily="18" charset="0"/>
              </a:rPr>
              <a:t> of order </a:t>
            </a:r>
            <a:r>
              <a:rPr lang="en-US" altLang="zh-CN" sz="2000" i="1">
                <a:solidFill>
                  <a:srgbClr val="FF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000" i="1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</a:rPr>
              <a:t>at </a:t>
            </a:r>
            <a:r>
              <a:rPr lang="en-US" altLang="zh-CN" sz="2000" i="1">
                <a:latin typeface="Times New Roman" panose="02020603050405020304" pitchFamily="18" charset="0"/>
              </a:rPr>
              <a:t>z</a:t>
            </a:r>
            <a:r>
              <a:rPr lang="en-US" altLang="zh-CN" sz="2000" baseline="-25000">
                <a:latin typeface="Times New Roman" panose="02020603050405020304" pitchFamily="18" charset="0"/>
              </a:rPr>
              <a:t>0</a:t>
            </a:r>
            <a:r>
              <a:rPr lang="en-US" altLang="zh-CN" sz="2000">
                <a:latin typeface="Times New Roman" panose="02020603050405020304" pitchFamily="18" charset="0"/>
              </a:rPr>
              <a:t> and </a:t>
            </a:r>
            <a:r>
              <a:rPr lang="en-US" altLang="zh-CN" sz="2000" i="1">
                <a:solidFill>
                  <a:srgbClr val="532476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000">
                <a:solidFill>
                  <a:srgbClr val="532476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i="1">
                <a:solidFill>
                  <a:srgbClr val="532476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000">
                <a:solidFill>
                  <a:srgbClr val="532476"/>
                </a:solidFill>
                <a:latin typeface="Times New Roman" panose="02020603050405020304" pitchFamily="18" charset="0"/>
              </a:rPr>
              <a:t>)/</a:t>
            </a:r>
            <a:r>
              <a:rPr lang="en-US" altLang="zh-CN" sz="2000" i="1">
                <a:solidFill>
                  <a:srgbClr val="532476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000">
                <a:solidFill>
                  <a:srgbClr val="532476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i="1">
                <a:solidFill>
                  <a:srgbClr val="532476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000">
                <a:solidFill>
                  <a:srgbClr val="532476"/>
                </a:solidFill>
                <a:latin typeface="Times New Roman" panose="02020603050405020304" pitchFamily="18" charset="0"/>
              </a:rPr>
              <a:t>) </a:t>
            </a:r>
            <a:r>
              <a:rPr lang="en-US" altLang="zh-CN" sz="2000">
                <a:latin typeface="Times New Roman" panose="02020603050405020304" pitchFamily="18" charset="0"/>
              </a:rPr>
              <a:t>has a </a:t>
            </a:r>
            <a:r>
              <a:rPr lang="en-US" altLang="zh-CN" sz="2000">
                <a:solidFill>
                  <a:srgbClr val="532476"/>
                </a:solidFill>
                <a:latin typeface="Times New Roman" panose="02020603050405020304" pitchFamily="18" charset="0"/>
              </a:rPr>
              <a:t>pole </a:t>
            </a:r>
            <a:r>
              <a:rPr lang="en-US" altLang="zh-CN" sz="2000">
                <a:latin typeface="Times New Roman" panose="02020603050405020304" pitchFamily="18" charset="0"/>
              </a:rPr>
              <a:t>of order</a:t>
            </a:r>
            <a:r>
              <a:rPr lang="en-US" altLang="zh-CN" sz="2000" i="1">
                <a:latin typeface="Times New Roman" panose="02020603050405020304" pitchFamily="18" charset="0"/>
              </a:rPr>
              <a:t> </a:t>
            </a:r>
            <a:r>
              <a:rPr lang="en-US" altLang="zh-CN" sz="2000" i="1">
                <a:solidFill>
                  <a:srgbClr val="532476"/>
                </a:solidFill>
                <a:latin typeface="Times New Roman" panose="02020603050405020304" pitchFamily="18" charset="0"/>
              </a:rPr>
              <a:t>n-m</a:t>
            </a:r>
            <a:r>
              <a:rPr lang="en-US" altLang="zh-CN" sz="2000" i="1">
                <a:latin typeface="Times New Roman" panose="02020603050405020304" pitchFamily="18" charset="0"/>
              </a:rPr>
              <a:t> at z</a:t>
            </a:r>
            <a:r>
              <a:rPr lang="en-US" altLang="zh-CN" sz="2000" baseline="-25000">
                <a:latin typeface="Times New Roman" panose="02020603050405020304" pitchFamily="18" charset="0"/>
              </a:rPr>
              <a:t>0</a:t>
            </a:r>
            <a:r>
              <a:rPr lang="en-US" altLang="zh-CN" sz="2000" i="1" baseline="-25000">
                <a:latin typeface="Times New Roman" panose="02020603050405020304" pitchFamily="18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</a:rPr>
              <a:t>when </a:t>
            </a:r>
            <a:r>
              <a:rPr lang="en-US" altLang="zh-CN" sz="2000" i="1">
                <a:latin typeface="Times New Roman" panose="02020603050405020304" pitchFamily="18" charset="0"/>
              </a:rPr>
              <a:t>m&lt;n.</a:t>
            </a:r>
            <a:endParaRPr lang="en-US" altLang="zh-CN" sz="2000" i="1" baseline="-25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(2) If </a:t>
            </a:r>
            <a:r>
              <a:rPr lang="en-US" altLang="zh-CN" sz="2000" i="1">
                <a:latin typeface="Times New Roman" panose="02020603050405020304" pitchFamily="18" charset="0"/>
              </a:rPr>
              <a:t>p</a:t>
            </a:r>
            <a:r>
              <a:rPr lang="en-US" altLang="zh-CN" sz="2000">
                <a:latin typeface="Times New Roman" panose="02020603050405020304" pitchFamily="18" charset="0"/>
              </a:rPr>
              <a:t>(</a:t>
            </a:r>
            <a:r>
              <a:rPr lang="en-US" altLang="zh-CN" sz="2000" i="1">
                <a:latin typeface="Times New Roman" panose="02020603050405020304" pitchFamily="18" charset="0"/>
              </a:rPr>
              <a:t>z</a:t>
            </a:r>
            <a:r>
              <a:rPr lang="en-US" altLang="zh-CN" sz="2000" baseline="-25000">
                <a:latin typeface="Times New Roman" panose="02020603050405020304" pitchFamily="18" charset="0"/>
              </a:rPr>
              <a:t>0</a:t>
            </a:r>
            <a:r>
              <a:rPr lang="en-US" altLang="zh-CN" sz="2000">
                <a:latin typeface="Times New Roman" panose="02020603050405020304" pitchFamily="18" charset="0"/>
              </a:rPr>
              <a:t>)</a:t>
            </a:r>
            <a:r>
              <a:rPr lang="en-US" altLang="zh-CN" sz="2000" i="1">
                <a:latin typeface="Times New Roman" panose="02020603050405020304" pitchFamily="18" charset="0"/>
              </a:rPr>
              <a:t>≠</a:t>
            </a:r>
            <a:r>
              <a:rPr lang="en-US" altLang="zh-CN" sz="2000">
                <a:latin typeface="Times New Roman" panose="02020603050405020304" pitchFamily="18" charset="0"/>
              </a:rPr>
              <a:t>0</a:t>
            </a:r>
            <a:r>
              <a:rPr lang="en-US" altLang="zh-CN" sz="2000" i="1">
                <a:latin typeface="Times New Roman" panose="02020603050405020304" pitchFamily="18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</a:rPr>
              <a:t>and</a:t>
            </a:r>
            <a:r>
              <a:rPr lang="en-US" altLang="zh-CN" sz="2000" i="1">
                <a:latin typeface="Times New Roman" panose="02020603050405020304" pitchFamily="18" charset="0"/>
              </a:rPr>
              <a:t> q</a:t>
            </a:r>
            <a:r>
              <a:rPr lang="en-US" altLang="zh-CN" sz="2000">
                <a:latin typeface="Times New Roman" panose="02020603050405020304" pitchFamily="18" charset="0"/>
              </a:rPr>
              <a:t>(</a:t>
            </a:r>
            <a:r>
              <a:rPr lang="en-US" altLang="zh-CN" sz="2000" i="1">
                <a:latin typeface="Times New Roman" panose="02020603050405020304" pitchFamily="18" charset="0"/>
              </a:rPr>
              <a:t>z</a:t>
            </a:r>
            <a:r>
              <a:rPr lang="en-US" altLang="zh-CN" sz="2000">
                <a:latin typeface="Times New Roman" panose="02020603050405020304" pitchFamily="18" charset="0"/>
              </a:rPr>
              <a:t>)</a:t>
            </a:r>
            <a:r>
              <a:rPr lang="en-US" altLang="zh-CN" sz="2000" i="1">
                <a:latin typeface="Times New Roman" panose="02020603050405020304" pitchFamily="18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</a:rPr>
              <a:t>has a zero of order </a:t>
            </a:r>
            <a:r>
              <a:rPr lang="en-US" altLang="zh-CN" sz="2000" i="1">
                <a:latin typeface="Times New Roman" panose="02020603050405020304" pitchFamily="18" charset="0"/>
              </a:rPr>
              <a:t>m</a:t>
            </a:r>
            <a:r>
              <a:rPr lang="en-US" altLang="zh-CN" sz="2000">
                <a:latin typeface="Times New Roman" panose="02020603050405020304" pitchFamily="18" charset="0"/>
              </a:rPr>
              <a:t> at</a:t>
            </a:r>
            <a:r>
              <a:rPr lang="en-US" altLang="zh-CN" sz="2000" i="1">
                <a:latin typeface="Times New Roman" panose="02020603050405020304" pitchFamily="18" charset="0"/>
              </a:rPr>
              <a:t> z</a:t>
            </a:r>
            <a:r>
              <a:rPr lang="en-US" altLang="zh-CN" sz="2000" baseline="-25000">
                <a:latin typeface="Times New Roman" panose="02020603050405020304" pitchFamily="18" charset="0"/>
              </a:rPr>
              <a:t>0</a:t>
            </a:r>
            <a:r>
              <a:rPr lang="en-US" altLang="zh-CN" sz="2000" i="1">
                <a:latin typeface="Times New Roman" panose="02020603050405020304" pitchFamily="18" charset="0"/>
              </a:rPr>
              <a:t>, </a:t>
            </a:r>
            <a:r>
              <a:rPr lang="en-US" altLang="zh-CN" sz="2000">
                <a:latin typeface="Times New Roman" panose="02020603050405020304" pitchFamily="18" charset="0"/>
              </a:rPr>
              <a:t>then the quotient</a:t>
            </a:r>
            <a:r>
              <a:rPr lang="en-US" altLang="zh-CN" sz="2000" i="1">
                <a:latin typeface="Times New Roman" panose="02020603050405020304" pitchFamily="18" charset="0"/>
              </a:rPr>
              <a:t> p</a:t>
            </a:r>
            <a:r>
              <a:rPr lang="en-US" altLang="zh-CN" sz="2000">
                <a:latin typeface="Times New Roman" panose="02020603050405020304" pitchFamily="18" charset="0"/>
              </a:rPr>
              <a:t>(</a:t>
            </a:r>
            <a:r>
              <a:rPr lang="en-US" altLang="zh-CN" sz="2000" i="1">
                <a:latin typeface="Times New Roman" panose="02020603050405020304" pitchFamily="18" charset="0"/>
              </a:rPr>
              <a:t>z</a:t>
            </a:r>
            <a:r>
              <a:rPr lang="en-US" altLang="zh-CN" sz="2000">
                <a:latin typeface="Times New Roman" panose="02020603050405020304" pitchFamily="18" charset="0"/>
              </a:rPr>
              <a:t>)</a:t>
            </a:r>
            <a:r>
              <a:rPr lang="en-US" altLang="zh-CN" sz="2000" i="1">
                <a:latin typeface="Times New Roman" panose="02020603050405020304" pitchFamily="18" charset="0"/>
              </a:rPr>
              <a:t>/q</a:t>
            </a:r>
            <a:r>
              <a:rPr lang="en-US" altLang="zh-CN" sz="2000">
                <a:latin typeface="Times New Roman" panose="02020603050405020304" pitchFamily="18" charset="0"/>
              </a:rPr>
              <a:t>(</a:t>
            </a:r>
            <a:r>
              <a:rPr lang="en-US" altLang="zh-CN" sz="2000" i="1">
                <a:latin typeface="Times New Roman" panose="02020603050405020304" pitchFamily="18" charset="0"/>
              </a:rPr>
              <a:t>z</a:t>
            </a:r>
            <a:r>
              <a:rPr lang="en-US" altLang="zh-CN" sz="2000">
                <a:latin typeface="Times New Roman" panose="02020603050405020304" pitchFamily="18" charset="0"/>
              </a:rPr>
              <a:t>) has a pole of order</a:t>
            </a:r>
            <a:r>
              <a:rPr lang="en-US" altLang="zh-CN" sz="2000" i="1">
                <a:latin typeface="Times New Roman" panose="02020603050405020304" pitchFamily="18" charset="0"/>
              </a:rPr>
              <a:t> m </a:t>
            </a:r>
            <a:r>
              <a:rPr lang="en-US" altLang="zh-CN" sz="2000">
                <a:latin typeface="Times New Roman" panose="02020603050405020304" pitchFamily="18" charset="0"/>
              </a:rPr>
              <a:t>at</a:t>
            </a:r>
            <a:r>
              <a:rPr lang="en-US" altLang="zh-CN" sz="2000" i="1">
                <a:latin typeface="Times New Roman" panose="02020603050405020304" pitchFamily="18" charset="0"/>
              </a:rPr>
              <a:t> z</a:t>
            </a:r>
            <a:r>
              <a:rPr lang="en-US" altLang="zh-CN" sz="2000" baseline="-25000">
                <a:latin typeface="Times New Roman" panose="02020603050405020304" pitchFamily="18" charset="0"/>
              </a:rPr>
              <a:t>0</a:t>
            </a:r>
            <a:r>
              <a:rPr lang="en-US" altLang="zh-CN" sz="200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23" name="Text Box 4">
            <a:extLst>
              <a:ext uri="{FF2B5EF4-FFF2-40B4-BE49-F238E27FC236}">
                <a16:creationId xmlns:a16="http://schemas.microsoft.com/office/drawing/2014/main" id="{6001D9C6-8D4E-452D-8C54-9E74F45D4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724400"/>
            <a:ext cx="8153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33CC"/>
                </a:solidFill>
                <a:latin typeface="Times New Roman" panose="02020603050405020304" pitchFamily="18" charset="0"/>
              </a:rPr>
              <a:t>Also for example 1:  </a:t>
            </a:r>
            <a:r>
              <a:rPr lang="en-US" altLang="zh-CN" sz="2000">
                <a:latin typeface="Times New Roman" panose="02020603050405020304" pitchFamily="18" charset="0"/>
              </a:rPr>
              <a:t>The two function</a:t>
            </a:r>
            <a:endParaRPr lang="en-US" altLang="zh-CN" sz="2000" i="1">
              <a:latin typeface="Times New Roman" panose="02020603050405020304" pitchFamily="18" charset="0"/>
            </a:endParaRPr>
          </a:p>
        </p:txBody>
      </p:sp>
      <p:sp>
        <p:nvSpPr>
          <p:cNvPr id="24" name="Text Box 6">
            <a:extLst>
              <a:ext uri="{FF2B5EF4-FFF2-40B4-BE49-F238E27FC236}">
                <a16:creationId xmlns:a16="http://schemas.microsoft.com/office/drawing/2014/main" id="{70401842-C2EF-4A71-A146-F75AD1A80D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181600"/>
            <a:ext cx="8153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are entire. And </a:t>
            </a:r>
            <a:r>
              <a:rPr lang="en-US" altLang="zh-CN" sz="2000" i="1">
                <a:latin typeface="Times New Roman" panose="02020603050405020304" pitchFamily="18" charset="0"/>
              </a:rPr>
              <a:t>q</a:t>
            </a:r>
            <a:r>
              <a:rPr lang="en-US" altLang="zh-CN" sz="2000">
                <a:latin typeface="Times New Roman" panose="02020603050405020304" pitchFamily="18" charset="0"/>
              </a:rPr>
              <a:t>(</a:t>
            </a:r>
            <a:r>
              <a:rPr lang="en-US" altLang="zh-CN" sz="2000" i="1">
                <a:latin typeface="Times New Roman" panose="02020603050405020304" pitchFamily="18" charset="0"/>
              </a:rPr>
              <a:t>z</a:t>
            </a:r>
            <a:r>
              <a:rPr lang="en-US" altLang="zh-CN" sz="2000">
                <a:latin typeface="Times New Roman" panose="02020603050405020304" pitchFamily="18" charset="0"/>
              </a:rPr>
              <a:t>) has a zero of order 2 at </a:t>
            </a:r>
            <a:r>
              <a:rPr lang="en-US" altLang="zh-CN" sz="2000" i="1">
                <a:latin typeface="Times New Roman" panose="02020603050405020304" pitchFamily="18" charset="0"/>
              </a:rPr>
              <a:t>z</a:t>
            </a:r>
            <a:r>
              <a:rPr lang="en-US" altLang="zh-CN" sz="2000">
                <a:latin typeface="Times New Roman" panose="02020603050405020304" pitchFamily="18" charset="0"/>
              </a:rPr>
              <a:t>=0.</a:t>
            </a:r>
            <a:endParaRPr lang="en-US" altLang="zh-CN" sz="2000" i="1">
              <a:latin typeface="Times New Roman" panose="02020603050405020304" pitchFamily="18" charset="0"/>
            </a:endParaRPr>
          </a:p>
        </p:txBody>
      </p:sp>
      <p:sp>
        <p:nvSpPr>
          <p:cNvPr id="26" name="Text Box 12">
            <a:extLst>
              <a:ext uri="{FF2B5EF4-FFF2-40B4-BE49-F238E27FC236}">
                <a16:creationId xmlns:a16="http://schemas.microsoft.com/office/drawing/2014/main" id="{FCC9BCDB-AE36-411C-958B-0B0E6164C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5638800"/>
            <a:ext cx="3429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has a pole of order 2 at </a:t>
            </a:r>
            <a:r>
              <a:rPr lang="en-US" altLang="zh-CN" sz="2000" i="1">
                <a:latin typeface="Times New Roman" panose="02020603050405020304" pitchFamily="18" charset="0"/>
              </a:rPr>
              <a:t>z</a:t>
            </a:r>
            <a:r>
              <a:rPr lang="en-US" altLang="zh-CN" sz="2000">
                <a:latin typeface="Times New Roman" panose="02020603050405020304" pitchFamily="18" charset="0"/>
              </a:rPr>
              <a:t>=0.</a:t>
            </a:r>
          </a:p>
        </p:txBody>
      </p:sp>
      <p:graphicFrame>
        <p:nvGraphicFramePr>
          <p:cNvPr id="27" name="Object 2">
            <a:extLst>
              <a:ext uri="{FF2B5EF4-FFF2-40B4-BE49-F238E27FC236}">
                <a16:creationId xmlns:a16="http://schemas.microsoft.com/office/drawing/2014/main" id="{AEDF6B2D-4ED0-4196-8ED9-8A947D8A64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4724400"/>
          <a:ext cx="3124200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3" name="Equation" r:id="rId3" imgW="1879600" imgH="228600" progId="Equation.DSMT4">
                  <p:embed/>
                </p:oleObj>
              </mc:Choice>
              <mc:Fallback>
                <p:oleObj name="Equation" r:id="rId3" imgW="187960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724400"/>
                        <a:ext cx="3124200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3">
            <a:extLst>
              <a:ext uri="{FF2B5EF4-FFF2-40B4-BE49-F238E27FC236}">
                <a16:creationId xmlns:a16="http://schemas.microsoft.com/office/drawing/2014/main" id="{EF6A85CB-1BEC-4D03-A768-F6ACCCCC24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0688" y="5638800"/>
          <a:ext cx="2741612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4" name="Equation" r:id="rId5" imgW="1498600" imgH="228600" progId="Equation.DSMT4">
                  <p:embed/>
                </p:oleObj>
              </mc:Choice>
              <mc:Fallback>
                <p:oleObj name="Equation" r:id="rId5" imgW="149860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688" y="5638800"/>
                        <a:ext cx="2741612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4">
            <a:extLst>
              <a:ext uri="{FF2B5EF4-FFF2-40B4-BE49-F238E27FC236}">
                <a16:creationId xmlns:a16="http://schemas.microsoft.com/office/drawing/2014/main" id="{CCA84BCB-F28E-48E8-A23F-19DA6DB86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17500"/>
            <a:ext cx="8215312" cy="51911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3. Zeros of analytic function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 autoUpdateAnimBg="0"/>
      <p:bldP spid="23" grpId="0"/>
      <p:bldP spid="24" grpId="0"/>
      <p:bldP spid="2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4">
            <a:extLst>
              <a:ext uri="{FF2B5EF4-FFF2-40B4-BE49-F238E27FC236}">
                <a16:creationId xmlns:a16="http://schemas.microsoft.com/office/drawing/2014/main" id="{9EB4E0B5-82BA-4F9B-96EF-D84967F00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733BDD-1FFA-4424-8A97-9D19357C1D23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Group 18">
            <a:extLst>
              <a:ext uri="{FF2B5EF4-FFF2-40B4-BE49-F238E27FC236}">
                <a16:creationId xmlns:a16="http://schemas.microsoft.com/office/drawing/2014/main" id="{B66F7AD5-81A1-49C2-92A5-D83543CD143D}"/>
              </a:ext>
            </a:extLst>
          </p:cNvPr>
          <p:cNvGrpSpPr>
            <a:grpSpLocks/>
          </p:cNvGrpSpPr>
          <p:nvPr/>
        </p:nvGrpSpPr>
        <p:grpSpPr bwMode="auto">
          <a:xfrm>
            <a:off x="469900" y="1981200"/>
            <a:ext cx="8064500" cy="1531938"/>
            <a:chOff x="431" y="119"/>
            <a:chExt cx="5080" cy="965"/>
          </a:xfrm>
        </p:grpSpPr>
        <p:sp>
          <p:nvSpPr>
            <p:cNvPr id="49170" name="Rectangle 4">
              <a:extLst>
                <a:ext uri="{FF2B5EF4-FFF2-40B4-BE49-F238E27FC236}">
                  <a16:creationId xmlns:a16="http://schemas.microsoft.com/office/drawing/2014/main" id="{81EDEDDF-830A-490D-95D1-7572BE6E4D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119"/>
              <a:ext cx="508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000099"/>
                  </a:solidFill>
                  <a:latin typeface="Times New Roman" panose="02020603050405020304" pitchFamily="18" charset="0"/>
                </a:rPr>
                <a:t>Theorem 3.</a:t>
              </a:r>
              <a:r>
                <a:rPr lang="en-US" altLang="zh-CN" sz="2000">
                  <a:latin typeface="Times New Roman" panose="02020603050405020304" pitchFamily="18" charset="0"/>
                </a:rPr>
                <a:t> </a:t>
              </a:r>
              <a:r>
                <a:rPr lang="en-US" altLang="zh-CN" sz="2000" i="1">
                  <a:latin typeface="Times New Roman" panose="02020603050405020304" pitchFamily="18" charset="0"/>
                </a:rPr>
                <a:t> </a:t>
              </a:r>
              <a:r>
                <a:rPr lang="en-US" altLang="zh-CN" sz="2000">
                  <a:latin typeface="Times New Roman" panose="02020603050405020304" pitchFamily="18" charset="0"/>
                </a:rPr>
                <a:t>Let two functions</a:t>
              </a:r>
              <a:r>
                <a:rPr lang="en-US" altLang="zh-CN" sz="2000" i="1">
                  <a:latin typeface="Times New Roman" panose="02020603050405020304" pitchFamily="18" charset="0"/>
                </a:rPr>
                <a:t> p </a:t>
              </a:r>
              <a:r>
                <a:rPr lang="en-US" altLang="zh-CN" sz="2000">
                  <a:latin typeface="Times New Roman" panose="02020603050405020304" pitchFamily="18" charset="0"/>
                </a:rPr>
                <a:t>and</a:t>
              </a:r>
              <a:r>
                <a:rPr lang="en-US" altLang="zh-CN" sz="2000" i="1">
                  <a:latin typeface="Times New Roman" panose="02020603050405020304" pitchFamily="18" charset="0"/>
                </a:rPr>
                <a:t> q </a:t>
              </a:r>
              <a:r>
                <a:rPr lang="en-US" altLang="zh-CN" sz="2000">
                  <a:latin typeface="Times New Roman" panose="02020603050405020304" pitchFamily="18" charset="0"/>
                </a:rPr>
                <a:t>be analytic at point</a:t>
              </a:r>
              <a:r>
                <a:rPr lang="en-US" altLang="zh-CN" sz="2000" i="1">
                  <a:latin typeface="Times New Roman" panose="02020603050405020304" pitchFamily="18" charset="0"/>
                </a:rPr>
                <a:t> z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0</a:t>
              </a:r>
              <a:r>
                <a:rPr lang="en-US" altLang="zh-CN" sz="2000" i="1">
                  <a:latin typeface="Times New Roman" panose="02020603050405020304" pitchFamily="18" charset="0"/>
                </a:rPr>
                <a:t>.  </a:t>
              </a:r>
              <a:r>
                <a:rPr lang="en-US" altLang="zh-CN" sz="2000">
                  <a:latin typeface="Times New Roman" panose="02020603050405020304" pitchFamily="18" charset="0"/>
                </a:rPr>
                <a:t>If</a:t>
              </a:r>
            </a:p>
          </p:txBody>
        </p:sp>
        <p:graphicFrame>
          <p:nvGraphicFramePr>
            <p:cNvPr id="49171" name="Object 5">
              <a:extLst>
                <a:ext uri="{FF2B5EF4-FFF2-40B4-BE49-F238E27FC236}">
                  <a16:creationId xmlns:a16="http://schemas.microsoft.com/office/drawing/2014/main" id="{219248FE-FC79-43FE-BE4D-B2A2E6DE578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51" y="455"/>
            <a:ext cx="251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92" name="Equation" r:id="rId3" imgW="2565400" imgH="228600" progId="Equation.DSMT4">
                    <p:embed/>
                  </p:oleObj>
                </mc:Choice>
                <mc:Fallback>
                  <p:oleObj name="Equation" r:id="rId3" imgW="2565400" imgH="2286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1" y="455"/>
                          <a:ext cx="2514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72" name="Rectangle 6">
              <a:extLst>
                <a:ext uri="{FF2B5EF4-FFF2-40B4-BE49-F238E27FC236}">
                  <a16:creationId xmlns:a16="http://schemas.microsoft.com/office/drawing/2014/main" id="{35464327-0E2F-44CC-BC31-7C33DF475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709"/>
              <a:ext cx="35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 then </a:t>
              </a:r>
              <a:r>
                <a:rPr lang="en-US" altLang="zh-CN" sz="2000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z</a:t>
              </a:r>
              <a:r>
                <a:rPr lang="en-US" altLang="zh-CN" sz="2000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0</a:t>
              </a:r>
              <a:r>
                <a:rPr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 is a simple pole </a:t>
              </a:r>
              <a:r>
                <a:rPr lang="en-US" altLang="zh-CN" sz="2000">
                  <a:latin typeface="Times New Roman" panose="02020603050405020304" pitchFamily="18" charset="0"/>
                </a:rPr>
                <a:t>of the quotient </a:t>
              </a:r>
              <a:r>
                <a:rPr lang="en-US" altLang="zh-CN" sz="2000" i="1">
                  <a:latin typeface="Times New Roman" panose="02020603050405020304" pitchFamily="18" charset="0"/>
                </a:rPr>
                <a:t>p</a:t>
              </a:r>
              <a:r>
                <a:rPr lang="en-US" altLang="zh-CN" sz="2000">
                  <a:latin typeface="Times New Roman" panose="02020603050405020304" pitchFamily="18" charset="0"/>
                </a:rPr>
                <a:t>(</a:t>
              </a:r>
              <a:r>
                <a:rPr lang="en-US" altLang="zh-CN" sz="2000" i="1">
                  <a:latin typeface="Times New Roman" panose="02020603050405020304" pitchFamily="18" charset="0"/>
                </a:rPr>
                <a:t>z</a:t>
              </a:r>
              <a:r>
                <a:rPr lang="en-US" altLang="zh-CN" sz="2000">
                  <a:latin typeface="Times New Roman" panose="02020603050405020304" pitchFamily="18" charset="0"/>
                </a:rPr>
                <a:t>)/</a:t>
              </a:r>
              <a:r>
                <a:rPr lang="en-US" altLang="zh-CN" sz="2000" i="1">
                  <a:latin typeface="Times New Roman" panose="02020603050405020304" pitchFamily="18" charset="0"/>
                </a:rPr>
                <a:t>q</a:t>
              </a:r>
              <a:r>
                <a:rPr lang="en-US" altLang="zh-CN" sz="2000">
                  <a:latin typeface="Times New Roman" panose="02020603050405020304" pitchFamily="18" charset="0"/>
                </a:rPr>
                <a:t>(</a:t>
              </a:r>
              <a:r>
                <a:rPr lang="en-US" altLang="zh-CN" sz="2000" i="1">
                  <a:latin typeface="Times New Roman" panose="02020603050405020304" pitchFamily="18" charset="0"/>
                </a:rPr>
                <a:t>z</a:t>
              </a:r>
              <a:r>
                <a:rPr lang="en-US" altLang="zh-CN" sz="2000">
                  <a:latin typeface="Times New Roman" panose="02020603050405020304" pitchFamily="18" charset="0"/>
                </a:rPr>
                <a:t>) and</a:t>
              </a:r>
            </a:p>
          </p:txBody>
        </p:sp>
        <p:graphicFrame>
          <p:nvGraphicFramePr>
            <p:cNvPr id="49173" name="Object 7">
              <a:extLst>
                <a:ext uri="{FF2B5EF4-FFF2-40B4-BE49-F238E27FC236}">
                  <a16:creationId xmlns:a16="http://schemas.microsoft.com/office/drawing/2014/main" id="{EF32C242-13A3-4557-93EA-39E17C92739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35" y="599"/>
            <a:ext cx="1344" cy="4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93" name="Equation" r:id="rId5" imgW="1193800" imgH="444500" progId="Equation.DSMT4">
                    <p:embed/>
                  </p:oleObj>
                </mc:Choice>
                <mc:Fallback>
                  <p:oleObj name="Equation" r:id="rId5" imgW="1193800" imgH="4445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5" y="599"/>
                          <a:ext cx="1344" cy="4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9156" name="矩形 12">
            <a:extLst>
              <a:ext uri="{FF2B5EF4-FFF2-40B4-BE49-F238E27FC236}">
                <a16:creationId xmlns:a16="http://schemas.microsoft.com/office/drawing/2014/main" id="{1E97C321-76BF-4132-8933-7FCA78244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0"/>
            <a:ext cx="22653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CC"/>
                </a:solidFill>
                <a:latin typeface="Times New Roman" panose="02020603050405020304" pitchFamily="18" charset="0"/>
              </a:rPr>
              <a:t>(2) Zeros and poles</a:t>
            </a:r>
          </a:p>
        </p:txBody>
      </p:sp>
      <p:grpSp>
        <p:nvGrpSpPr>
          <p:cNvPr id="3" name="Group 19">
            <a:extLst>
              <a:ext uri="{FF2B5EF4-FFF2-40B4-BE49-F238E27FC236}">
                <a16:creationId xmlns:a16="http://schemas.microsoft.com/office/drawing/2014/main" id="{8EEF7C47-937E-40C5-833B-D0EE9F58B9F0}"/>
              </a:ext>
            </a:extLst>
          </p:cNvPr>
          <p:cNvGrpSpPr>
            <a:grpSpLocks/>
          </p:cNvGrpSpPr>
          <p:nvPr/>
        </p:nvGrpSpPr>
        <p:grpSpPr bwMode="auto">
          <a:xfrm>
            <a:off x="447675" y="3532188"/>
            <a:ext cx="6637338" cy="415925"/>
            <a:chOff x="431" y="1661"/>
            <a:chExt cx="4181" cy="262"/>
          </a:xfrm>
        </p:grpSpPr>
        <p:sp>
          <p:nvSpPr>
            <p:cNvPr id="49168" name="Rectangle 8">
              <a:extLst>
                <a:ext uri="{FF2B5EF4-FFF2-40B4-BE49-F238E27FC236}">
                  <a16:creationId xmlns:a16="http://schemas.microsoft.com/office/drawing/2014/main" id="{34B51DEB-E62E-4077-9ECC-84922D38BE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1661"/>
              <a:ext cx="3444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</a:rPr>
                <a:t>Example 2.</a:t>
              </a:r>
              <a:r>
                <a:rPr lang="en-US" altLang="zh-CN" sz="2000">
                  <a:latin typeface="Times New Roman" panose="02020603050405020304" pitchFamily="18" charset="0"/>
                </a:rPr>
                <a:t>  Find all the residues of the function </a:t>
              </a:r>
            </a:p>
          </p:txBody>
        </p:sp>
        <p:graphicFrame>
          <p:nvGraphicFramePr>
            <p:cNvPr id="49169" name="Object 9">
              <a:extLst>
                <a:ext uri="{FF2B5EF4-FFF2-40B4-BE49-F238E27FC236}">
                  <a16:creationId xmlns:a16="http://schemas.microsoft.com/office/drawing/2014/main" id="{3CF7D466-CCCC-431B-9685-1B6C2DC04D5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49" y="1692"/>
            <a:ext cx="863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94" name="Equation" r:id="rId7" imgW="787058" imgH="203112" progId="Equation.DSMT4">
                    <p:embed/>
                  </p:oleObj>
                </mc:Choice>
                <mc:Fallback>
                  <p:oleObj name="Equation" r:id="rId7" imgW="787058" imgH="203112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9" y="1692"/>
                          <a:ext cx="863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" name="Rectangle 10">
            <a:extLst>
              <a:ext uri="{FF2B5EF4-FFF2-40B4-BE49-F238E27FC236}">
                <a16:creationId xmlns:a16="http://schemas.microsoft.com/office/drawing/2014/main" id="{0BAEB29C-155C-4AE9-BB1A-E8E5C0D2A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13" y="4108450"/>
            <a:ext cx="974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</a:rPr>
              <a:t>Solution.</a:t>
            </a:r>
          </a:p>
        </p:txBody>
      </p:sp>
      <p:graphicFrame>
        <p:nvGraphicFramePr>
          <p:cNvPr id="25" name="Object 12">
            <a:extLst>
              <a:ext uri="{FF2B5EF4-FFF2-40B4-BE49-F238E27FC236}">
                <a16:creationId xmlns:a16="http://schemas.microsoft.com/office/drawing/2014/main" id="{A1A09EC6-64F4-44C8-8031-C45BB79394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3929063"/>
          <a:ext cx="2308225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5" name="Equation" r:id="rId9" imgW="1257300" imgH="419100" progId="Equation.DSMT4">
                  <p:embed/>
                </p:oleObj>
              </mc:Choice>
              <mc:Fallback>
                <p:oleObj name="Equation" r:id="rId9" imgW="1257300" imgH="4191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929063"/>
                        <a:ext cx="2308225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20">
            <a:extLst>
              <a:ext uri="{FF2B5EF4-FFF2-40B4-BE49-F238E27FC236}">
                <a16:creationId xmlns:a16="http://schemas.microsoft.com/office/drawing/2014/main" id="{FF198AD5-122A-47AF-A160-5E3EC4E0A950}"/>
              </a:ext>
            </a:extLst>
          </p:cNvPr>
          <p:cNvGrpSpPr>
            <a:grpSpLocks/>
          </p:cNvGrpSpPr>
          <p:nvPr/>
        </p:nvGrpSpPr>
        <p:grpSpPr bwMode="auto">
          <a:xfrm>
            <a:off x="1577975" y="4648200"/>
            <a:ext cx="5640388" cy="423863"/>
            <a:chOff x="1383" y="2478"/>
            <a:chExt cx="3553" cy="267"/>
          </a:xfrm>
        </p:grpSpPr>
        <p:sp>
          <p:nvSpPr>
            <p:cNvPr id="49166" name="Rectangle 11">
              <a:extLst>
                <a:ext uri="{FF2B5EF4-FFF2-40B4-BE49-F238E27FC236}">
                  <a16:creationId xmlns:a16="http://schemas.microsoft.com/office/drawing/2014/main" id="{4475B8B6-AF6A-4040-AF04-0FD9E547A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2478"/>
              <a:ext cx="303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Isolated singular points are  </a:t>
              </a:r>
            </a:p>
          </p:txBody>
        </p:sp>
        <p:graphicFrame>
          <p:nvGraphicFramePr>
            <p:cNvPr id="49167" name="Object 13">
              <a:extLst>
                <a:ext uri="{FF2B5EF4-FFF2-40B4-BE49-F238E27FC236}">
                  <a16:creationId xmlns:a16="http://schemas.microsoft.com/office/drawing/2014/main" id="{2E9D5879-A7F9-43C9-B8E6-F48DAE479F3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65" y="2505"/>
            <a:ext cx="157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96" name="Equation" r:id="rId11" imgW="1548728" imgH="203112" progId="Equation.DSMT4">
                    <p:embed/>
                  </p:oleObj>
                </mc:Choice>
                <mc:Fallback>
                  <p:oleObj name="Equation" r:id="rId11" imgW="1548728" imgH="203112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5" y="2505"/>
                          <a:ext cx="157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9" name="Object 14">
            <a:extLst>
              <a:ext uri="{FF2B5EF4-FFF2-40B4-BE49-F238E27FC236}">
                <a16:creationId xmlns:a16="http://schemas.microsoft.com/office/drawing/2014/main" id="{57F23B2A-A86E-4A71-A4DD-0C7E782FDB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3538" y="5119688"/>
          <a:ext cx="22098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7" name="Equation" r:id="rId13" imgW="1155700" imgH="228600" progId="Equation.DSMT4">
                  <p:embed/>
                </p:oleObj>
              </mc:Choice>
              <mc:Fallback>
                <p:oleObj name="Equation" r:id="rId13" imgW="1155700" imgH="2286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3538" y="5119688"/>
                        <a:ext cx="22098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5">
            <a:extLst>
              <a:ext uri="{FF2B5EF4-FFF2-40B4-BE49-F238E27FC236}">
                <a16:creationId xmlns:a16="http://schemas.microsoft.com/office/drawing/2014/main" id="{08D7828E-77B5-4B47-B640-B5099193C4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5160963"/>
          <a:ext cx="1201738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8" name="Equation" r:id="rId15" imgW="647419" imgH="203112" progId="Equation.DSMT4">
                  <p:embed/>
                </p:oleObj>
              </mc:Choice>
              <mc:Fallback>
                <p:oleObj name="Equation" r:id="rId15" imgW="647419" imgH="203112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160963"/>
                        <a:ext cx="1201738" cy="3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16">
            <a:extLst>
              <a:ext uri="{FF2B5EF4-FFF2-40B4-BE49-F238E27FC236}">
                <a16:creationId xmlns:a16="http://schemas.microsoft.com/office/drawing/2014/main" id="{DAFAC93D-8BB3-412D-9454-6676E658C1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0200" y="5084763"/>
          <a:ext cx="23018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9" name="Equation" r:id="rId17" imgW="1181100" imgH="228600" progId="Equation.DSMT4">
                  <p:embed/>
                </p:oleObj>
              </mc:Choice>
              <mc:Fallback>
                <p:oleObj name="Equation" r:id="rId17" imgW="1181100" imgH="2286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5084763"/>
                        <a:ext cx="230187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17">
            <a:extLst>
              <a:ext uri="{FF2B5EF4-FFF2-40B4-BE49-F238E27FC236}">
                <a16:creationId xmlns:a16="http://schemas.microsoft.com/office/drawing/2014/main" id="{E5382347-7EE9-4394-B0E7-460D185C96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54175" y="5562600"/>
          <a:ext cx="2689225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0" name="Equation" r:id="rId19" imgW="1447800" imgH="431800" progId="Equation.DSMT4">
                  <p:embed/>
                </p:oleObj>
              </mc:Choice>
              <mc:Fallback>
                <p:oleObj name="Equation" r:id="rId19" imgW="1447800" imgH="4318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4175" y="5562600"/>
                        <a:ext cx="2689225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4">
            <a:extLst>
              <a:ext uri="{FF2B5EF4-FFF2-40B4-BE49-F238E27FC236}">
                <a16:creationId xmlns:a16="http://schemas.microsoft.com/office/drawing/2014/main" id="{BB8CBF98-01BE-49EC-A502-0AD47BE65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17500"/>
            <a:ext cx="8215312" cy="51911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3. Zeros of analytic function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4">
            <a:extLst>
              <a:ext uri="{FF2B5EF4-FFF2-40B4-BE49-F238E27FC236}">
                <a16:creationId xmlns:a16="http://schemas.microsoft.com/office/drawing/2014/main" id="{B1A8FBE7-C6D0-4253-8E76-E05727B47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238A0C1-20C9-4BD0-91AF-C10E02F59C1A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0179" name="矩形 12">
            <a:extLst>
              <a:ext uri="{FF2B5EF4-FFF2-40B4-BE49-F238E27FC236}">
                <a16:creationId xmlns:a16="http://schemas.microsoft.com/office/drawing/2014/main" id="{CFAB4EEA-C8B7-4957-84BE-C08F4EC7F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0"/>
            <a:ext cx="22653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CC"/>
                </a:solidFill>
                <a:latin typeface="Times New Roman" panose="02020603050405020304" pitchFamily="18" charset="0"/>
              </a:rPr>
              <a:t>(2) Zeros and poles</a:t>
            </a:r>
          </a:p>
        </p:txBody>
      </p:sp>
      <p:grpSp>
        <p:nvGrpSpPr>
          <p:cNvPr id="2" name="Group 19">
            <a:extLst>
              <a:ext uri="{FF2B5EF4-FFF2-40B4-BE49-F238E27FC236}">
                <a16:creationId xmlns:a16="http://schemas.microsoft.com/office/drawing/2014/main" id="{6EA68EAB-33F7-4390-8BA7-7F7084F1DB14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828800"/>
            <a:ext cx="6731000" cy="684213"/>
            <a:chOff x="431" y="71"/>
            <a:chExt cx="4240" cy="431"/>
          </a:xfrm>
        </p:grpSpPr>
        <p:sp>
          <p:nvSpPr>
            <p:cNvPr id="50196" name="Rectangle 4">
              <a:extLst>
                <a:ext uri="{FF2B5EF4-FFF2-40B4-BE49-F238E27FC236}">
                  <a16:creationId xmlns:a16="http://schemas.microsoft.com/office/drawing/2014/main" id="{B151A696-5E29-47E0-931E-FEDCBC33A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164"/>
              <a:ext cx="3444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</a:rPr>
                <a:t>Example 3.</a:t>
              </a:r>
              <a:r>
                <a:rPr lang="en-US" altLang="zh-CN" sz="2000">
                  <a:latin typeface="Times New Roman" panose="02020603050405020304" pitchFamily="18" charset="0"/>
                </a:rPr>
                <a:t>  Find all the residues of the function </a:t>
              </a:r>
            </a:p>
          </p:txBody>
        </p:sp>
        <p:graphicFrame>
          <p:nvGraphicFramePr>
            <p:cNvPr id="50197" name="Object 5">
              <a:extLst>
                <a:ext uri="{FF2B5EF4-FFF2-40B4-BE49-F238E27FC236}">
                  <a16:creationId xmlns:a16="http://schemas.microsoft.com/office/drawing/2014/main" id="{43B0F773-6957-4E00-870A-8651E9D6608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91" y="71"/>
            <a:ext cx="880" cy="4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22" name="Equation" r:id="rId3" imgW="914400" imgH="419100" progId="Equation.DSMT4">
                    <p:embed/>
                  </p:oleObj>
                </mc:Choice>
                <mc:Fallback>
                  <p:oleObj name="Equation" r:id="rId3" imgW="914400" imgH="4191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1" y="71"/>
                          <a:ext cx="880" cy="4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Rectangle 6">
            <a:extLst>
              <a:ext uri="{FF2B5EF4-FFF2-40B4-BE49-F238E27FC236}">
                <a16:creationId xmlns:a16="http://schemas.microsoft.com/office/drawing/2014/main" id="{1F8F43A3-255C-432C-852E-F05AA4CDE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38" y="2590800"/>
            <a:ext cx="974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</a:rPr>
              <a:t>Solution.</a:t>
            </a:r>
          </a:p>
        </p:txBody>
      </p:sp>
      <p:graphicFrame>
        <p:nvGraphicFramePr>
          <p:cNvPr id="15" name="Object 7">
            <a:extLst>
              <a:ext uri="{FF2B5EF4-FFF2-40B4-BE49-F238E27FC236}">
                <a16:creationId xmlns:a16="http://schemas.microsoft.com/office/drawing/2014/main" id="{83C1AC2F-E6C7-4FC6-B679-98C2F399A7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2438400"/>
          <a:ext cx="361315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3" name="Equation" r:id="rId5" imgW="2374900" imgH="431800" progId="Equation.DSMT4">
                  <p:embed/>
                </p:oleObj>
              </mc:Choice>
              <mc:Fallback>
                <p:oleObj name="Equation" r:id="rId5" imgW="2374900" imgH="431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438400"/>
                        <a:ext cx="3613150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0">
            <a:extLst>
              <a:ext uri="{FF2B5EF4-FFF2-40B4-BE49-F238E27FC236}">
                <a16:creationId xmlns:a16="http://schemas.microsoft.com/office/drawing/2014/main" id="{D5D74133-DE10-4E19-AEC4-43BF970A7FDC}"/>
              </a:ext>
            </a:extLst>
          </p:cNvPr>
          <p:cNvGrpSpPr>
            <a:grpSpLocks/>
          </p:cNvGrpSpPr>
          <p:nvPr/>
        </p:nvGrpSpPr>
        <p:grpSpPr bwMode="auto">
          <a:xfrm>
            <a:off x="455613" y="3060700"/>
            <a:ext cx="6924675" cy="685800"/>
            <a:chOff x="521" y="992"/>
            <a:chExt cx="4362" cy="432"/>
          </a:xfrm>
        </p:grpSpPr>
        <p:sp>
          <p:nvSpPr>
            <p:cNvPr id="50193" name="Rectangle 8">
              <a:extLst>
                <a:ext uri="{FF2B5EF4-FFF2-40B4-BE49-F238E27FC236}">
                  <a16:creationId xmlns:a16="http://schemas.microsoft.com/office/drawing/2014/main" id="{91D83904-9269-4C15-B983-104EAA5F33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1071"/>
              <a:ext cx="303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Isolated singular points are  </a:t>
              </a:r>
            </a:p>
          </p:txBody>
        </p:sp>
        <p:graphicFrame>
          <p:nvGraphicFramePr>
            <p:cNvPr id="50194" name="Object 9">
              <a:extLst>
                <a:ext uri="{FF2B5EF4-FFF2-40B4-BE49-F238E27FC236}">
                  <a16:creationId xmlns:a16="http://schemas.microsoft.com/office/drawing/2014/main" id="{8513EB5C-80EC-4ED7-8B82-14EEC3A7BE2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39" y="992"/>
            <a:ext cx="1844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24" name="Equation" r:id="rId7" imgW="1930400" imgH="406400" progId="Equation.DSMT4">
                    <p:embed/>
                  </p:oleObj>
                </mc:Choice>
                <mc:Fallback>
                  <p:oleObj name="Equation" r:id="rId7" imgW="1930400" imgH="4064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9" y="992"/>
                          <a:ext cx="1844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95" name="Object 10">
              <a:extLst>
                <a:ext uri="{FF2B5EF4-FFF2-40B4-BE49-F238E27FC236}">
                  <a16:creationId xmlns:a16="http://schemas.microsoft.com/office/drawing/2014/main" id="{428AECFD-850B-419D-BE06-F16BF5475BD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38" y="1107"/>
            <a:ext cx="381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25" name="Equation" r:id="rId9" imgW="355138" imgH="177569" progId="Equation.DSMT4">
                    <p:embed/>
                  </p:oleObj>
                </mc:Choice>
                <mc:Fallback>
                  <p:oleObj name="Equation" r:id="rId9" imgW="355138" imgH="177569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8" y="1107"/>
                          <a:ext cx="381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" name="Object 11">
            <a:extLst>
              <a:ext uri="{FF2B5EF4-FFF2-40B4-BE49-F238E27FC236}">
                <a16:creationId xmlns:a16="http://schemas.microsoft.com/office/drawing/2014/main" id="{1350190B-87CD-4BAD-8A0B-20FAD93B5D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3733800"/>
          <a:ext cx="201295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6" name="Equation" r:id="rId11" imgW="1282700" imgH="406400" progId="Equation.DSMT4">
                  <p:embed/>
                </p:oleObj>
              </mc:Choice>
              <mc:Fallback>
                <p:oleObj name="Equation" r:id="rId11" imgW="1282700" imgH="4064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733800"/>
                        <a:ext cx="2012950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2">
            <a:extLst>
              <a:ext uri="{FF2B5EF4-FFF2-40B4-BE49-F238E27FC236}">
                <a16:creationId xmlns:a16="http://schemas.microsoft.com/office/drawing/2014/main" id="{F3F6F038-2DD1-497E-8E93-EB3FB4C348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46363" y="3833813"/>
          <a:ext cx="1231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7" name="Equation" r:id="rId13" imgW="698500" imgH="228600" progId="Equation.DSMT4">
                  <p:embed/>
                </p:oleObj>
              </mc:Choice>
              <mc:Fallback>
                <p:oleObj name="Equation" r:id="rId13" imgW="698500" imgH="228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6363" y="3833813"/>
                        <a:ext cx="1231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3">
            <a:extLst>
              <a:ext uri="{FF2B5EF4-FFF2-40B4-BE49-F238E27FC236}">
                <a16:creationId xmlns:a16="http://schemas.microsoft.com/office/drawing/2014/main" id="{6566D14F-CB37-409B-9AEB-BC38866669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0" y="3798888"/>
          <a:ext cx="17922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8" name="Equation" r:id="rId15" imgW="1016000" imgH="241300" progId="Equation.DSMT4">
                  <p:embed/>
                </p:oleObj>
              </mc:Choice>
              <mc:Fallback>
                <p:oleObj name="Equation" r:id="rId15" imgW="1016000" imgH="2413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798888"/>
                        <a:ext cx="179228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4">
            <a:extLst>
              <a:ext uri="{FF2B5EF4-FFF2-40B4-BE49-F238E27FC236}">
                <a16:creationId xmlns:a16="http://schemas.microsoft.com/office/drawing/2014/main" id="{AA83DE59-8624-439C-878A-6F77C77FDD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3810000"/>
          <a:ext cx="12525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9" name="Equation" r:id="rId17" imgW="711200" imgH="228600" progId="Equation.DSMT4">
                  <p:embed/>
                </p:oleObj>
              </mc:Choice>
              <mc:Fallback>
                <p:oleObj name="Equation" r:id="rId17" imgW="711200" imgH="2286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810000"/>
                        <a:ext cx="125253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5">
            <a:extLst>
              <a:ext uri="{FF2B5EF4-FFF2-40B4-BE49-F238E27FC236}">
                <a16:creationId xmlns:a16="http://schemas.microsoft.com/office/drawing/2014/main" id="{73C8DA39-A5FD-4969-BD77-877936FF28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4419600"/>
          <a:ext cx="4648200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0" name="Equation" r:id="rId19" imgW="2628900" imgH="508000" progId="Equation.DSMT4">
                  <p:embed/>
                </p:oleObj>
              </mc:Choice>
              <mc:Fallback>
                <p:oleObj name="Equation" r:id="rId19" imgW="2628900" imgH="5080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419600"/>
                        <a:ext cx="4648200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6">
            <a:extLst>
              <a:ext uri="{FF2B5EF4-FFF2-40B4-BE49-F238E27FC236}">
                <a16:creationId xmlns:a16="http://schemas.microsoft.com/office/drawing/2014/main" id="{D2848FF8-4DE6-49E8-9D9A-DDED6AF9F0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5437188"/>
          <a:ext cx="1143000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1" name="Equation" r:id="rId21" imgW="736600" imgH="203200" progId="Equation.DSMT4">
                  <p:embed/>
                </p:oleObj>
              </mc:Choice>
              <mc:Fallback>
                <p:oleObj name="Equation" r:id="rId21" imgW="736600" imgH="2032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437188"/>
                        <a:ext cx="1143000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7">
            <a:extLst>
              <a:ext uri="{FF2B5EF4-FFF2-40B4-BE49-F238E27FC236}">
                <a16:creationId xmlns:a16="http://schemas.microsoft.com/office/drawing/2014/main" id="{C788651E-997F-4763-B183-EDDB16C4BA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7038" y="5167313"/>
          <a:ext cx="3713162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2" name="Equation" r:id="rId23" imgW="2336800" imgH="482600" progId="Equation.DSMT4">
                  <p:embed/>
                </p:oleObj>
              </mc:Choice>
              <mc:Fallback>
                <p:oleObj name="Equation" r:id="rId23" imgW="2336800" imgH="4826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7038" y="5167313"/>
                        <a:ext cx="3713162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8">
            <a:extLst>
              <a:ext uri="{FF2B5EF4-FFF2-40B4-BE49-F238E27FC236}">
                <a16:creationId xmlns:a16="http://schemas.microsoft.com/office/drawing/2014/main" id="{B1E283C4-2D34-40C4-91C8-1A06B16881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38775" y="5343525"/>
          <a:ext cx="225742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3" name="Equation" r:id="rId25" imgW="1130300" imgH="279400" progId="Equation.DSMT4">
                  <p:embed/>
                </p:oleObj>
              </mc:Choice>
              <mc:Fallback>
                <p:oleObj name="Equation" r:id="rId25" imgW="1130300" imgH="2794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8775" y="5343525"/>
                        <a:ext cx="2257425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4">
            <a:extLst>
              <a:ext uri="{FF2B5EF4-FFF2-40B4-BE49-F238E27FC236}">
                <a16:creationId xmlns:a16="http://schemas.microsoft.com/office/drawing/2014/main" id="{D2F738D2-A8FA-4EF5-9EDF-985AF991A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17500"/>
            <a:ext cx="8215312" cy="51911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3. Zeros of analytic function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4">
            <a:extLst>
              <a:ext uri="{FF2B5EF4-FFF2-40B4-BE49-F238E27FC236}">
                <a16:creationId xmlns:a16="http://schemas.microsoft.com/office/drawing/2014/main" id="{C6F78155-DF42-48BA-9378-F87EAA0F8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24E770F-4366-4DC0-AE96-06F26ADA6D37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1203" name="矩形 12">
            <a:extLst>
              <a:ext uri="{FF2B5EF4-FFF2-40B4-BE49-F238E27FC236}">
                <a16:creationId xmlns:a16="http://schemas.microsoft.com/office/drawing/2014/main" id="{73072737-D0FC-40AF-AC78-19C32FE2E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0"/>
            <a:ext cx="22653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CC"/>
                </a:solidFill>
                <a:latin typeface="Times New Roman" panose="02020603050405020304" pitchFamily="18" charset="0"/>
              </a:rPr>
              <a:t>(2) Zeros and poles</a:t>
            </a:r>
          </a:p>
        </p:txBody>
      </p:sp>
      <p:grpSp>
        <p:nvGrpSpPr>
          <p:cNvPr id="2" name="Group 14">
            <a:extLst>
              <a:ext uri="{FF2B5EF4-FFF2-40B4-BE49-F238E27FC236}">
                <a16:creationId xmlns:a16="http://schemas.microsoft.com/office/drawing/2014/main" id="{10A77F39-9A65-4114-A2FE-EEFEDD156670}"/>
              </a:ext>
            </a:extLst>
          </p:cNvPr>
          <p:cNvGrpSpPr>
            <a:grpSpLocks/>
          </p:cNvGrpSpPr>
          <p:nvPr/>
        </p:nvGrpSpPr>
        <p:grpSpPr bwMode="auto">
          <a:xfrm>
            <a:off x="427038" y="1905000"/>
            <a:ext cx="7954962" cy="1139825"/>
            <a:chOff x="431" y="71"/>
            <a:chExt cx="5011" cy="718"/>
          </a:xfrm>
        </p:grpSpPr>
        <p:sp>
          <p:nvSpPr>
            <p:cNvPr id="51214" name="Rectangle 4">
              <a:extLst>
                <a:ext uri="{FF2B5EF4-FFF2-40B4-BE49-F238E27FC236}">
                  <a16:creationId xmlns:a16="http://schemas.microsoft.com/office/drawing/2014/main" id="{EA503E06-547D-409B-AB2C-DFF768F04A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164"/>
              <a:ext cx="2452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</a:rPr>
                <a:t>Example 4.</a:t>
              </a:r>
              <a:r>
                <a:rPr lang="en-US" altLang="zh-CN" sz="2000">
                  <a:latin typeface="Times New Roman" panose="02020603050405020304" pitchFamily="18" charset="0"/>
                </a:rPr>
                <a:t>  Evaluate the integral </a:t>
              </a:r>
            </a:p>
          </p:txBody>
        </p:sp>
        <p:graphicFrame>
          <p:nvGraphicFramePr>
            <p:cNvPr id="51215" name="Object 5">
              <a:extLst>
                <a:ext uri="{FF2B5EF4-FFF2-40B4-BE49-F238E27FC236}">
                  <a16:creationId xmlns:a16="http://schemas.microsoft.com/office/drawing/2014/main" id="{F68BD535-5948-4E94-954D-3BDC7BB9F09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50" y="71"/>
            <a:ext cx="720" cy="4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27" name="Equation" r:id="rId3" imgW="685502" imgH="406224" progId="Equation.DSMT4">
                    <p:embed/>
                  </p:oleObj>
                </mc:Choice>
                <mc:Fallback>
                  <p:oleObj name="Equation" r:id="rId3" imgW="685502" imgH="406224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0" y="71"/>
                          <a:ext cx="720" cy="4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16" name="Rectangle 6">
              <a:extLst>
                <a:ext uri="{FF2B5EF4-FFF2-40B4-BE49-F238E27FC236}">
                  <a16:creationId xmlns:a16="http://schemas.microsoft.com/office/drawing/2014/main" id="{9E85B697-EFDA-4FEB-BFC6-24935BC636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527"/>
              <a:ext cx="4155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where </a:t>
              </a:r>
              <a:r>
                <a:rPr lang="en-US" altLang="zh-CN" sz="2000" i="1">
                  <a:latin typeface="Times New Roman" panose="02020603050405020304" pitchFamily="18" charset="0"/>
                </a:rPr>
                <a:t>C</a:t>
              </a:r>
              <a:r>
                <a:rPr lang="en-US" altLang="zh-CN" sz="2000">
                  <a:latin typeface="Times New Roman" panose="02020603050405020304" pitchFamily="18" charset="0"/>
                </a:rPr>
                <a:t> is the rectangle with sides </a:t>
              </a:r>
              <a:r>
                <a:rPr lang="en-US" altLang="zh-CN" sz="2000" i="1">
                  <a:latin typeface="Times New Roman" panose="02020603050405020304" pitchFamily="18" charset="0"/>
                </a:rPr>
                <a:t>x </a:t>
              </a:r>
              <a:r>
                <a:rPr lang="en-US" altLang="zh-CN" sz="2000">
                  <a:latin typeface="Times New Roman" panose="02020603050405020304" pitchFamily="18" charset="0"/>
                </a:rPr>
                <a:t>=±1, </a:t>
              </a:r>
              <a:r>
                <a:rPr lang="en-US" altLang="zh-CN" sz="2000" i="1">
                  <a:latin typeface="Times New Roman" panose="02020603050405020304" pitchFamily="18" charset="0"/>
                </a:rPr>
                <a:t>y </a:t>
              </a:r>
              <a:r>
                <a:rPr lang="en-US" altLang="zh-CN" sz="2000">
                  <a:latin typeface="Times New Roman" panose="02020603050405020304" pitchFamily="18" charset="0"/>
                </a:rPr>
                <a:t>=-</a:t>
              </a:r>
              <a:r>
                <a:rPr lang="el-GR" altLang="zh-CN" sz="2000" i="1">
                  <a:latin typeface="Times New Roman" panose="02020603050405020304" pitchFamily="18" charset="0"/>
                </a:rPr>
                <a:t>π</a:t>
              </a:r>
              <a:r>
                <a:rPr lang="el-GR" altLang="zh-CN" sz="2000">
                  <a:latin typeface="Times New Roman" panose="02020603050405020304" pitchFamily="18" charset="0"/>
                </a:rPr>
                <a:t> </a:t>
              </a:r>
              <a:r>
                <a:rPr lang="en-US" altLang="zh-CN" sz="2000">
                  <a:latin typeface="Times New Roman" panose="02020603050405020304" pitchFamily="18" charset="0"/>
                </a:rPr>
                <a:t> and </a:t>
              </a:r>
              <a:r>
                <a:rPr lang="en-US" altLang="zh-CN" sz="2000" i="1">
                  <a:latin typeface="Times New Roman" panose="02020603050405020304" pitchFamily="18" charset="0"/>
                </a:rPr>
                <a:t>y</a:t>
              </a:r>
              <a:r>
                <a:rPr lang="en-US" altLang="zh-CN" sz="2000">
                  <a:latin typeface="Times New Roman" panose="02020603050405020304" pitchFamily="18" charset="0"/>
                </a:rPr>
                <a:t>=3</a:t>
              </a:r>
              <a:r>
                <a:rPr lang="el-GR" altLang="zh-CN" sz="2000" i="1">
                  <a:latin typeface="Times New Roman" panose="02020603050405020304" pitchFamily="18" charset="0"/>
                </a:rPr>
                <a:t>π</a:t>
              </a:r>
              <a:r>
                <a:rPr lang="en-US" altLang="zh-CN" sz="2000">
                  <a:latin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10" name="Rectangle 7">
            <a:extLst>
              <a:ext uri="{FF2B5EF4-FFF2-40B4-BE49-F238E27FC236}">
                <a16:creationId xmlns:a16="http://schemas.microsoft.com/office/drawing/2014/main" id="{E337083D-5329-4073-B268-B26CE222E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475" y="3205163"/>
            <a:ext cx="9747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</a:rPr>
              <a:t>Solution.</a:t>
            </a:r>
          </a:p>
        </p:txBody>
      </p:sp>
      <p:grpSp>
        <p:nvGrpSpPr>
          <p:cNvPr id="4" name="Group 15">
            <a:extLst>
              <a:ext uri="{FF2B5EF4-FFF2-40B4-BE49-F238E27FC236}">
                <a16:creationId xmlns:a16="http://schemas.microsoft.com/office/drawing/2014/main" id="{B55E1494-C5A9-4F52-89E7-0D545DFA50CA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3200400"/>
            <a:ext cx="5794375" cy="411163"/>
            <a:chOff x="1247" y="919"/>
            <a:chExt cx="3650" cy="259"/>
          </a:xfrm>
        </p:grpSpPr>
        <p:sp>
          <p:nvSpPr>
            <p:cNvPr id="51212" name="Rectangle 8">
              <a:extLst>
                <a:ext uri="{FF2B5EF4-FFF2-40B4-BE49-F238E27FC236}">
                  <a16:creationId xmlns:a16="http://schemas.microsoft.com/office/drawing/2014/main" id="{47A16B8F-5B6A-49B1-8181-3EF99DF373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" y="919"/>
              <a:ext cx="303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Isolated singular points   </a:t>
              </a:r>
            </a:p>
          </p:txBody>
        </p:sp>
        <p:graphicFrame>
          <p:nvGraphicFramePr>
            <p:cNvPr id="51213" name="Object 9">
              <a:extLst>
                <a:ext uri="{FF2B5EF4-FFF2-40B4-BE49-F238E27FC236}">
                  <a16:creationId xmlns:a16="http://schemas.microsoft.com/office/drawing/2014/main" id="{1EBF95B6-C666-43C0-8EB9-4D405F468B8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54" y="946"/>
            <a:ext cx="1943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28" name="Equation" r:id="rId5" imgW="1714500" imgH="203200" progId="Equation.DSMT4">
                    <p:embed/>
                  </p:oleObj>
                </mc:Choice>
                <mc:Fallback>
                  <p:oleObj name="Equation" r:id="rId5" imgW="1714500" imgH="2032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4" y="946"/>
                          <a:ext cx="1943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Rectangle 10">
            <a:extLst>
              <a:ext uri="{FF2B5EF4-FFF2-40B4-BE49-F238E27FC236}">
                <a16:creationId xmlns:a16="http://schemas.microsoft.com/office/drawing/2014/main" id="{2E0B9DBF-2BC6-4D40-BC1E-49DA8E693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000" y="3781425"/>
            <a:ext cx="48244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>
                <a:latin typeface="Times New Roman" panose="02020603050405020304" pitchFamily="18" charset="0"/>
              </a:rPr>
              <a:t>Only</a:t>
            </a:r>
            <a:r>
              <a:rPr lang="en-US" altLang="zh-CN" sz="2000">
                <a:latin typeface="Times New Roman" panose="02020603050405020304" pitchFamily="18" charset="0"/>
              </a:rPr>
              <a:t> </a:t>
            </a:r>
            <a:r>
              <a:rPr lang="en-US" altLang="zh-CN" sz="2000" i="1">
                <a:solidFill>
                  <a:srgbClr val="000099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000">
                <a:solidFill>
                  <a:srgbClr val="000099"/>
                </a:solidFill>
                <a:latin typeface="Times New Roman" panose="02020603050405020304" pitchFamily="18" charset="0"/>
              </a:rPr>
              <a:t>=0 </a:t>
            </a:r>
            <a:r>
              <a:rPr lang="en-US" altLang="zh-CN" sz="2000" i="1">
                <a:latin typeface="Times New Roman" panose="02020603050405020304" pitchFamily="18" charset="0"/>
              </a:rPr>
              <a:t>and</a:t>
            </a:r>
            <a:r>
              <a:rPr lang="en-US" altLang="zh-CN" sz="2000">
                <a:latin typeface="Times New Roman" panose="02020603050405020304" pitchFamily="18" charset="0"/>
              </a:rPr>
              <a:t> </a:t>
            </a:r>
            <a:r>
              <a:rPr lang="en-US" altLang="zh-CN" sz="2000" i="1">
                <a:solidFill>
                  <a:srgbClr val="000099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000">
                <a:solidFill>
                  <a:srgbClr val="000099"/>
                </a:solidFill>
                <a:latin typeface="Times New Roman" panose="02020603050405020304" pitchFamily="18" charset="0"/>
              </a:rPr>
              <a:t>=2</a:t>
            </a:r>
            <a:r>
              <a:rPr lang="el-GR" altLang="zh-CN" sz="2000" i="1">
                <a:solidFill>
                  <a:srgbClr val="000099"/>
                </a:solidFill>
                <a:latin typeface="Times New Roman" panose="02020603050405020304" pitchFamily="18" charset="0"/>
              </a:rPr>
              <a:t>π</a:t>
            </a:r>
            <a:r>
              <a:rPr lang="en-US" altLang="zh-CN" sz="2000" i="1">
                <a:solidFill>
                  <a:srgbClr val="000099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i="1">
                <a:latin typeface="Times New Roman" panose="02020603050405020304" pitchFamily="18" charset="0"/>
              </a:rPr>
              <a:t> are inside</a:t>
            </a:r>
            <a:r>
              <a:rPr lang="en-US" altLang="zh-CN" sz="2000">
                <a:latin typeface="Times New Roman" panose="02020603050405020304" pitchFamily="18" charset="0"/>
              </a:rPr>
              <a:t> </a:t>
            </a:r>
            <a:r>
              <a:rPr lang="en-US" altLang="zh-CN" sz="2000" i="1">
                <a:latin typeface="Times New Roman" panose="02020603050405020304" pitchFamily="18" charset="0"/>
              </a:rPr>
              <a:t>C</a:t>
            </a:r>
            <a:r>
              <a:rPr lang="en-US" altLang="zh-CN" sz="2000">
                <a:latin typeface="Times New Roman" panose="02020603050405020304" pitchFamily="18" charset="0"/>
              </a:rPr>
              <a:t>   </a:t>
            </a:r>
          </a:p>
        </p:txBody>
      </p:sp>
      <p:graphicFrame>
        <p:nvGraphicFramePr>
          <p:cNvPr id="15" name="Object 11">
            <a:extLst>
              <a:ext uri="{FF2B5EF4-FFF2-40B4-BE49-F238E27FC236}">
                <a16:creationId xmlns:a16="http://schemas.microsoft.com/office/drawing/2014/main" id="{ACB1571F-299E-4ACF-95D0-0D634C2E53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22438" y="4184650"/>
          <a:ext cx="2408237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9" name="Equation" r:id="rId7" imgW="1333500" imgH="431800" progId="Equation.DSMT4">
                  <p:embed/>
                </p:oleObj>
              </mc:Choice>
              <mc:Fallback>
                <p:oleObj name="Equation" r:id="rId7" imgW="1333500" imgH="4318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2438" y="4184650"/>
                        <a:ext cx="2408237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2">
            <a:extLst>
              <a:ext uri="{FF2B5EF4-FFF2-40B4-BE49-F238E27FC236}">
                <a16:creationId xmlns:a16="http://schemas.microsoft.com/office/drawing/2014/main" id="{7D41E737-D5F8-4551-8FCA-C0A83C8184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68775" y="4191000"/>
          <a:ext cx="3603625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0" name="Equation" r:id="rId9" imgW="2006600" imgH="431800" progId="Equation.DSMT4">
                  <p:embed/>
                </p:oleObj>
              </mc:Choice>
              <mc:Fallback>
                <p:oleObj name="Equation" r:id="rId9" imgW="2006600" imgH="4318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8775" y="4191000"/>
                        <a:ext cx="3603625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3">
            <a:extLst>
              <a:ext uri="{FF2B5EF4-FFF2-40B4-BE49-F238E27FC236}">
                <a16:creationId xmlns:a16="http://schemas.microsoft.com/office/drawing/2014/main" id="{0969D4D7-4AD4-4281-B9C0-3A633BF118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60525" y="4953000"/>
          <a:ext cx="3517900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1" name="Equation" r:id="rId11" imgW="1954951" imgH="406224" progId="Equation.DSMT4">
                  <p:embed/>
                </p:oleObj>
              </mc:Choice>
              <mc:Fallback>
                <p:oleObj name="Equation" r:id="rId11" imgW="1954951" imgH="406224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0525" y="4953000"/>
                        <a:ext cx="3517900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4">
            <a:extLst>
              <a:ext uri="{FF2B5EF4-FFF2-40B4-BE49-F238E27FC236}">
                <a16:creationId xmlns:a16="http://schemas.microsoft.com/office/drawing/2014/main" id="{4AEADC81-D111-4F06-99DC-CFE16DA4A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17500"/>
            <a:ext cx="8215312" cy="51911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3. Zeros of analytic function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utoUpdateAnimBg="0"/>
      <p:bldP spid="1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3" name="Text Box 3">
            <a:extLst>
              <a:ext uri="{FF2B5EF4-FFF2-40B4-BE49-F238E27FC236}">
                <a16:creationId xmlns:a16="http://schemas.microsoft.com/office/drawing/2014/main" id="{A81CD66A-0D82-43F0-87CB-034C8ED202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219200"/>
            <a:ext cx="7543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(a)  Definitions</a:t>
            </a:r>
          </a:p>
        </p:txBody>
      </p:sp>
      <p:sp>
        <p:nvSpPr>
          <p:cNvPr id="414724" name="Text Box 4">
            <a:extLst>
              <a:ext uri="{FF2B5EF4-FFF2-40B4-BE49-F238E27FC236}">
                <a16:creationId xmlns:a16="http://schemas.microsoft.com/office/drawing/2014/main" id="{EB52C1E4-B380-4B60-89CC-4B89DE250E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368675"/>
            <a:ext cx="7162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AutoNum type="alphaLcParenBoth" startAt="2"/>
            </a:pPr>
            <a:r>
              <a:rPr lang="en-US" altLang="zh-CN">
                <a:latin typeface="Times New Roman" panose="02020603050405020304" pitchFamily="18" charset="0"/>
              </a:rPr>
              <a:t>  Cauchy residue theorem</a:t>
            </a:r>
          </a:p>
        </p:txBody>
      </p:sp>
      <p:sp>
        <p:nvSpPr>
          <p:cNvPr id="414729" name="Text Box 9">
            <a:extLst>
              <a:ext uri="{FF2B5EF4-FFF2-40B4-BE49-F238E27FC236}">
                <a16:creationId xmlns:a16="http://schemas.microsoft.com/office/drawing/2014/main" id="{F4CA119B-3FDA-4D72-AAB4-3F396A9F1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828800"/>
            <a:ext cx="6248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Isolated singular point, residue</a:t>
            </a:r>
          </a:p>
        </p:txBody>
      </p:sp>
      <p:sp>
        <p:nvSpPr>
          <p:cNvPr id="414736" name="Text Box 16">
            <a:extLst>
              <a:ext uri="{FF2B5EF4-FFF2-40B4-BE49-F238E27FC236}">
                <a16:creationId xmlns:a16="http://schemas.microsoft.com/office/drawing/2014/main" id="{CC3347E6-D854-4C02-B248-CC2B4F88B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362200"/>
            <a:ext cx="6248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Poles, removable singular point, essential singular point</a:t>
            </a:r>
          </a:p>
        </p:txBody>
      </p:sp>
      <p:sp>
        <p:nvSpPr>
          <p:cNvPr id="52230" name="灯片编号占位符 4">
            <a:extLst>
              <a:ext uri="{FF2B5EF4-FFF2-40B4-BE49-F238E27FC236}">
                <a16:creationId xmlns:a16="http://schemas.microsoft.com/office/drawing/2014/main" id="{8CB87FBE-B566-47AE-A352-F9439478D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A15E7FF-4F9D-4A8B-9C77-5BB70685C29A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F4DBF523-B819-4190-A9B6-06470D93B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17500"/>
            <a:ext cx="8215312" cy="51911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4. Summary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13" name="Text Box 9">
            <a:extLst>
              <a:ext uri="{FF2B5EF4-FFF2-40B4-BE49-F238E27FC236}">
                <a16:creationId xmlns:a16="http://schemas.microsoft.com/office/drawing/2014/main" id="{13706CF0-5CA5-4849-B05D-1193E13D33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876550"/>
            <a:ext cx="6248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Zero, zero of order </a:t>
            </a:r>
            <a:r>
              <a:rPr lang="en-US" altLang="zh-CN" sz="2000" i="1">
                <a:latin typeface="Times New Roman" panose="02020603050405020304" pitchFamily="18" charset="0"/>
              </a:rPr>
              <a:t>m</a:t>
            </a:r>
          </a:p>
        </p:txBody>
      </p:sp>
      <p:graphicFrame>
        <p:nvGraphicFramePr>
          <p:cNvPr id="357439" name="Object 2">
            <a:extLst>
              <a:ext uri="{FF2B5EF4-FFF2-40B4-BE49-F238E27FC236}">
                <a16:creationId xmlns:a16="http://schemas.microsoft.com/office/drawing/2014/main" id="{1D967D50-C4A2-42E6-BB67-B409DED70F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3962400"/>
          <a:ext cx="3429000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0" name="Equation" r:id="rId3" imgW="1765300" imgH="431800" progId="Equation.DSMT4">
                  <p:embed/>
                </p:oleObj>
              </mc:Choice>
              <mc:Fallback>
                <p:oleObj name="Equation" r:id="rId3" imgW="1765300" imgH="431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962400"/>
                        <a:ext cx="3429000" cy="83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16" name="Object 13">
            <a:extLst>
              <a:ext uri="{FF2B5EF4-FFF2-40B4-BE49-F238E27FC236}">
                <a16:creationId xmlns:a16="http://schemas.microsoft.com/office/drawing/2014/main" id="{DD982A45-0E19-40B6-9828-A09E9C5BCD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4876800"/>
          <a:ext cx="38100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1" name="Equation" r:id="rId5" imgW="2146300" imgH="457200" progId="Equation.DSMT4">
                  <p:embed/>
                </p:oleObj>
              </mc:Choice>
              <mc:Fallback>
                <p:oleObj name="Equation" r:id="rId5" imgW="2146300" imgH="4572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876800"/>
                        <a:ext cx="38100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58">
            <a:extLst>
              <a:ext uri="{FF2B5EF4-FFF2-40B4-BE49-F238E27FC236}">
                <a16:creationId xmlns:a16="http://schemas.microsoft.com/office/drawing/2014/main" id="{664F9558-459D-4D95-A757-A409496534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3505200"/>
            <a:ext cx="42672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i="1">
                <a:latin typeface="Times New Roman" panose="02020603050405020304" pitchFamily="18" charset="0"/>
              </a:rPr>
              <a:t>f</a:t>
            </a:r>
            <a:r>
              <a:rPr lang="en-US" altLang="zh-CN" sz="2000">
                <a:latin typeface="Times New Roman" panose="02020603050405020304" pitchFamily="18" charset="0"/>
              </a:rPr>
              <a:t>  is analytic inside and on </a:t>
            </a:r>
            <a:r>
              <a:rPr lang="en-US" altLang="zh-CN" sz="2000" i="1">
                <a:latin typeface="Times New Roman" panose="02020603050405020304" pitchFamily="18" charset="0"/>
              </a:rPr>
              <a:t>C</a:t>
            </a:r>
            <a:r>
              <a:rPr lang="en-US" altLang="zh-CN" sz="2000">
                <a:latin typeface="Times New Roman" panose="02020603050405020304" pitchFamily="18" charset="0"/>
              </a:rPr>
              <a:t> except for 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a finite number of singular points </a:t>
            </a:r>
            <a:r>
              <a:rPr lang="en-US" altLang="zh-CN" sz="2000" i="1">
                <a:latin typeface="Times New Roman" panose="02020603050405020304" pitchFamily="18" charset="0"/>
              </a:rPr>
              <a:t>z</a:t>
            </a:r>
            <a:r>
              <a:rPr lang="en-US" altLang="zh-CN" sz="2000" i="1" baseline="-25000">
                <a:latin typeface="Times New Roman" panose="02020603050405020304" pitchFamily="18" charset="0"/>
              </a:rPr>
              <a:t>k</a:t>
            </a:r>
            <a:r>
              <a:rPr lang="en-US" altLang="zh-CN" sz="2000">
                <a:latin typeface="Times New Roman" panose="02020603050405020304" pitchFamily="18" charset="0"/>
              </a:rPr>
              <a:t> (</a:t>
            </a:r>
            <a:r>
              <a:rPr lang="en-US" altLang="zh-CN" sz="2000" i="1">
                <a:latin typeface="Times New Roman" panose="02020603050405020304" pitchFamily="18" charset="0"/>
              </a:rPr>
              <a:t>k</a:t>
            </a:r>
            <a:r>
              <a:rPr lang="en-US" altLang="zh-CN" sz="2000">
                <a:latin typeface="Times New Roman" panose="02020603050405020304" pitchFamily="18" charset="0"/>
              </a:rPr>
              <a:t>=1,2,…</a:t>
            </a:r>
            <a:r>
              <a:rPr lang="en-US" altLang="zh-CN" sz="2000" i="1">
                <a:latin typeface="Times New Roman" panose="02020603050405020304" pitchFamily="18" charset="0"/>
              </a:rPr>
              <a:t>n</a:t>
            </a:r>
            <a:r>
              <a:rPr lang="en-US" altLang="zh-CN" sz="2000">
                <a:latin typeface="Times New Roman" panose="02020603050405020304" pitchFamily="18" charset="0"/>
              </a:rPr>
              <a:t>) inside </a:t>
            </a:r>
            <a:r>
              <a:rPr lang="en-US" altLang="zh-CN" sz="2000" i="1">
                <a:latin typeface="Times New Roman" panose="02020603050405020304" pitchFamily="18" charset="0"/>
              </a:rPr>
              <a:t>C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4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4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4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4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7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1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23" grpId="0"/>
      <p:bldP spid="414724" grpId="0"/>
      <p:bldP spid="414729" grpId="0"/>
      <p:bldP spid="414736" grpId="0"/>
      <p:bldP spid="13" grpId="0"/>
      <p:bldP spid="1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3940" name="Object 2">
            <a:extLst>
              <a:ext uri="{FF2B5EF4-FFF2-40B4-BE49-F238E27FC236}">
                <a16:creationId xmlns:a16="http://schemas.microsoft.com/office/drawing/2014/main" id="{FCD9F4E6-C013-4DBE-98DD-CB3D641496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1066800"/>
          <a:ext cx="1905000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6" name="Equation" r:id="rId3" imgW="875920" imgH="304668" progId="Equation.DSMT4">
                  <p:embed/>
                </p:oleObj>
              </mc:Choice>
              <mc:Fallback>
                <p:oleObj name="Equation" r:id="rId3" imgW="875920" imgH="304668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066800"/>
                        <a:ext cx="1905000" cy="65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3941" name="Object 3">
            <a:extLst>
              <a:ext uri="{FF2B5EF4-FFF2-40B4-BE49-F238E27FC236}">
                <a16:creationId xmlns:a16="http://schemas.microsoft.com/office/drawing/2014/main" id="{0AD85B2B-E905-4FA4-8E43-6CB2B204D0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3024188"/>
          <a:ext cx="2743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7" name="Equation" r:id="rId5" imgW="1308100" imgH="330200" progId="Equation.DSMT4">
                  <p:embed/>
                </p:oleObj>
              </mc:Choice>
              <mc:Fallback>
                <p:oleObj name="Equation" r:id="rId5" imgW="1308100" imgH="330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024188"/>
                        <a:ext cx="27432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7">
            <a:extLst>
              <a:ext uri="{FF2B5EF4-FFF2-40B4-BE49-F238E27FC236}">
                <a16:creationId xmlns:a16="http://schemas.microsoft.com/office/drawing/2014/main" id="{12D97F4C-A865-43EC-8FEE-FAD733A2C03A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1881188"/>
            <a:ext cx="2209800" cy="533400"/>
            <a:chOff x="1968" y="1296"/>
            <a:chExt cx="1392" cy="336"/>
          </a:xfrm>
        </p:grpSpPr>
        <p:sp>
          <p:nvSpPr>
            <p:cNvPr id="53276" name="Rectangle 8">
              <a:extLst>
                <a:ext uri="{FF2B5EF4-FFF2-40B4-BE49-F238E27FC236}">
                  <a16:creationId xmlns:a16="http://schemas.microsoft.com/office/drawing/2014/main" id="{90663A2C-0D3F-40D2-8F4B-6EFCD348F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296"/>
              <a:ext cx="129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3277" name="Text Box 9">
              <a:extLst>
                <a:ext uri="{FF2B5EF4-FFF2-40B4-BE49-F238E27FC236}">
                  <a16:creationId xmlns:a16="http://schemas.microsoft.com/office/drawing/2014/main" id="{6B7EBD4C-D13B-4F1F-B687-0F1C0EB933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1296"/>
              <a:ext cx="139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 is </a:t>
              </a:r>
              <a:r>
                <a:rPr lang="en-US" altLang="zh-CN" i="1">
                  <a:latin typeface="Times New Roman" panose="02020603050405020304" pitchFamily="18" charset="0"/>
                </a:rPr>
                <a:t>C</a:t>
              </a:r>
              <a:r>
                <a:rPr lang="en-US" altLang="zh-CN">
                  <a:latin typeface="Times New Roman" panose="02020603050405020304" pitchFamily="18" charset="0"/>
                </a:rPr>
                <a:t> closed?</a:t>
              </a:r>
            </a:p>
          </p:txBody>
        </p:sp>
      </p:grpSp>
      <p:grpSp>
        <p:nvGrpSpPr>
          <p:cNvPr id="3" name="Group 68">
            <a:extLst>
              <a:ext uri="{FF2B5EF4-FFF2-40B4-BE49-F238E27FC236}">
                <a16:creationId xmlns:a16="http://schemas.microsoft.com/office/drawing/2014/main" id="{ACAD7FA6-1C03-45D3-977F-4AB0E851A649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3252788"/>
            <a:ext cx="4038600" cy="533400"/>
            <a:chOff x="2976" y="2160"/>
            <a:chExt cx="2544" cy="336"/>
          </a:xfrm>
        </p:grpSpPr>
        <p:sp>
          <p:nvSpPr>
            <p:cNvPr id="53274" name="Rectangle 42">
              <a:extLst>
                <a:ext uri="{FF2B5EF4-FFF2-40B4-BE49-F238E27FC236}">
                  <a16:creationId xmlns:a16="http://schemas.microsoft.com/office/drawing/2014/main" id="{DC57EFE8-E3CF-492A-BAD3-5D11AE947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160"/>
              <a:ext cx="249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3275" name="Text Box 43">
              <a:extLst>
                <a:ext uri="{FF2B5EF4-FFF2-40B4-BE49-F238E27FC236}">
                  <a16:creationId xmlns:a16="http://schemas.microsoft.com/office/drawing/2014/main" id="{81FF75B3-21D8-4593-AE92-5B5820F648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2160"/>
              <a:ext cx="254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is </a:t>
              </a:r>
              <a:r>
                <a:rPr lang="en-US" altLang="zh-CN" i="1">
                  <a:latin typeface="Times New Roman" panose="02020603050405020304" pitchFamily="18" charset="0"/>
                </a:rPr>
                <a:t>f</a:t>
              </a:r>
              <a:r>
                <a:rPr lang="en-US" altLang="zh-CN">
                  <a:latin typeface="Times New Roman" panose="02020603050405020304" pitchFamily="18" charset="0"/>
                </a:rPr>
                <a:t> analytic in and on </a:t>
              </a:r>
              <a:r>
                <a:rPr lang="en-US" altLang="zh-CN" i="1">
                  <a:latin typeface="Times New Roman" panose="02020603050405020304" pitchFamily="18" charset="0"/>
                </a:rPr>
                <a:t>C</a:t>
              </a:r>
              <a:r>
                <a:rPr lang="en-US" altLang="zh-CN">
                  <a:latin typeface="Times New Roman" panose="02020603050405020304" pitchFamily="18" charset="0"/>
                </a:rPr>
                <a:t>?</a:t>
              </a:r>
            </a:p>
          </p:txBody>
        </p:sp>
      </p:grpSp>
      <p:graphicFrame>
        <p:nvGraphicFramePr>
          <p:cNvPr id="423982" name="Object 4">
            <a:extLst>
              <a:ext uri="{FF2B5EF4-FFF2-40B4-BE49-F238E27FC236}">
                <a16:creationId xmlns:a16="http://schemas.microsoft.com/office/drawing/2014/main" id="{2807A563-E736-448C-A43E-127A270CF5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15188" y="4624388"/>
          <a:ext cx="709612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8" name="Equation" r:id="rId7" imgW="355138" imgH="177569" progId="Equation.DSMT4">
                  <p:embed/>
                </p:oleObj>
              </mc:Choice>
              <mc:Fallback>
                <p:oleObj name="Equation" r:id="rId7" imgW="355138" imgH="177569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5188" y="4624388"/>
                        <a:ext cx="709612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3985" name="Object 5">
            <a:extLst>
              <a:ext uri="{FF2B5EF4-FFF2-40B4-BE49-F238E27FC236}">
                <a16:creationId xmlns:a16="http://schemas.microsoft.com/office/drawing/2014/main" id="{EB916C6A-C4FB-4D7C-A997-F54EB6A93E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5170488"/>
          <a:ext cx="36576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9" name="Equation" r:id="rId9" imgW="1739900" imgH="431800" progId="Equation.DSMT4">
                  <p:embed/>
                </p:oleObj>
              </mc:Choice>
              <mc:Fallback>
                <p:oleObj name="Equation" r:id="rId9" imgW="1739900" imgH="431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170488"/>
                        <a:ext cx="36576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69">
            <a:extLst>
              <a:ext uri="{FF2B5EF4-FFF2-40B4-BE49-F238E27FC236}">
                <a16:creationId xmlns:a16="http://schemas.microsoft.com/office/drawing/2014/main" id="{39D6DA8D-86FE-495A-91C0-244D811B9DC8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700588"/>
            <a:ext cx="4724400" cy="533400"/>
            <a:chOff x="720" y="3120"/>
            <a:chExt cx="2976" cy="336"/>
          </a:xfrm>
        </p:grpSpPr>
        <p:sp>
          <p:nvSpPr>
            <p:cNvPr id="53272" name="Rectangle 50">
              <a:extLst>
                <a:ext uri="{FF2B5EF4-FFF2-40B4-BE49-F238E27FC236}">
                  <a16:creationId xmlns:a16="http://schemas.microsoft.com/office/drawing/2014/main" id="{30581F01-93BE-48C2-AD1F-2E43730C90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3120"/>
              <a:ext cx="292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3273" name="Text Box 51">
              <a:extLst>
                <a:ext uri="{FF2B5EF4-FFF2-40B4-BE49-F238E27FC236}">
                  <a16:creationId xmlns:a16="http://schemas.microsoft.com/office/drawing/2014/main" id="{C5B72438-5AF5-4EB4-BA51-AC862B7D21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3120"/>
              <a:ext cx="297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find all singular points </a:t>
              </a:r>
              <a:r>
                <a:rPr lang="en-US" altLang="zh-CN" i="1">
                  <a:latin typeface="Times New Roman" panose="02020603050405020304" pitchFamily="18" charset="0"/>
                </a:rPr>
                <a:t>z</a:t>
              </a:r>
              <a:r>
                <a:rPr lang="en-US" altLang="zh-CN" i="1" baseline="-25000">
                  <a:latin typeface="Times New Roman" panose="02020603050405020304" pitchFamily="18" charset="0"/>
                </a:rPr>
                <a:t>k</a:t>
              </a:r>
              <a:r>
                <a:rPr lang="en-US" altLang="zh-CN">
                  <a:latin typeface="Times New Roman" panose="02020603050405020304" pitchFamily="18" charset="0"/>
                </a:rPr>
                <a:t> in </a:t>
              </a:r>
              <a:r>
                <a:rPr lang="en-US" altLang="zh-CN" i="1">
                  <a:latin typeface="Times New Roman" panose="02020603050405020304" pitchFamily="18" charset="0"/>
                </a:rPr>
                <a:t>C</a:t>
              </a:r>
            </a:p>
          </p:txBody>
        </p:sp>
      </p:grpSp>
      <p:grpSp>
        <p:nvGrpSpPr>
          <p:cNvPr id="5" name="Group 63">
            <a:extLst>
              <a:ext uri="{FF2B5EF4-FFF2-40B4-BE49-F238E27FC236}">
                <a16:creationId xmlns:a16="http://schemas.microsoft.com/office/drawing/2014/main" id="{6A22D9D5-5A52-40CA-8C67-7CA9315BEF01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2414588"/>
            <a:ext cx="1295400" cy="762000"/>
            <a:chOff x="1536" y="1632"/>
            <a:chExt cx="816" cy="480"/>
          </a:xfrm>
        </p:grpSpPr>
        <p:sp>
          <p:nvSpPr>
            <p:cNvPr id="53270" name="Text Box 40">
              <a:extLst>
                <a:ext uri="{FF2B5EF4-FFF2-40B4-BE49-F238E27FC236}">
                  <a16:creationId xmlns:a16="http://schemas.microsoft.com/office/drawing/2014/main" id="{80799431-ADE8-4999-A80A-F51AF7AC32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1680"/>
              <a:ext cx="38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53271" name="Line 58">
              <a:extLst>
                <a:ext uri="{FF2B5EF4-FFF2-40B4-BE49-F238E27FC236}">
                  <a16:creationId xmlns:a16="http://schemas.microsoft.com/office/drawing/2014/main" id="{06E3D361-D3C2-4BC1-AF25-D23D225AB7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36" y="1632"/>
              <a:ext cx="81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64">
            <a:extLst>
              <a:ext uri="{FF2B5EF4-FFF2-40B4-BE49-F238E27FC236}">
                <a16:creationId xmlns:a16="http://schemas.microsoft.com/office/drawing/2014/main" id="{BC68CB7C-D13B-466E-AE24-8D613E4ACD5D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2417763"/>
            <a:ext cx="1524000" cy="838200"/>
            <a:chOff x="3024" y="1632"/>
            <a:chExt cx="960" cy="528"/>
          </a:xfrm>
        </p:grpSpPr>
        <p:sp>
          <p:nvSpPr>
            <p:cNvPr id="53268" name="Text Box 45">
              <a:extLst>
                <a:ext uri="{FF2B5EF4-FFF2-40B4-BE49-F238E27FC236}">
                  <a16:creationId xmlns:a16="http://schemas.microsoft.com/office/drawing/2014/main" id="{71DC9319-779D-4A51-9C6A-3BC4E2111C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1665"/>
              <a:ext cx="38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53269" name="Line 60">
              <a:extLst>
                <a:ext uri="{FF2B5EF4-FFF2-40B4-BE49-F238E27FC236}">
                  <a16:creationId xmlns:a16="http://schemas.microsoft.com/office/drawing/2014/main" id="{B5EC3642-B94D-4B0B-B7BC-03D2DE3192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1632"/>
              <a:ext cx="96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65">
            <a:extLst>
              <a:ext uri="{FF2B5EF4-FFF2-40B4-BE49-F238E27FC236}">
                <a16:creationId xmlns:a16="http://schemas.microsoft.com/office/drawing/2014/main" id="{5A97BAD9-6248-4BDA-8C78-D3AEBB0469F0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3786188"/>
            <a:ext cx="990600" cy="838200"/>
            <a:chOff x="4320" y="2496"/>
            <a:chExt cx="624" cy="528"/>
          </a:xfrm>
        </p:grpSpPr>
        <p:sp>
          <p:nvSpPr>
            <p:cNvPr id="53266" name="Text Box 48">
              <a:extLst>
                <a:ext uri="{FF2B5EF4-FFF2-40B4-BE49-F238E27FC236}">
                  <a16:creationId xmlns:a16="http://schemas.microsoft.com/office/drawing/2014/main" id="{8D6A8298-6FC3-4827-A1E0-64DD9C843D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2553"/>
              <a:ext cx="38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53267" name="Line 61">
              <a:extLst>
                <a:ext uri="{FF2B5EF4-FFF2-40B4-BE49-F238E27FC236}">
                  <a16:creationId xmlns:a16="http://schemas.microsoft.com/office/drawing/2014/main" id="{C98F843C-8955-43BB-8349-0C42DC68BC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2496"/>
              <a:ext cx="48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66">
            <a:extLst>
              <a:ext uri="{FF2B5EF4-FFF2-40B4-BE49-F238E27FC236}">
                <a16:creationId xmlns:a16="http://schemas.microsoft.com/office/drawing/2014/main" id="{8ACC9C47-73F9-4231-A251-E8384F91040E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86188"/>
            <a:ext cx="2514600" cy="914400"/>
            <a:chOff x="2160" y="2496"/>
            <a:chExt cx="1584" cy="576"/>
          </a:xfrm>
        </p:grpSpPr>
        <p:sp>
          <p:nvSpPr>
            <p:cNvPr id="53264" name="Text Box 53">
              <a:extLst>
                <a:ext uri="{FF2B5EF4-FFF2-40B4-BE49-F238E27FC236}">
                  <a16:creationId xmlns:a16="http://schemas.microsoft.com/office/drawing/2014/main" id="{F71D131F-F66F-4E0D-B28C-694624CF0A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2592"/>
              <a:ext cx="38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53265" name="Line 62">
              <a:extLst>
                <a:ext uri="{FF2B5EF4-FFF2-40B4-BE49-F238E27FC236}">
                  <a16:creationId xmlns:a16="http://schemas.microsoft.com/office/drawing/2014/main" id="{8567494F-C9D1-4921-94F0-B1603E25B5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0" y="2496"/>
              <a:ext cx="1584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24006" name="Text Box 70">
            <a:extLst>
              <a:ext uri="{FF2B5EF4-FFF2-40B4-BE49-F238E27FC236}">
                <a16:creationId xmlns:a16="http://schemas.microsoft.com/office/drawing/2014/main" id="{7521D856-2F3F-489C-BB72-5C86A932B5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633788"/>
            <a:ext cx="3810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or using antiderivatives</a:t>
            </a:r>
          </a:p>
        </p:txBody>
      </p:sp>
      <p:sp>
        <p:nvSpPr>
          <p:cNvPr id="53262" name="灯片编号占位符 4">
            <a:extLst>
              <a:ext uri="{FF2B5EF4-FFF2-40B4-BE49-F238E27FC236}">
                <a16:creationId xmlns:a16="http://schemas.microsoft.com/office/drawing/2014/main" id="{F6D978D1-9624-4DA6-924C-9649745AC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8859819-73B1-4AA4-ACD0-6DD3DF71E4C8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9" name="Rectangle 4">
            <a:extLst>
              <a:ext uri="{FF2B5EF4-FFF2-40B4-BE49-F238E27FC236}">
                <a16:creationId xmlns:a16="http://schemas.microsoft.com/office/drawing/2014/main" id="{E562EDD0-4A66-431D-82A5-F07F5FDC8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17500"/>
            <a:ext cx="8215312" cy="51911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4. Summary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3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3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4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23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23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00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>
            <a:extLst>
              <a:ext uri="{FF2B5EF4-FFF2-40B4-BE49-F238E27FC236}">
                <a16:creationId xmlns:a16="http://schemas.microsoft.com/office/drawing/2014/main" id="{9B053AB8-00EE-452E-9613-41C11512E08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539750" y="1143000"/>
            <a:ext cx="7766050" cy="1214438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6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  <a:cs typeface="Arial" pitchFamily="34" charset="0"/>
              </a:rPr>
              <a:t>Section 5.1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2D2507E-7B3D-4F27-BB89-A4AC51CCFE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8875" y="3284538"/>
            <a:ext cx="6286500" cy="1214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48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  <a:cs typeface="Arial" pitchFamily="34" charset="0"/>
              </a:rPr>
              <a:t>Singular points and residues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4" name="Text Box 4">
            <a:extLst>
              <a:ext uri="{FF2B5EF4-FFF2-40B4-BE49-F238E27FC236}">
                <a16:creationId xmlns:a16="http://schemas.microsoft.com/office/drawing/2014/main" id="{8D0623FA-3958-40B9-98C3-1C6334953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76600"/>
            <a:ext cx="792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2.</a:t>
            </a:r>
            <a:r>
              <a:rPr lang="en-US" altLang="zh-CN" sz="2000">
                <a:latin typeface="Times New Roman" panose="02020603050405020304" pitchFamily="18" charset="0"/>
              </a:rPr>
              <a:t> According to the order of the pole:</a:t>
            </a:r>
          </a:p>
        </p:txBody>
      </p:sp>
      <p:grpSp>
        <p:nvGrpSpPr>
          <p:cNvPr id="2" name="组合 16">
            <a:extLst>
              <a:ext uri="{FF2B5EF4-FFF2-40B4-BE49-F238E27FC236}">
                <a16:creationId xmlns:a16="http://schemas.microsoft.com/office/drawing/2014/main" id="{565A1D5F-9587-4FBC-96D1-DEE1D34818F4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3810000"/>
            <a:ext cx="8077200" cy="1905000"/>
            <a:chOff x="914400" y="3810000"/>
            <a:chExt cx="8077200" cy="1905000"/>
          </a:xfrm>
        </p:grpSpPr>
        <p:graphicFrame>
          <p:nvGraphicFramePr>
            <p:cNvPr id="54285" name="Object 2">
              <a:extLst>
                <a:ext uri="{FF2B5EF4-FFF2-40B4-BE49-F238E27FC236}">
                  <a16:creationId xmlns:a16="http://schemas.microsoft.com/office/drawing/2014/main" id="{D26A98AE-7FAF-4471-B937-EFD4D28DEC2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57363" y="4343400"/>
            <a:ext cx="3500437" cy="593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96" name="Equation" r:id="rId3" imgW="1790700" imgH="304800" progId="Equation.DSMT4">
                    <p:embed/>
                  </p:oleObj>
                </mc:Choice>
                <mc:Fallback>
                  <p:oleObj name="Equation" r:id="rId3" imgW="1790700" imgH="3048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7363" y="4343400"/>
                          <a:ext cx="3500437" cy="5937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286" name="Text Box 6">
              <a:extLst>
                <a:ext uri="{FF2B5EF4-FFF2-40B4-BE49-F238E27FC236}">
                  <a16:creationId xmlns:a16="http://schemas.microsoft.com/office/drawing/2014/main" id="{4A420A1A-E3C7-434E-9AB8-84F00A3E20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4400" y="3810000"/>
              <a:ext cx="80772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If </a:t>
              </a:r>
              <a:r>
                <a:rPr lang="en-US" altLang="zh-CN" sz="2000" i="1">
                  <a:latin typeface="Times New Roman" panose="02020603050405020304" pitchFamily="18" charset="0"/>
                </a:rPr>
                <a:t>f</a:t>
              </a:r>
              <a:r>
                <a:rPr lang="en-US" altLang="zh-CN" sz="2000">
                  <a:latin typeface="Times New Roman" panose="02020603050405020304" pitchFamily="18" charset="0"/>
                </a:rPr>
                <a:t>(</a:t>
              </a:r>
              <a:r>
                <a:rPr lang="en-US" altLang="zh-CN" sz="2000" i="1">
                  <a:latin typeface="Times New Roman" panose="02020603050405020304" pitchFamily="18" charset="0"/>
                </a:rPr>
                <a:t>z</a:t>
              </a:r>
              <a:r>
                <a:rPr lang="en-US" altLang="zh-CN" sz="2000">
                  <a:latin typeface="Times New Roman" panose="02020603050405020304" pitchFamily="18" charset="0"/>
                </a:rPr>
                <a:t>)=</a:t>
              </a:r>
              <a:r>
                <a:rPr lang="en-US" altLang="zh-CN" sz="2000" i="1">
                  <a:latin typeface="Symbol" panose="05050102010706020507" pitchFamily="18" charset="2"/>
                </a:rPr>
                <a:t>f</a:t>
              </a:r>
              <a:r>
                <a:rPr lang="en-US" altLang="zh-CN" sz="2000">
                  <a:latin typeface="Times New Roman" panose="02020603050405020304" pitchFamily="18" charset="0"/>
                </a:rPr>
                <a:t>(</a:t>
              </a:r>
              <a:r>
                <a:rPr lang="en-US" altLang="zh-CN" sz="2000" i="1">
                  <a:latin typeface="Times New Roman" panose="02020603050405020304" pitchFamily="18" charset="0"/>
                </a:rPr>
                <a:t>z</a:t>
              </a:r>
              <a:r>
                <a:rPr lang="en-US" altLang="zh-CN" sz="2000">
                  <a:latin typeface="Times New Roman" panose="02020603050405020304" pitchFamily="18" charset="0"/>
                </a:rPr>
                <a:t>)/(</a:t>
              </a:r>
              <a:r>
                <a:rPr lang="en-US" altLang="zh-CN" sz="2000" i="1">
                  <a:latin typeface="Times New Roman" panose="02020603050405020304" pitchFamily="18" charset="0"/>
                </a:rPr>
                <a:t>z-z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0</a:t>
              </a:r>
              <a:r>
                <a:rPr lang="en-US" altLang="zh-CN" sz="2000">
                  <a:latin typeface="Times New Roman" panose="02020603050405020304" pitchFamily="18" charset="0"/>
                </a:rPr>
                <a:t>)</a:t>
              </a:r>
              <a:r>
                <a:rPr lang="en-US" altLang="zh-CN" sz="2000" i="1" baseline="30000">
                  <a:latin typeface="Times New Roman" panose="02020603050405020304" pitchFamily="18" charset="0"/>
                </a:rPr>
                <a:t>m</a:t>
              </a:r>
              <a:r>
                <a:rPr lang="en-US" altLang="zh-CN" sz="2000">
                  <a:latin typeface="Times New Roman" panose="02020603050405020304" pitchFamily="18" charset="0"/>
                </a:rPr>
                <a:t>, with </a:t>
              </a:r>
              <a:r>
                <a:rPr lang="en-US" altLang="zh-CN" sz="2000" i="1">
                  <a:latin typeface="Symbol" panose="05050102010706020507" pitchFamily="18" charset="2"/>
                </a:rPr>
                <a:t>f</a:t>
              </a:r>
              <a:r>
                <a:rPr lang="en-US" altLang="zh-CN" sz="2000">
                  <a:latin typeface="Times New Roman" panose="02020603050405020304" pitchFamily="18" charset="0"/>
                </a:rPr>
                <a:t>(</a:t>
              </a:r>
              <a:r>
                <a:rPr lang="en-US" altLang="zh-CN" sz="2000" i="1">
                  <a:latin typeface="Times New Roman" panose="02020603050405020304" pitchFamily="18" charset="0"/>
                </a:rPr>
                <a:t>z</a:t>
              </a:r>
              <a:r>
                <a:rPr lang="en-US" altLang="zh-CN" sz="2000">
                  <a:latin typeface="Times New Roman" panose="02020603050405020304" pitchFamily="18" charset="0"/>
                </a:rPr>
                <a:t>) being analytic and nonzero at </a:t>
              </a:r>
              <a:r>
                <a:rPr lang="en-US" altLang="zh-CN" sz="2000" i="1">
                  <a:latin typeface="Times New Roman" panose="02020603050405020304" pitchFamily="18" charset="0"/>
                </a:rPr>
                <a:t>z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0</a:t>
              </a:r>
              <a:r>
                <a:rPr lang="en-US" altLang="zh-CN" sz="2000">
                  <a:latin typeface="Times New Roman" panose="02020603050405020304" pitchFamily="18" charset="0"/>
                </a:rPr>
                <a:t>, then</a:t>
              </a:r>
            </a:p>
          </p:txBody>
        </p:sp>
        <p:graphicFrame>
          <p:nvGraphicFramePr>
            <p:cNvPr id="54287" name="Object 3">
              <a:extLst>
                <a:ext uri="{FF2B5EF4-FFF2-40B4-BE49-F238E27FC236}">
                  <a16:creationId xmlns:a16="http://schemas.microsoft.com/office/drawing/2014/main" id="{3D5AAAA6-629B-4AFE-B459-635DDADC885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52600" y="4837113"/>
            <a:ext cx="4132263" cy="8778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97" name="Equation" r:id="rId5" imgW="2094591" imgH="444307" progId="Equation.DSMT4">
                    <p:embed/>
                  </p:oleObj>
                </mc:Choice>
                <mc:Fallback>
                  <p:oleObj name="Equation" r:id="rId5" imgW="2094591" imgH="444307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2600" y="4837113"/>
                          <a:ext cx="4132263" cy="8778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15">
            <a:extLst>
              <a:ext uri="{FF2B5EF4-FFF2-40B4-BE49-F238E27FC236}">
                <a16:creationId xmlns:a16="http://schemas.microsoft.com/office/drawing/2014/main" id="{2F5FE379-BD5B-408F-A787-0CA4CB3EC002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697038"/>
            <a:ext cx="7924800" cy="1370012"/>
            <a:chOff x="685800" y="1697038"/>
            <a:chExt cx="7924800" cy="1370012"/>
          </a:xfrm>
        </p:grpSpPr>
        <p:sp>
          <p:nvSpPr>
            <p:cNvPr id="54282" name="Text Box 10">
              <a:extLst>
                <a:ext uri="{FF2B5EF4-FFF2-40B4-BE49-F238E27FC236}">
                  <a16:creationId xmlns:a16="http://schemas.microsoft.com/office/drawing/2014/main" id="{4059F9F5-D7B1-4873-8707-00DA192C8A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800" y="1697038"/>
              <a:ext cx="76962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1.</a:t>
              </a:r>
              <a:r>
                <a:rPr lang="en-US" altLang="zh-CN" sz="2000">
                  <a:latin typeface="Times New Roman" panose="02020603050405020304" pitchFamily="18" charset="0"/>
                </a:rPr>
                <a:t> According to the definition, use the Laurent series expansion, and</a:t>
              </a:r>
            </a:p>
          </p:txBody>
        </p:sp>
        <p:graphicFrame>
          <p:nvGraphicFramePr>
            <p:cNvPr id="54283" name="Object 5">
              <a:extLst>
                <a:ext uri="{FF2B5EF4-FFF2-40B4-BE49-F238E27FC236}">
                  <a16:creationId xmlns:a16="http://schemas.microsoft.com/office/drawing/2014/main" id="{8DDE864C-D027-465B-84AA-2B0C363689E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29000" y="2139950"/>
            <a:ext cx="1676400" cy="592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98" name="Equation" r:id="rId7" imgW="863225" imgH="304668" progId="Equation.DSMT4">
                    <p:embed/>
                  </p:oleObj>
                </mc:Choice>
                <mc:Fallback>
                  <p:oleObj name="Equation" r:id="rId7" imgW="863225" imgH="304668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9000" y="2139950"/>
                          <a:ext cx="1676400" cy="592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284" name="Text Box 12">
              <a:extLst>
                <a:ext uri="{FF2B5EF4-FFF2-40B4-BE49-F238E27FC236}">
                  <a16:creationId xmlns:a16="http://schemas.microsoft.com/office/drawing/2014/main" id="{CFB0ABF0-0FC4-47AC-BD7F-05BAB3B475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4400" y="2667000"/>
              <a:ext cx="76962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where </a:t>
              </a:r>
              <a:r>
                <a:rPr lang="en-US" altLang="zh-CN" sz="2000" i="1">
                  <a:latin typeface="Times New Roman" panose="02020603050405020304" pitchFamily="18" charset="0"/>
                </a:rPr>
                <a:t>b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1</a:t>
              </a:r>
              <a:r>
                <a:rPr lang="en-US" altLang="zh-CN" sz="2000">
                  <a:latin typeface="Times New Roman" panose="02020603050405020304" pitchFamily="18" charset="0"/>
                </a:rPr>
                <a:t> is the coefficient of the term 1/(</a:t>
              </a:r>
              <a:r>
                <a:rPr lang="en-US" altLang="zh-CN" sz="2000" i="1">
                  <a:latin typeface="Times New Roman" panose="02020603050405020304" pitchFamily="18" charset="0"/>
                </a:rPr>
                <a:t>z</a:t>
              </a:r>
              <a:r>
                <a:rPr lang="en-US" altLang="zh-CN" sz="2000">
                  <a:latin typeface="Times New Roman" panose="02020603050405020304" pitchFamily="18" charset="0"/>
                </a:rPr>
                <a:t>-</a:t>
              </a:r>
              <a:r>
                <a:rPr lang="en-US" altLang="zh-CN" sz="2000" i="1">
                  <a:latin typeface="Times New Roman" panose="02020603050405020304" pitchFamily="18" charset="0"/>
                </a:rPr>
                <a:t>z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0</a:t>
              </a:r>
              <a:r>
                <a:rPr lang="en-US" altLang="zh-CN" sz="2000">
                  <a:latin typeface="Times New Roman" panose="02020603050405020304" pitchFamily="18" charset="0"/>
                </a:rPr>
                <a:t>).</a:t>
              </a:r>
            </a:p>
          </p:txBody>
        </p:sp>
      </p:grpSp>
      <p:sp>
        <p:nvSpPr>
          <p:cNvPr id="54277" name="灯片编号占位符 4">
            <a:extLst>
              <a:ext uri="{FF2B5EF4-FFF2-40B4-BE49-F238E27FC236}">
                <a16:creationId xmlns:a16="http://schemas.microsoft.com/office/drawing/2014/main" id="{015A7839-2917-4844-8BEC-0D48BCB72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7ED2A4F-5DF7-425A-80EA-44F68BDF0FAB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4" name="组合 13">
            <a:extLst>
              <a:ext uri="{FF2B5EF4-FFF2-40B4-BE49-F238E27FC236}">
                <a16:creationId xmlns:a16="http://schemas.microsoft.com/office/drawing/2014/main" id="{C4E0E200-DE81-4A64-83CC-7E47A3F1A4E2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062038"/>
            <a:ext cx="7162800" cy="669925"/>
            <a:chOff x="381000" y="1062038"/>
            <a:chExt cx="7162800" cy="669296"/>
          </a:xfrm>
        </p:grpSpPr>
        <p:graphicFrame>
          <p:nvGraphicFramePr>
            <p:cNvPr id="54280" name="Object 4">
              <a:extLst>
                <a:ext uri="{FF2B5EF4-FFF2-40B4-BE49-F238E27FC236}">
                  <a16:creationId xmlns:a16="http://schemas.microsoft.com/office/drawing/2014/main" id="{0030F854-22E3-4E66-A7DE-5867DAA7C99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39068" y="1109034"/>
            <a:ext cx="1220788" cy="622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99" name="Equation" r:id="rId9" imgW="596641" imgH="304668" progId="Equation.DSMT4">
                    <p:embed/>
                  </p:oleObj>
                </mc:Choice>
                <mc:Fallback>
                  <p:oleObj name="Equation" r:id="rId9" imgW="596641" imgH="304668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9068" y="1109034"/>
                          <a:ext cx="1220788" cy="622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281" name="Text Box 4">
              <a:extLst>
                <a:ext uri="{FF2B5EF4-FFF2-40B4-BE49-F238E27FC236}">
                  <a16:creationId xmlns:a16="http://schemas.microsoft.com/office/drawing/2014/main" id="{ACA09E3A-14BA-4253-B4D9-E5A3DEDD4C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" y="1062038"/>
              <a:ext cx="7162800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(c) Methods to evaluate the residue</a:t>
              </a:r>
            </a:p>
          </p:txBody>
        </p:sp>
      </p:grpSp>
      <p:sp>
        <p:nvSpPr>
          <p:cNvPr id="13" name="Rectangle 4">
            <a:extLst>
              <a:ext uri="{FF2B5EF4-FFF2-40B4-BE49-F238E27FC236}">
                <a16:creationId xmlns:a16="http://schemas.microsoft.com/office/drawing/2014/main" id="{7FA2A768-ECEA-4C15-9159-081E83A8E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17500"/>
            <a:ext cx="8215312" cy="51911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4. Summary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4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96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>
            <a:extLst>
              <a:ext uri="{FF2B5EF4-FFF2-40B4-BE49-F238E27FC236}">
                <a16:creationId xmlns:a16="http://schemas.microsoft.com/office/drawing/2014/main" id="{1AB0802F-ED8B-47B8-BC21-BE9D337A85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697038"/>
            <a:ext cx="449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3.</a:t>
            </a:r>
            <a:r>
              <a:rPr lang="en-US" altLang="zh-CN" sz="2000">
                <a:latin typeface="Times New Roman" panose="02020603050405020304" pitchFamily="18" charset="0"/>
              </a:rPr>
              <a:t> According to the order of the zero:</a:t>
            </a:r>
          </a:p>
        </p:txBody>
      </p:sp>
      <p:sp>
        <p:nvSpPr>
          <p:cNvPr id="55299" name="灯片编号占位符 4">
            <a:extLst>
              <a:ext uri="{FF2B5EF4-FFF2-40B4-BE49-F238E27FC236}">
                <a16:creationId xmlns:a16="http://schemas.microsoft.com/office/drawing/2014/main" id="{2D3C381F-EE0E-40F9-91C7-7798D65D7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30F19E8-802E-4662-998E-CF68B5AAFDBD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5300" name="Text Box 4">
            <a:extLst>
              <a:ext uri="{FF2B5EF4-FFF2-40B4-BE49-F238E27FC236}">
                <a16:creationId xmlns:a16="http://schemas.microsoft.com/office/drawing/2014/main" id="{E219BCA5-6488-44E5-8F21-6071D55400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062038"/>
            <a:ext cx="7162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(c) Methods to evaluate the residue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8800D1-9F9A-4650-8740-A67CD87DD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17500"/>
            <a:ext cx="8215312" cy="51911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4</a:t>
            </a:r>
            <a:r>
              <a:rPr lang="en-US" altLang="zh-CN">
                <a:latin typeface="Arial Black" pitchFamily="34" charset="0"/>
                <a:ea typeface="楷体_GB2312" pitchFamily="49" charset="-122"/>
              </a:rPr>
              <a:t>. </a:t>
            </a: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Summary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grpSp>
        <p:nvGrpSpPr>
          <p:cNvPr id="3" name="组合 7">
            <a:extLst>
              <a:ext uri="{FF2B5EF4-FFF2-40B4-BE49-F238E27FC236}">
                <a16:creationId xmlns:a16="http://schemas.microsoft.com/office/drawing/2014/main" id="{D0A62E4A-4FE7-41B0-AD51-96DAE0AED66B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2205038"/>
            <a:ext cx="7924800" cy="1319212"/>
            <a:chOff x="914400" y="2205038"/>
            <a:chExt cx="7924800" cy="1319212"/>
          </a:xfrm>
        </p:grpSpPr>
        <p:sp>
          <p:nvSpPr>
            <p:cNvPr id="55303" name="Text Box 4">
              <a:extLst>
                <a:ext uri="{FF2B5EF4-FFF2-40B4-BE49-F238E27FC236}">
                  <a16:creationId xmlns:a16="http://schemas.microsoft.com/office/drawing/2014/main" id="{DBAE4E0A-0E5C-4E46-9665-D9F7B02D9E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4400" y="2205038"/>
              <a:ext cx="7924800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If </a:t>
              </a:r>
              <a:r>
                <a:rPr lang="en-US" altLang="zh-CN" i="1">
                  <a:latin typeface="Times New Roman" panose="02020603050405020304" pitchFamily="18" charset="0"/>
                </a:rPr>
                <a:t>f</a:t>
              </a:r>
              <a:r>
                <a:rPr lang="en-US" altLang="zh-CN">
                  <a:latin typeface="Times New Roman" panose="02020603050405020304" pitchFamily="18" charset="0"/>
                </a:rPr>
                <a:t>(</a:t>
              </a:r>
              <a:r>
                <a:rPr lang="en-US" altLang="zh-CN" i="1">
                  <a:latin typeface="Times New Roman" panose="02020603050405020304" pitchFamily="18" charset="0"/>
                </a:rPr>
                <a:t>z</a:t>
              </a:r>
              <a:r>
                <a:rPr lang="en-US" altLang="zh-CN">
                  <a:latin typeface="Times New Roman" panose="02020603050405020304" pitchFamily="18" charset="0"/>
                </a:rPr>
                <a:t>)=</a:t>
              </a:r>
              <a:r>
                <a:rPr lang="en-US" altLang="zh-CN" i="1">
                  <a:latin typeface="Times New Roman" panose="02020603050405020304" pitchFamily="18" charset="0"/>
                </a:rPr>
                <a:t>p</a:t>
              </a:r>
              <a:r>
                <a:rPr lang="en-US" altLang="zh-CN">
                  <a:latin typeface="Times New Roman" panose="02020603050405020304" pitchFamily="18" charset="0"/>
                </a:rPr>
                <a:t>(</a:t>
              </a:r>
              <a:r>
                <a:rPr lang="en-US" altLang="zh-CN" i="1">
                  <a:latin typeface="Times New Roman" panose="02020603050405020304" pitchFamily="18" charset="0"/>
                </a:rPr>
                <a:t>z</a:t>
              </a:r>
              <a:r>
                <a:rPr lang="en-US" altLang="zh-CN">
                  <a:latin typeface="Times New Roman" panose="02020603050405020304" pitchFamily="18" charset="0"/>
                </a:rPr>
                <a:t>)/</a:t>
              </a:r>
              <a:r>
                <a:rPr lang="en-US" altLang="zh-CN" i="1">
                  <a:latin typeface="Times New Roman" panose="02020603050405020304" pitchFamily="18" charset="0"/>
                </a:rPr>
                <a:t>q</a:t>
              </a:r>
              <a:r>
                <a:rPr lang="en-US" altLang="zh-CN">
                  <a:latin typeface="Times New Roman" panose="02020603050405020304" pitchFamily="18" charset="0"/>
                </a:rPr>
                <a:t>(</a:t>
              </a:r>
              <a:r>
                <a:rPr lang="en-US" altLang="zh-CN" i="1">
                  <a:latin typeface="Times New Roman" panose="02020603050405020304" pitchFamily="18" charset="0"/>
                </a:rPr>
                <a:t>z</a:t>
              </a:r>
              <a:r>
                <a:rPr lang="en-US" altLang="zh-CN">
                  <a:latin typeface="Times New Roman" panose="02020603050405020304" pitchFamily="18" charset="0"/>
                </a:rPr>
                <a:t>), </a:t>
              </a:r>
              <a:r>
                <a:rPr lang="en-US" altLang="zh-CN" i="1">
                  <a:latin typeface="Times New Roman" panose="02020603050405020304" pitchFamily="18" charset="0"/>
                </a:rPr>
                <a:t>p</a:t>
              </a:r>
              <a:r>
                <a:rPr lang="en-US" altLang="zh-CN">
                  <a:latin typeface="Times New Roman" panose="02020603050405020304" pitchFamily="18" charset="0"/>
                </a:rPr>
                <a:t>(</a:t>
              </a:r>
              <a:r>
                <a:rPr lang="en-US" altLang="zh-CN" i="1">
                  <a:latin typeface="Times New Roman" panose="02020603050405020304" pitchFamily="18" charset="0"/>
                </a:rPr>
                <a:t>z</a:t>
              </a:r>
              <a:r>
                <a:rPr lang="en-US" altLang="zh-CN" baseline="-25000">
                  <a:latin typeface="Times New Roman" panose="02020603050405020304" pitchFamily="18" charset="0"/>
                </a:rPr>
                <a:t>0</a:t>
              </a:r>
              <a:r>
                <a:rPr lang="en-US" altLang="zh-CN">
                  <a:latin typeface="Times New Roman" panose="02020603050405020304" pitchFamily="18" charset="0"/>
                </a:rPr>
                <a:t>)≠0, </a:t>
              </a:r>
              <a:r>
                <a:rPr lang="en-US" altLang="zh-CN" i="1">
                  <a:latin typeface="Times New Roman" panose="02020603050405020304" pitchFamily="18" charset="0"/>
                </a:rPr>
                <a:t>q</a:t>
              </a:r>
              <a:r>
                <a:rPr lang="en-US" altLang="zh-CN">
                  <a:latin typeface="Times New Roman" panose="02020603050405020304" pitchFamily="18" charset="0"/>
                </a:rPr>
                <a:t>(</a:t>
              </a:r>
              <a:r>
                <a:rPr lang="en-US" altLang="zh-CN" i="1">
                  <a:latin typeface="Times New Roman" panose="02020603050405020304" pitchFamily="18" charset="0"/>
                </a:rPr>
                <a:t>z</a:t>
              </a:r>
              <a:r>
                <a:rPr lang="en-US" altLang="zh-CN" baseline="-25000">
                  <a:latin typeface="Times New Roman" panose="02020603050405020304" pitchFamily="18" charset="0"/>
                </a:rPr>
                <a:t>0</a:t>
              </a:r>
              <a:r>
                <a:rPr lang="en-US" altLang="zh-CN">
                  <a:latin typeface="Times New Roman" panose="02020603050405020304" pitchFamily="18" charset="0"/>
                </a:rPr>
                <a:t>)=0, </a:t>
              </a:r>
              <a:r>
                <a:rPr lang="en-US" altLang="zh-CN" i="1">
                  <a:latin typeface="Times New Roman" panose="02020603050405020304" pitchFamily="18" charset="0"/>
                </a:rPr>
                <a:t>q'</a:t>
              </a:r>
              <a:r>
                <a:rPr lang="en-US" altLang="zh-CN">
                  <a:latin typeface="Times New Roman" panose="02020603050405020304" pitchFamily="18" charset="0"/>
                </a:rPr>
                <a:t>(</a:t>
              </a:r>
              <a:r>
                <a:rPr lang="en-US" altLang="zh-CN" i="1">
                  <a:latin typeface="Times New Roman" panose="02020603050405020304" pitchFamily="18" charset="0"/>
                </a:rPr>
                <a:t>z</a:t>
              </a:r>
              <a:r>
                <a:rPr lang="en-US" altLang="zh-CN" baseline="-25000">
                  <a:latin typeface="Times New Roman" panose="02020603050405020304" pitchFamily="18" charset="0"/>
                </a:rPr>
                <a:t>0</a:t>
              </a:r>
              <a:r>
                <a:rPr lang="en-US" altLang="zh-CN">
                  <a:latin typeface="Times New Roman" panose="02020603050405020304" pitchFamily="18" charset="0"/>
                </a:rPr>
                <a:t>)≠0, then</a:t>
              </a:r>
            </a:p>
          </p:txBody>
        </p:sp>
        <p:graphicFrame>
          <p:nvGraphicFramePr>
            <p:cNvPr id="55304" name="Object 2">
              <a:extLst>
                <a:ext uri="{FF2B5EF4-FFF2-40B4-BE49-F238E27FC236}">
                  <a16:creationId xmlns:a16="http://schemas.microsoft.com/office/drawing/2014/main" id="{1730BF3A-F825-48D0-8E34-D8A95B8D8B3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38400" y="2895600"/>
            <a:ext cx="3182938" cy="628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07" name="Equation" r:id="rId3" imgW="1536033" imgH="304668" progId="Equation.DSMT4">
                    <p:embed/>
                  </p:oleObj>
                </mc:Choice>
                <mc:Fallback>
                  <p:oleObj name="Equation" r:id="rId3" imgW="1536033" imgH="304668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8400" y="2895600"/>
                          <a:ext cx="3182938" cy="6286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>
            <a:extLst>
              <a:ext uri="{FF2B5EF4-FFF2-40B4-BE49-F238E27FC236}">
                <a16:creationId xmlns:a16="http://schemas.microsoft.com/office/drawing/2014/main" id="{89F69C23-6297-410F-A738-5641BC877F3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539750" y="1143000"/>
            <a:ext cx="7766050" cy="1214438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6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  <a:cs typeface="Arial" pitchFamily="34" charset="0"/>
              </a:rPr>
              <a:t>Section 5.3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4AF6634-281D-4379-BE05-6A555F35A2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436938"/>
            <a:ext cx="7315200" cy="227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4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  <a:cs typeface="Arial" pitchFamily="34" charset="0"/>
              </a:rPr>
              <a:t>Application of residues on definite integrals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C1A0F7C8-98BF-48C8-9F28-DD7A50C88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298575"/>
            <a:ext cx="8064500" cy="177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/>
              <a:t>    </a:t>
            </a:r>
            <a:r>
              <a:rPr lang="en-US" altLang="zh-CN" sz="2400"/>
              <a:t>The applications include evaluation of certain types of definite and improper integrals occurring in real analysis and applied mathematics.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35B23FB5-81A1-4DBB-ACDA-9BCC59716F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3225800"/>
          <a:ext cx="5564188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6" name="Equation" r:id="rId3" imgW="2552700" imgH="431800" progId="Equation.DSMT4">
                  <p:embed/>
                </p:oleObj>
              </mc:Choice>
              <mc:Fallback>
                <p:oleObj name="Equation" r:id="rId3" imgW="2552700" imgH="431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225800"/>
                        <a:ext cx="5564188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2" name="灯片编号占位符 4">
            <a:extLst>
              <a:ext uri="{FF2B5EF4-FFF2-40B4-BE49-F238E27FC236}">
                <a16:creationId xmlns:a16="http://schemas.microsoft.com/office/drawing/2014/main" id="{8CFFF6E0-74DE-4DB6-B4B2-4B3E3DF2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D20EBF0-66EA-4982-86A4-ABDD581C8CE8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43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82B312-82CA-4598-BFAE-ADC677AAE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17500"/>
            <a:ext cx="8215312" cy="51911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Introduction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0">
            <a:extLst>
              <a:ext uri="{FF2B5EF4-FFF2-40B4-BE49-F238E27FC236}">
                <a16:creationId xmlns:a16="http://schemas.microsoft.com/office/drawing/2014/main" id="{A722F61E-F604-47EA-94A7-999FC8B4FC8A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066800"/>
            <a:ext cx="8077200" cy="1066800"/>
            <a:chOff x="381000" y="1066800"/>
            <a:chExt cx="8077200" cy="1066800"/>
          </a:xfrm>
        </p:grpSpPr>
        <p:sp>
          <p:nvSpPr>
            <p:cNvPr id="59414" name="Text Box 36">
              <a:extLst>
                <a:ext uri="{FF2B5EF4-FFF2-40B4-BE49-F238E27FC236}">
                  <a16:creationId xmlns:a16="http://schemas.microsoft.com/office/drawing/2014/main" id="{96F6C2D0-72DC-4DD2-B75D-5045BA6F76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" y="1066800"/>
              <a:ext cx="8077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/>
                <a:t>We consider evaluating definite integrals of the type</a:t>
              </a:r>
              <a:endParaRPr lang="en-US" altLang="zh-CN" sz="2000" i="1"/>
            </a:p>
          </p:txBody>
        </p:sp>
        <p:graphicFrame>
          <p:nvGraphicFramePr>
            <p:cNvPr id="59415" name="Object 2">
              <a:extLst>
                <a:ext uri="{FF2B5EF4-FFF2-40B4-BE49-F238E27FC236}">
                  <a16:creationId xmlns:a16="http://schemas.microsoft.com/office/drawing/2014/main" id="{E049421D-5D17-48CB-B718-39EC2A5ED5B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43200" y="1501683"/>
            <a:ext cx="2528887" cy="6319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34" name="Equation" r:id="rId3" imgW="1371600" imgH="342900" progId="Equation.DSMT4">
                    <p:embed/>
                  </p:oleObj>
                </mc:Choice>
                <mc:Fallback>
                  <p:oleObj name="Equation" r:id="rId3" imgW="1371600" imgH="3429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3200" y="1501683"/>
                          <a:ext cx="2528887" cy="6319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21">
            <a:extLst>
              <a:ext uri="{FF2B5EF4-FFF2-40B4-BE49-F238E27FC236}">
                <a16:creationId xmlns:a16="http://schemas.microsoft.com/office/drawing/2014/main" id="{1A890CAC-1001-4592-9357-51A1BDF3CADF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133600"/>
            <a:ext cx="7924800" cy="890588"/>
            <a:chOff x="381000" y="2133600"/>
            <a:chExt cx="7924800" cy="890337"/>
          </a:xfrm>
        </p:grpSpPr>
        <p:sp>
          <p:nvSpPr>
            <p:cNvPr id="59412" name="Text Box 34">
              <a:extLst>
                <a:ext uri="{FF2B5EF4-FFF2-40B4-BE49-F238E27FC236}">
                  <a16:creationId xmlns:a16="http://schemas.microsoft.com/office/drawing/2014/main" id="{626AC26E-01C5-45F7-A590-DCDFFD87B9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" y="2133600"/>
              <a:ext cx="79248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/>
                <a:t>The positively oriented unit circle </a:t>
              </a:r>
              <a:r>
                <a:rPr lang="en-US" altLang="zh-CN" sz="2000" i="1"/>
                <a:t>C</a:t>
              </a:r>
              <a:r>
                <a:rPr lang="en-US" altLang="zh-CN" sz="2000"/>
                <a:t> is written as:</a:t>
              </a:r>
            </a:p>
          </p:txBody>
        </p:sp>
        <p:graphicFrame>
          <p:nvGraphicFramePr>
            <p:cNvPr id="59413" name="Object 3">
              <a:extLst>
                <a:ext uri="{FF2B5EF4-FFF2-40B4-BE49-F238E27FC236}">
                  <a16:creationId xmlns:a16="http://schemas.microsoft.com/office/drawing/2014/main" id="{2B20D12C-A147-41F2-8B79-5E166218D72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57400" y="2590800"/>
            <a:ext cx="4114800" cy="433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35" name="Equation" r:id="rId5" imgW="2413000" imgH="254000" progId="Equation.DSMT4">
                    <p:embed/>
                  </p:oleObj>
                </mc:Choice>
                <mc:Fallback>
                  <p:oleObj name="Equation" r:id="rId5" imgW="2413000" imgH="2540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7400" y="2590800"/>
                          <a:ext cx="4114800" cy="433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组合 22">
            <a:extLst>
              <a:ext uri="{FF2B5EF4-FFF2-40B4-BE49-F238E27FC236}">
                <a16:creationId xmlns:a16="http://schemas.microsoft.com/office/drawing/2014/main" id="{C5D0F66F-3D43-4481-9982-6F93C878524C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105150"/>
            <a:ext cx="7924800" cy="446088"/>
            <a:chOff x="381000" y="3105090"/>
            <a:chExt cx="7924800" cy="446691"/>
          </a:xfrm>
        </p:grpSpPr>
        <p:graphicFrame>
          <p:nvGraphicFramePr>
            <p:cNvPr id="59410" name="Object 5">
              <a:extLst>
                <a:ext uri="{FF2B5EF4-FFF2-40B4-BE49-F238E27FC236}">
                  <a16:creationId xmlns:a16="http://schemas.microsoft.com/office/drawing/2014/main" id="{7A794FFB-6433-4210-AD2D-392B5334686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28800" y="3124200"/>
            <a:ext cx="2286000" cy="4275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36" name="Equation" r:id="rId7" imgW="1358310" imgH="253890" progId="Equation.DSMT4">
                    <p:embed/>
                  </p:oleObj>
                </mc:Choice>
                <mc:Fallback>
                  <p:oleObj name="Equation" r:id="rId7" imgW="1358310" imgH="25389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8800" y="3124200"/>
                          <a:ext cx="2286000" cy="4275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11" name="Text Box 52">
              <a:extLst>
                <a:ext uri="{FF2B5EF4-FFF2-40B4-BE49-F238E27FC236}">
                  <a16:creationId xmlns:a16="http://schemas.microsoft.com/office/drawing/2014/main" id="{11B7CA0E-FB79-46E6-9D3E-333BC63161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" y="3105090"/>
              <a:ext cx="79248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/>
                <a:t>which gives</a:t>
              </a:r>
            </a:p>
          </p:txBody>
        </p:sp>
      </p:grpSp>
      <p:grpSp>
        <p:nvGrpSpPr>
          <p:cNvPr id="5" name="组合 22">
            <a:extLst>
              <a:ext uri="{FF2B5EF4-FFF2-40B4-BE49-F238E27FC236}">
                <a16:creationId xmlns:a16="http://schemas.microsoft.com/office/drawing/2014/main" id="{E1DD3663-B6EF-40AE-B78C-29975EAF54EA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657600"/>
            <a:ext cx="7924800" cy="1066800"/>
            <a:chOff x="381000" y="3657600"/>
            <a:chExt cx="7924800" cy="1066800"/>
          </a:xfrm>
        </p:grpSpPr>
        <p:graphicFrame>
          <p:nvGraphicFramePr>
            <p:cNvPr id="59406" name="Object 4">
              <a:extLst>
                <a:ext uri="{FF2B5EF4-FFF2-40B4-BE49-F238E27FC236}">
                  <a16:creationId xmlns:a16="http://schemas.microsoft.com/office/drawing/2014/main" id="{CAEBF062-E9D3-45F5-858C-DB5A6680AF0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82713" y="4010025"/>
            <a:ext cx="1819275" cy="714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37" name="Equation" r:id="rId9" imgW="1066800" imgH="419100" progId="Equation.DSMT4">
                    <p:embed/>
                  </p:oleObj>
                </mc:Choice>
                <mc:Fallback>
                  <p:oleObj name="Equation" r:id="rId9" imgW="1066800" imgH="4191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2713" y="4010025"/>
                          <a:ext cx="1819275" cy="714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407" name="Object 6">
              <a:extLst>
                <a:ext uri="{FF2B5EF4-FFF2-40B4-BE49-F238E27FC236}">
                  <a16:creationId xmlns:a16="http://schemas.microsoft.com/office/drawing/2014/main" id="{58C1181A-7D33-4A81-A77A-2B47E2DB717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00400" y="3933825"/>
            <a:ext cx="1752600" cy="750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38" name="Equation" r:id="rId11" imgW="977900" imgH="419100" progId="Equation.DSMT4">
                    <p:embed/>
                  </p:oleObj>
                </mc:Choice>
                <mc:Fallback>
                  <p:oleObj name="Equation" r:id="rId11" imgW="977900" imgH="4191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0400" y="3933825"/>
                          <a:ext cx="1752600" cy="7508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408" name="Object 7">
              <a:extLst>
                <a:ext uri="{FF2B5EF4-FFF2-40B4-BE49-F238E27FC236}">
                  <a16:creationId xmlns:a16="http://schemas.microsoft.com/office/drawing/2014/main" id="{B52F2552-05F4-4308-8717-056B8CEA790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29200" y="3943350"/>
            <a:ext cx="993775" cy="762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39" name="Equation" r:id="rId13" imgW="545863" imgH="418918" progId="Equation.DSMT4">
                    <p:embed/>
                  </p:oleObj>
                </mc:Choice>
                <mc:Fallback>
                  <p:oleObj name="Equation" r:id="rId13" imgW="545863" imgH="418918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9200" y="3943350"/>
                          <a:ext cx="993775" cy="762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09" name="Text Box 53">
              <a:extLst>
                <a:ext uri="{FF2B5EF4-FFF2-40B4-BE49-F238E27FC236}">
                  <a16:creationId xmlns:a16="http://schemas.microsoft.com/office/drawing/2014/main" id="{523070C4-0E0A-4FD1-9697-180052CEB9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" y="3657600"/>
              <a:ext cx="79248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/>
                <a:t>Then the relations</a:t>
              </a:r>
            </a:p>
          </p:txBody>
        </p:sp>
      </p:grpSp>
      <p:sp>
        <p:nvSpPr>
          <p:cNvPr id="359478" name="Text Box 54">
            <a:extLst>
              <a:ext uri="{FF2B5EF4-FFF2-40B4-BE49-F238E27FC236}">
                <a16:creationId xmlns:a16="http://schemas.microsoft.com/office/drawing/2014/main" id="{122510CD-E1BC-4832-BFA8-4F1528FBEA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800600"/>
            <a:ext cx="792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enable us to write</a:t>
            </a:r>
          </a:p>
        </p:txBody>
      </p:sp>
      <p:graphicFrame>
        <p:nvGraphicFramePr>
          <p:cNvPr id="359479" name="Object 8">
            <a:extLst>
              <a:ext uri="{FF2B5EF4-FFF2-40B4-BE49-F238E27FC236}">
                <a16:creationId xmlns:a16="http://schemas.microsoft.com/office/drawing/2014/main" id="{1354897E-C222-4A32-AA66-3C2302B6FF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5257800"/>
          <a:ext cx="2590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40" name="Equation" r:id="rId15" imgW="1333500" imgH="342900" progId="Equation.DSMT4">
                  <p:embed/>
                </p:oleObj>
              </mc:Choice>
              <mc:Fallback>
                <p:oleObj name="Equation" r:id="rId15" imgW="1333500" imgH="3429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257800"/>
                        <a:ext cx="25908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480" name="Object 9">
            <a:extLst>
              <a:ext uri="{FF2B5EF4-FFF2-40B4-BE49-F238E27FC236}">
                <a16:creationId xmlns:a16="http://schemas.microsoft.com/office/drawing/2014/main" id="{5E0A5E44-5F6B-4A50-B082-88C93267FA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5181600"/>
          <a:ext cx="3443288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41" name="Equation" r:id="rId17" imgW="1752600" imgH="482600" progId="Equation.DSMT4">
                  <p:embed/>
                </p:oleObj>
              </mc:Choice>
              <mc:Fallback>
                <p:oleObj name="Equation" r:id="rId17" imgW="1752600" imgH="482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5181600"/>
                        <a:ext cx="3443288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9">
            <a:extLst>
              <a:ext uri="{FF2B5EF4-FFF2-40B4-BE49-F238E27FC236}">
                <a16:creationId xmlns:a16="http://schemas.microsoft.com/office/drawing/2014/main" id="{E3EF3D92-8AA4-4527-BB7A-40E84B91419D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3124200"/>
            <a:ext cx="1600200" cy="762000"/>
            <a:chOff x="4320" y="2328"/>
            <a:chExt cx="1248" cy="552"/>
          </a:xfrm>
        </p:grpSpPr>
        <p:graphicFrame>
          <p:nvGraphicFramePr>
            <p:cNvPr id="59404" name="Object 10">
              <a:extLst>
                <a:ext uri="{FF2B5EF4-FFF2-40B4-BE49-F238E27FC236}">
                  <a16:creationId xmlns:a16="http://schemas.microsoft.com/office/drawing/2014/main" id="{02F61523-CF1E-4F5E-806A-A58EC3067F8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29" y="2334"/>
            <a:ext cx="1239" cy="5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42" name="Equation" r:id="rId19" imgW="977900" imgH="431800" progId="Equation.DSMT4">
                    <p:embed/>
                  </p:oleObj>
                </mc:Choice>
                <mc:Fallback>
                  <p:oleObj name="Equation" r:id="rId19" imgW="977900" imgH="4318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9" y="2334"/>
                          <a:ext cx="1239" cy="5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05" name="AutoShape 58">
              <a:extLst>
                <a:ext uri="{FF2B5EF4-FFF2-40B4-BE49-F238E27FC236}">
                  <a16:creationId xmlns:a16="http://schemas.microsoft.com/office/drawing/2014/main" id="{0BB30FEE-8FB6-4E03-A42F-187C4F8FC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0" y="2328"/>
              <a:ext cx="1248" cy="552"/>
            </a:xfrm>
            <a:prstGeom prst="borderCallout1">
              <a:avLst>
                <a:gd name="adj1" fmla="val 13042"/>
                <a:gd name="adj2" fmla="val -3847"/>
                <a:gd name="adj3" fmla="val 134782"/>
                <a:gd name="adj4" fmla="val -169231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/>
            </a:p>
          </p:txBody>
        </p:sp>
      </p:grpSp>
      <p:sp>
        <p:nvSpPr>
          <p:cNvPr id="59402" name="灯片编号占位符 4">
            <a:extLst>
              <a:ext uri="{FF2B5EF4-FFF2-40B4-BE49-F238E27FC236}">
                <a16:creationId xmlns:a16="http://schemas.microsoft.com/office/drawing/2014/main" id="{E46E0792-F0AF-4EEE-8F3D-052D04063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366D5DF-02AA-46B6-A1FB-C4E6EF00C33D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44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8FB75DCD-49B0-4926-B4C0-4E749A02D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17500"/>
            <a:ext cx="8215312" cy="51911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1. Definite integrals with </a:t>
            </a:r>
            <a:r>
              <a:rPr lang="en-US" altLang="zh-CN" dirty="0" err="1">
                <a:latin typeface="Arial Black" pitchFamily="34" charset="0"/>
                <a:ea typeface="楷体_GB2312" pitchFamily="49" charset="-122"/>
              </a:rPr>
              <a:t>sines</a:t>
            </a: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 &amp; cosines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5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59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7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418" name="Object 2">
            <a:extLst>
              <a:ext uri="{FF2B5EF4-FFF2-40B4-BE49-F238E27FC236}">
                <a16:creationId xmlns:a16="http://schemas.microsoft.com/office/drawing/2014/main" id="{D773F78F-4F69-437D-BB39-BD90043D68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1143000"/>
          <a:ext cx="2590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2" name="Equation" r:id="rId3" imgW="1333500" imgH="342900" progId="Equation.DSMT4">
                  <p:embed/>
                </p:oleObj>
              </mc:Choice>
              <mc:Fallback>
                <p:oleObj name="Equation" r:id="rId3" imgW="1333500" imgH="3429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143000"/>
                        <a:ext cx="25908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19" name="Object 3">
            <a:extLst>
              <a:ext uri="{FF2B5EF4-FFF2-40B4-BE49-F238E27FC236}">
                <a16:creationId xmlns:a16="http://schemas.microsoft.com/office/drawing/2014/main" id="{510CE866-6240-411D-B3B9-3905D93544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1066800"/>
          <a:ext cx="3443288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3" name="Equation" r:id="rId5" imgW="1752600" imgH="482600" progId="Equation.DSMT4">
                  <p:embed/>
                </p:oleObj>
              </mc:Choice>
              <mc:Fallback>
                <p:oleObj name="Equation" r:id="rId5" imgW="1752600" imgH="482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066800"/>
                        <a:ext cx="3443288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0" name="灯片编号占位符 4">
            <a:extLst>
              <a:ext uri="{FF2B5EF4-FFF2-40B4-BE49-F238E27FC236}">
                <a16:creationId xmlns:a16="http://schemas.microsoft.com/office/drawing/2014/main" id="{568AD14D-976D-46E4-A0B4-D31347AF8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4DCB1FF-22FE-4577-9E76-B92140352D54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45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C2FF52-E203-4B92-8C70-19C19A8F4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17500"/>
            <a:ext cx="8215312" cy="51911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1. Definite integrals with </a:t>
            </a:r>
            <a:r>
              <a:rPr lang="en-US" altLang="zh-CN" dirty="0" err="1">
                <a:latin typeface="Arial Black" pitchFamily="34" charset="0"/>
                <a:ea typeface="楷体_GB2312" pitchFamily="49" charset="-122"/>
              </a:rPr>
              <a:t>sines</a:t>
            </a: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 &amp; cosines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graphicFrame>
        <p:nvGraphicFramePr>
          <p:cNvPr id="427012" name="Object 4">
            <a:extLst>
              <a:ext uri="{FF2B5EF4-FFF2-40B4-BE49-F238E27FC236}">
                <a16:creationId xmlns:a16="http://schemas.microsoft.com/office/drawing/2014/main" id="{A63CD206-71B9-43C8-A257-C1B5166F75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2057400"/>
          <a:ext cx="3886200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4" name="Equation" r:id="rId7" imgW="2374900" imgH="508000" progId="Equation.DSMT4">
                  <p:embed/>
                </p:oleObj>
              </mc:Choice>
              <mc:Fallback>
                <p:oleObj name="Equation" r:id="rId7" imgW="2374900" imgH="508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057400"/>
                        <a:ext cx="3886200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13" name="Object 5">
            <a:extLst>
              <a:ext uri="{FF2B5EF4-FFF2-40B4-BE49-F238E27FC236}">
                <a16:creationId xmlns:a16="http://schemas.microsoft.com/office/drawing/2014/main" id="{98FD1463-8B34-445A-A940-23C4BC385C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1713" y="3182938"/>
          <a:ext cx="3875087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5" name="Equation" r:id="rId9" imgW="2286000" imgH="508000" progId="Equation.DSMT4">
                  <p:embed/>
                </p:oleObj>
              </mc:Choice>
              <mc:Fallback>
                <p:oleObj name="Equation" r:id="rId9" imgW="2286000" imgH="508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1713" y="3182938"/>
                        <a:ext cx="3875087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7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7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4">
            <a:extLst>
              <a:ext uri="{FF2B5EF4-FFF2-40B4-BE49-F238E27FC236}">
                <a16:creationId xmlns:a16="http://schemas.microsoft.com/office/drawing/2014/main" id="{E6FD62E4-E1A7-4394-8C55-A6CF229B6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32AAFAB-CF57-4BCC-A5F7-8AE6A29A76A6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46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C59912F-CC66-4836-8C00-82EB89F73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17500"/>
            <a:ext cx="8215312" cy="51911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1. Definite integrals with </a:t>
            </a:r>
            <a:r>
              <a:rPr lang="en-US" altLang="zh-CN" dirty="0" err="1">
                <a:latin typeface="Arial Black" pitchFamily="34" charset="0"/>
                <a:ea typeface="楷体_GB2312" pitchFamily="49" charset="-122"/>
              </a:rPr>
              <a:t>sines</a:t>
            </a: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 &amp; cosines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grpSp>
        <p:nvGrpSpPr>
          <p:cNvPr id="2" name="Group 25">
            <a:extLst>
              <a:ext uri="{FF2B5EF4-FFF2-40B4-BE49-F238E27FC236}">
                <a16:creationId xmlns:a16="http://schemas.microsoft.com/office/drawing/2014/main" id="{91BEECFE-4492-44CA-80D2-351F0DBBA689}"/>
              </a:ext>
            </a:extLst>
          </p:cNvPr>
          <p:cNvGrpSpPr>
            <a:grpSpLocks/>
          </p:cNvGrpSpPr>
          <p:nvPr/>
        </p:nvGrpSpPr>
        <p:grpSpPr bwMode="auto">
          <a:xfrm>
            <a:off x="390525" y="1009650"/>
            <a:ext cx="5708650" cy="685800"/>
            <a:chOff x="476" y="61"/>
            <a:chExt cx="3596" cy="432"/>
          </a:xfrm>
        </p:grpSpPr>
        <p:graphicFrame>
          <p:nvGraphicFramePr>
            <p:cNvPr id="61465" name="Object 2">
              <a:extLst>
                <a:ext uri="{FF2B5EF4-FFF2-40B4-BE49-F238E27FC236}">
                  <a16:creationId xmlns:a16="http://schemas.microsoft.com/office/drawing/2014/main" id="{96A6F8FC-4E14-443E-97CB-9100BE68A6D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09" y="61"/>
            <a:ext cx="1263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89" name="Equation" r:id="rId3" imgW="1256755" imgH="406224" progId="Equation.DSMT4">
                    <p:embed/>
                  </p:oleObj>
                </mc:Choice>
                <mc:Fallback>
                  <p:oleObj name="Equation" r:id="rId3" imgW="1256755" imgH="406224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9" y="61"/>
                          <a:ext cx="1263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466" name="Rectangle 7">
              <a:extLst>
                <a:ext uri="{FF2B5EF4-FFF2-40B4-BE49-F238E27FC236}">
                  <a16:creationId xmlns:a16="http://schemas.microsoft.com/office/drawing/2014/main" id="{1DA79D19-CE0B-440E-BD39-4C3F07865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164"/>
              <a:ext cx="229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>
                  <a:solidFill>
                    <a:srgbClr val="0000CC"/>
                  </a:solidFill>
                </a:rPr>
                <a:t>Example 1.</a:t>
              </a:r>
              <a:r>
                <a:rPr lang="en-US" altLang="zh-CN" sz="2000"/>
                <a:t>  Evaluate the integral</a:t>
              </a:r>
            </a:p>
          </p:txBody>
        </p:sp>
      </p:grpSp>
      <p:sp>
        <p:nvSpPr>
          <p:cNvPr id="7" name="Rectangle 10">
            <a:extLst>
              <a:ext uri="{FF2B5EF4-FFF2-40B4-BE49-F238E27FC236}">
                <a16:creationId xmlns:a16="http://schemas.microsoft.com/office/drawing/2014/main" id="{B294927A-CDB6-4B94-8755-FEBE85607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" y="1828800"/>
            <a:ext cx="1158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olidFill>
                  <a:srgbClr val="0000CC"/>
                </a:solidFill>
              </a:rPr>
              <a:t>Solution.</a:t>
            </a:r>
          </a:p>
        </p:txBody>
      </p:sp>
      <p:grpSp>
        <p:nvGrpSpPr>
          <p:cNvPr id="4" name="Group 26">
            <a:extLst>
              <a:ext uri="{FF2B5EF4-FFF2-40B4-BE49-F238E27FC236}">
                <a16:creationId xmlns:a16="http://schemas.microsoft.com/office/drawing/2014/main" id="{EA733919-F68C-4977-A6F9-7CA74EF5E34C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1828800"/>
            <a:ext cx="3048000" cy="461963"/>
            <a:chOff x="1292" y="663"/>
            <a:chExt cx="1920" cy="291"/>
          </a:xfrm>
        </p:grpSpPr>
        <p:sp>
          <p:nvSpPr>
            <p:cNvPr id="61463" name="Rectangle 11">
              <a:extLst>
                <a:ext uri="{FF2B5EF4-FFF2-40B4-BE49-F238E27FC236}">
                  <a16:creationId xmlns:a16="http://schemas.microsoft.com/office/drawing/2014/main" id="{79E72DE4-F549-446C-A77E-C647A8958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663"/>
              <a:ext cx="53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/>
                <a:t>Set </a:t>
              </a:r>
              <a:r>
                <a:rPr lang="en-US" altLang="zh-CN" sz="2000" i="1"/>
                <a:t>C</a:t>
              </a:r>
              <a:r>
                <a:rPr lang="en-US" altLang="zh-CN" sz="2000"/>
                <a:t>:</a:t>
              </a:r>
            </a:p>
          </p:txBody>
        </p:sp>
        <p:graphicFrame>
          <p:nvGraphicFramePr>
            <p:cNvPr id="61464" name="Object 3">
              <a:extLst>
                <a:ext uri="{FF2B5EF4-FFF2-40B4-BE49-F238E27FC236}">
                  <a16:creationId xmlns:a16="http://schemas.microsoft.com/office/drawing/2014/main" id="{599B4FEF-145D-4E5E-8497-A23F9242654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83" y="663"/>
            <a:ext cx="1329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90" name="Equation" r:id="rId5" imgW="1396394" imgH="253890" progId="Equation.DSMT4">
                    <p:embed/>
                  </p:oleObj>
                </mc:Choice>
                <mc:Fallback>
                  <p:oleObj name="Equation" r:id="rId5" imgW="1396394" imgH="25389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3" y="663"/>
                          <a:ext cx="1329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7">
            <a:extLst>
              <a:ext uri="{FF2B5EF4-FFF2-40B4-BE49-F238E27FC236}">
                <a16:creationId xmlns:a16="http://schemas.microsoft.com/office/drawing/2014/main" id="{015955DA-3A7A-480A-965B-E19D390EC882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1676400"/>
            <a:ext cx="2541588" cy="676275"/>
            <a:chOff x="3288" y="572"/>
            <a:chExt cx="1601" cy="426"/>
          </a:xfrm>
        </p:grpSpPr>
        <p:sp>
          <p:nvSpPr>
            <p:cNvPr id="61461" name="Rectangle 13">
              <a:extLst>
                <a:ext uri="{FF2B5EF4-FFF2-40B4-BE49-F238E27FC236}">
                  <a16:creationId xmlns:a16="http://schemas.microsoft.com/office/drawing/2014/main" id="{F0EDC0FA-5158-4B61-9762-90A10A77B7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663"/>
              <a:ext cx="46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/>
                <a:t>then </a:t>
              </a:r>
            </a:p>
          </p:txBody>
        </p:sp>
        <p:graphicFrame>
          <p:nvGraphicFramePr>
            <p:cNvPr id="61462" name="Object 4">
              <a:extLst>
                <a:ext uri="{FF2B5EF4-FFF2-40B4-BE49-F238E27FC236}">
                  <a16:creationId xmlns:a16="http://schemas.microsoft.com/office/drawing/2014/main" id="{18BE1FDE-3C52-4CF3-9E5B-9436031BC13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66" y="572"/>
            <a:ext cx="1123" cy="4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91" name="Equation" r:id="rId7" imgW="1079500" imgH="419100" progId="Equation.DSMT4">
                    <p:embed/>
                  </p:oleObj>
                </mc:Choice>
                <mc:Fallback>
                  <p:oleObj name="Equation" r:id="rId7" imgW="1079500" imgH="4191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6" y="572"/>
                          <a:ext cx="1123" cy="4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" name="Object 5">
            <a:extLst>
              <a:ext uri="{FF2B5EF4-FFF2-40B4-BE49-F238E27FC236}">
                <a16:creationId xmlns:a16="http://schemas.microsoft.com/office/drawing/2014/main" id="{31B6CE61-8BCC-478B-AD12-7650137337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9575" y="2349500"/>
          <a:ext cx="2505075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2" name="Equation" r:id="rId9" imgW="1663700" imgH="596900" progId="Equation.DSMT4">
                  <p:embed/>
                </p:oleObj>
              </mc:Choice>
              <mc:Fallback>
                <p:oleObj name="Equation" r:id="rId9" imgW="1663700" imgH="5969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9575" y="2349500"/>
                        <a:ext cx="2505075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6">
            <a:extLst>
              <a:ext uri="{FF2B5EF4-FFF2-40B4-BE49-F238E27FC236}">
                <a16:creationId xmlns:a16="http://schemas.microsoft.com/office/drawing/2014/main" id="{C69524D7-B0B8-4B05-91BF-679F780620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84650" y="2349500"/>
          <a:ext cx="198755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3" name="Equation" r:id="rId11" imgW="1333500" imgH="419100" progId="Equation.DSMT4">
                  <p:embed/>
                </p:oleObj>
              </mc:Choice>
              <mc:Fallback>
                <p:oleObj name="Equation" r:id="rId11" imgW="1333500" imgH="4191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4650" y="2349500"/>
                        <a:ext cx="198755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28">
            <a:extLst>
              <a:ext uri="{FF2B5EF4-FFF2-40B4-BE49-F238E27FC236}">
                <a16:creationId xmlns:a16="http://schemas.microsoft.com/office/drawing/2014/main" id="{37D26271-DF2D-4FCA-A88D-B404678EB8E6}"/>
              </a:ext>
            </a:extLst>
          </p:cNvPr>
          <p:cNvGrpSpPr>
            <a:grpSpLocks/>
          </p:cNvGrpSpPr>
          <p:nvPr/>
        </p:nvGrpSpPr>
        <p:grpSpPr bwMode="auto">
          <a:xfrm>
            <a:off x="560388" y="3352800"/>
            <a:ext cx="2640012" cy="703263"/>
            <a:chOff x="476" y="1694"/>
            <a:chExt cx="1663" cy="443"/>
          </a:xfrm>
        </p:grpSpPr>
        <p:sp>
          <p:nvSpPr>
            <p:cNvPr id="61459" name="Rectangle 17">
              <a:extLst>
                <a:ext uri="{FF2B5EF4-FFF2-40B4-BE49-F238E27FC236}">
                  <a16:creationId xmlns:a16="http://schemas.microsoft.com/office/drawing/2014/main" id="{3BF884D1-6635-4A71-91C8-9922AF0DA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1781"/>
              <a:ext cx="35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/>
                <a:t>Let</a:t>
              </a:r>
            </a:p>
          </p:txBody>
        </p:sp>
        <p:graphicFrame>
          <p:nvGraphicFramePr>
            <p:cNvPr id="61460" name="Object 7">
              <a:extLst>
                <a:ext uri="{FF2B5EF4-FFF2-40B4-BE49-F238E27FC236}">
                  <a16:creationId xmlns:a16="http://schemas.microsoft.com/office/drawing/2014/main" id="{9D838435-66DB-4C2B-A3D7-372B7D6961A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05" y="1694"/>
            <a:ext cx="1334" cy="4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94" name="Equation" r:id="rId13" imgW="1244600" imgH="419100" progId="Equation.DSMT4">
                    <p:embed/>
                  </p:oleObj>
                </mc:Choice>
                <mc:Fallback>
                  <p:oleObj name="Equation" r:id="rId13" imgW="1244600" imgH="4191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5" y="1694"/>
                          <a:ext cx="1334" cy="4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组合 25">
            <a:extLst>
              <a:ext uri="{FF2B5EF4-FFF2-40B4-BE49-F238E27FC236}">
                <a16:creationId xmlns:a16="http://schemas.microsoft.com/office/drawing/2014/main" id="{3C2829A7-2E59-4A36-A69C-E158B1FBB2FC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4038600"/>
            <a:ext cx="8077200" cy="1176338"/>
            <a:chOff x="533400" y="4038600"/>
            <a:chExt cx="8077680" cy="1175980"/>
          </a:xfrm>
        </p:grpSpPr>
        <p:grpSp>
          <p:nvGrpSpPr>
            <p:cNvPr id="61454" name="Group 29">
              <a:extLst>
                <a:ext uri="{FF2B5EF4-FFF2-40B4-BE49-F238E27FC236}">
                  <a16:creationId xmlns:a16="http://schemas.microsoft.com/office/drawing/2014/main" id="{AE1D24BD-81B6-4C83-9A79-A3AD51E6D9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3400" y="4038600"/>
              <a:ext cx="8077680" cy="1016001"/>
              <a:chOff x="2426" y="1797"/>
              <a:chExt cx="3783" cy="640"/>
            </a:xfrm>
          </p:grpSpPr>
          <p:sp>
            <p:nvSpPr>
              <p:cNvPr id="61456" name="Rectangle 19">
                <a:extLst>
                  <a:ext uri="{FF2B5EF4-FFF2-40B4-BE49-F238E27FC236}">
                    <a16:creationId xmlns:a16="http://schemas.microsoft.com/office/drawing/2014/main" id="{A232C59B-72B4-4504-B8C1-A4C7308EB5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6" y="1797"/>
                <a:ext cx="3783" cy="6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2000"/>
                  <a:t>then                             are two isolated singular points of  </a:t>
                </a:r>
                <a:r>
                  <a:rPr lang="en-US" altLang="zh-CN" sz="2000" i="1"/>
                  <a:t>f</a:t>
                </a:r>
                <a:r>
                  <a:rPr lang="en-US" altLang="zh-CN" sz="2000"/>
                  <a:t>(</a:t>
                </a:r>
                <a:r>
                  <a:rPr lang="en-US" altLang="zh-CN" sz="2000" i="1"/>
                  <a:t>z</a:t>
                </a:r>
                <a:r>
                  <a:rPr lang="en-US" altLang="zh-CN" sz="2000"/>
                  <a:t>), and only                                        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/>
                  <a:t>                               is within </a:t>
                </a:r>
                <a:r>
                  <a:rPr lang="en-US" altLang="zh-CN" sz="2000" i="1"/>
                  <a:t>C</a:t>
                </a:r>
                <a:r>
                  <a:rPr lang="en-US" altLang="zh-CN" sz="2000"/>
                  <a:t>, and    </a:t>
                </a:r>
              </a:p>
            </p:txBody>
          </p:sp>
          <p:graphicFrame>
            <p:nvGraphicFramePr>
              <p:cNvPr id="61457" name="Object 8">
                <a:extLst>
                  <a:ext uri="{FF2B5EF4-FFF2-40B4-BE49-F238E27FC236}">
                    <a16:creationId xmlns:a16="http://schemas.microsoft.com/office/drawing/2014/main" id="{CAFE3A63-305A-4C0E-A230-FDFDF0F1979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701" y="1862"/>
              <a:ext cx="760" cy="2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495" name="Equation" r:id="rId15" imgW="838200" imgH="241300" progId="Equation.DSMT4">
                      <p:embed/>
                    </p:oleObj>
                  </mc:Choice>
                  <mc:Fallback>
                    <p:oleObj name="Equation" r:id="rId15" imgW="838200" imgH="241300" progId="Equation.DSMT4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01" y="1862"/>
                            <a:ext cx="760" cy="2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458" name="Object 9">
                <a:extLst>
                  <a:ext uri="{FF2B5EF4-FFF2-40B4-BE49-F238E27FC236}">
                    <a16:creationId xmlns:a16="http://schemas.microsoft.com/office/drawing/2014/main" id="{3EE228B5-5226-4E2C-996E-5327D522096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462" y="2133"/>
              <a:ext cx="892" cy="2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496" name="Equation" r:id="rId17" imgW="838200" imgH="241300" progId="Equation.DSMT4">
                      <p:embed/>
                    </p:oleObj>
                  </mc:Choice>
                  <mc:Fallback>
                    <p:oleObj name="Equation" r:id="rId17" imgW="838200" imgH="241300" progId="Equation.DSMT4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62" y="2133"/>
                            <a:ext cx="892" cy="25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61455" name="Object 10">
              <a:extLst>
                <a:ext uri="{FF2B5EF4-FFF2-40B4-BE49-F238E27FC236}">
                  <a16:creationId xmlns:a16="http://schemas.microsoft.com/office/drawing/2014/main" id="{6FC63079-5294-4913-8866-ECEC50C59EC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67200" y="4419600"/>
            <a:ext cx="2138362" cy="7949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97" name="Equation" r:id="rId19" imgW="1244600" imgH="431800" progId="Equation.DSMT4">
                    <p:embed/>
                  </p:oleObj>
                </mc:Choice>
                <mc:Fallback>
                  <p:oleObj name="Equation" r:id="rId19" imgW="1244600" imgH="4318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7200" y="4419600"/>
                          <a:ext cx="2138362" cy="7949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" name="Object 11">
            <a:extLst>
              <a:ext uri="{FF2B5EF4-FFF2-40B4-BE49-F238E27FC236}">
                <a16:creationId xmlns:a16="http://schemas.microsoft.com/office/drawing/2014/main" id="{5F306023-706D-4E77-8A49-E6E20F7150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8800" y="5276850"/>
          <a:ext cx="4065588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8" name="Equation" r:id="rId21" imgW="2489200" imgH="342900" progId="Equation.DSMT4">
                  <p:embed/>
                </p:oleObj>
              </mc:Choice>
              <mc:Fallback>
                <p:oleObj name="Equation" r:id="rId21" imgW="2489200" imgH="3429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0" y="5276850"/>
                        <a:ext cx="4065588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2">
            <a:extLst>
              <a:ext uri="{FF2B5EF4-FFF2-40B4-BE49-F238E27FC236}">
                <a16:creationId xmlns:a16="http://schemas.microsoft.com/office/drawing/2014/main" id="{0B06054F-D82A-4302-9E95-9E339E62C4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5181600"/>
          <a:ext cx="852488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9" name="Equation" r:id="rId23" imgW="508000" imgH="431800" progId="Equation.DSMT4">
                  <p:embed/>
                </p:oleObj>
              </mc:Choice>
              <mc:Fallback>
                <p:oleObj name="Equation" r:id="rId23" imgW="508000" imgH="4318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5181600"/>
                        <a:ext cx="852488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4">
            <a:extLst>
              <a:ext uri="{FF2B5EF4-FFF2-40B4-BE49-F238E27FC236}">
                <a16:creationId xmlns:a16="http://schemas.microsoft.com/office/drawing/2014/main" id="{0E0F0C50-FC64-4A93-8BFF-4ECA86F0D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8BC58C5-6132-4EA7-80AB-F286EA4841C0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47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C0D02EED-E8A7-4958-B87C-AD21DC59C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17500"/>
            <a:ext cx="8215312" cy="51911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1. Definite integrals with </a:t>
            </a:r>
            <a:r>
              <a:rPr lang="en-US" altLang="zh-CN" dirty="0" err="1">
                <a:latin typeface="Arial Black" pitchFamily="34" charset="0"/>
                <a:ea typeface="楷体_GB2312" pitchFamily="49" charset="-122"/>
              </a:rPr>
              <a:t>sines</a:t>
            </a: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 &amp; cosines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grpSp>
        <p:nvGrpSpPr>
          <p:cNvPr id="2" name="Group 19">
            <a:extLst>
              <a:ext uri="{FF2B5EF4-FFF2-40B4-BE49-F238E27FC236}">
                <a16:creationId xmlns:a16="http://schemas.microsoft.com/office/drawing/2014/main" id="{345F8488-DCAC-4FBF-8F59-B004A708C16F}"/>
              </a:ext>
            </a:extLst>
          </p:cNvPr>
          <p:cNvGrpSpPr>
            <a:grpSpLocks/>
          </p:cNvGrpSpPr>
          <p:nvPr/>
        </p:nvGrpSpPr>
        <p:grpSpPr bwMode="auto">
          <a:xfrm>
            <a:off x="452438" y="979488"/>
            <a:ext cx="6357937" cy="696912"/>
            <a:chOff x="476" y="160"/>
            <a:chExt cx="4005" cy="439"/>
          </a:xfrm>
        </p:grpSpPr>
        <p:sp>
          <p:nvSpPr>
            <p:cNvPr id="62484" name="Rectangle 5">
              <a:extLst>
                <a:ext uri="{FF2B5EF4-FFF2-40B4-BE49-F238E27FC236}">
                  <a16:creationId xmlns:a16="http://schemas.microsoft.com/office/drawing/2014/main" id="{5FB1FD1F-7FC4-447E-A5CC-54D7A8B34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252"/>
              <a:ext cx="162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>
                  <a:solidFill>
                    <a:srgbClr val="0000CC"/>
                  </a:solidFill>
                </a:rPr>
                <a:t>Example 2.</a:t>
              </a:r>
              <a:r>
                <a:rPr lang="en-US" altLang="zh-CN" sz="2000"/>
                <a:t>  Show that  </a:t>
              </a:r>
            </a:p>
          </p:txBody>
        </p:sp>
        <p:graphicFrame>
          <p:nvGraphicFramePr>
            <p:cNvPr id="62485" name="Object 9">
              <a:extLst>
                <a:ext uri="{FF2B5EF4-FFF2-40B4-BE49-F238E27FC236}">
                  <a16:creationId xmlns:a16="http://schemas.microsoft.com/office/drawing/2014/main" id="{2937926C-89ED-46E8-8D2D-B16D710328A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63" y="160"/>
            <a:ext cx="2418" cy="4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04" name="Equation" r:id="rId3" imgW="2463800" imgH="444500" progId="Equation.DSMT4">
                    <p:embed/>
                  </p:oleObj>
                </mc:Choice>
                <mc:Fallback>
                  <p:oleObj name="Equation" r:id="rId3" imgW="2463800" imgH="4445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3" y="160"/>
                          <a:ext cx="2418" cy="4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" name="Rectangle 7">
            <a:extLst>
              <a:ext uri="{FF2B5EF4-FFF2-40B4-BE49-F238E27FC236}">
                <a16:creationId xmlns:a16="http://schemas.microsoft.com/office/drawing/2014/main" id="{EE5F0A68-AA76-4E61-AB1A-F7D16DF76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939925"/>
            <a:ext cx="920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olidFill>
                  <a:srgbClr val="0000CC"/>
                </a:solidFill>
              </a:rPr>
              <a:t>Proof. </a:t>
            </a:r>
          </a:p>
        </p:txBody>
      </p:sp>
      <p:graphicFrame>
        <p:nvGraphicFramePr>
          <p:cNvPr id="19" name="Object 10">
            <a:extLst>
              <a:ext uri="{FF2B5EF4-FFF2-40B4-BE49-F238E27FC236}">
                <a16:creationId xmlns:a16="http://schemas.microsoft.com/office/drawing/2014/main" id="{2E82F650-591E-43A8-8ECF-55B41ED4AC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16038" y="1830388"/>
          <a:ext cx="1884362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5" name="Equation" r:id="rId5" imgW="1129810" imgH="406224" progId="Equation.DSMT4">
                  <p:embed/>
                </p:oleObj>
              </mc:Choice>
              <mc:Fallback>
                <p:oleObj name="Equation" r:id="rId5" imgW="1129810" imgH="406224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6038" y="1830388"/>
                        <a:ext cx="1884362" cy="68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1">
            <a:extLst>
              <a:ext uri="{FF2B5EF4-FFF2-40B4-BE49-F238E27FC236}">
                <a16:creationId xmlns:a16="http://schemas.microsoft.com/office/drawing/2014/main" id="{698CDC69-97CF-49D3-B645-1CD6A94145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1835150"/>
          <a:ext cx="249237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6" name="Equation" r:id="rId7" imgW="1459866" imgH="431613" progId="Equation.DSMT4">
                  <p:embed/>
                </p:oleObj>
              </mc:Choice>
              <mc:Fallback>
                <p:oleObj name="Equation" r:id="rId7" imgW="1459866" imgH="431613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835150"/>
                        <a:ext cx="2492375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0">
            <a:extLst>
              <a:ext uri="{FF2B5EF4-FFF2-40B4-BE49-F238E27FC236}">
                <a16:creationId xmlns:a16="http://schemas.microsoft.com/office/drawing/2014/main" id="{9C38D075-25CC-4C4D-8227-2AEB3CDD00F1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590800"/>
            <a:ext cx="7467600" cy="914400"/>
            <a:chOff x="431" y="1210"/>
            <a:chExt cx="4704" cy="576"/>
          </a:xfrm>
        </p:grpSpPr>
        <p:sp>
          <p:nvSpPr>
            <p:cNvPr id="62482" name="Rectangle 10">
              <a:extLst>
                <a:ext uri="{FF2B5EF4-FFF2-40B4-BE49-F238E27FC236}">
                  <a16:creationId xmlns:a16="http://schemas.microsoft.com/office/drawing/2014/main" id="{E66B79BD-B9B1-40B4-A5B5-7676BC23C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1373"/>
              <a:ext cx="288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/>
                <a:t>Isolated singular points are</a:t>
              </a:r>
            </a:p>
          </p:txBody>
        </p:sp>
        <p:graphicFrame>
          <p:nvGraphicFramePr>
            <p:cNvPr id="62483" name="Object 12">
              <a:extLst>
                <a:ext uri="{FF2B5EF4-FFF2-40B4-BE49-F238E27FC236}">
                  <a16:creationId xmlns:a16="http://schemas.microsoft.com/office/drawing/2014/main" id="{F22478F3-87CF-4316-BBA3-E54ED81B80A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76" y="1210"/>
            <a:ext cx="2759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07" name="Equation" r:id="rId9" imgW="2717800" imgH="546100" progId="Equation.DSMT4">
                    <p:embed/>
                  </p:oleObj>
                </mc:Choice>
                <mc:Fallback>
                  <p:oleObj name="Equation" r:id="rId9" imgW="2717800" imgH="5461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6" y="1210"/>
                          <a:ext cx="2759" cy="5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1">
            <a:extLst>
              <a:ext uri="{FF2B5EF4-FFF2-40B4-BE49-F238E27FC236}">
                <a16:creationId xmlns:a16="http://schemas.microsoft.com/office/drawing/2014/main" id="{40B376FC-F499-4CDA-802A-7515F2252CCC}"/>
              </a:ext>
            </a:extLst>
          </p:cNvPr>
          <p:cNvGrpSpPr>
            <a:grpSpLocks/>
          </p:cNvGrpSpPr>
          <p:nvPr/>
        </p:nvGrpSpPr>
        <p:grpSpPr bwMode="auto">
          <a:xfrm>
            <a:off x="481013" y="3505200"/>
            <a:ext cx="2987675" cy="857250"/>
            <a:chOff x="468" y="1751"/>
            <a:chExt cx="1882" cy="540"/>
          </a:xfrm>
        </p:grpSpPr>
        <p:sp>
          <p:nvSpPr>
            <p:cNvPr id="62480" name="Rectangle 12">
              <a:extLst>
                <a:ext uri="{FF2B5EF4-FFF2-40B4-BE49-F238E27FC236}">
                  <a16:creationId xmlns:a16="http://schemas.microsoft.com/office/drawing/2014/main" id="{5948B5B3-EFFB-4653-AB1E-ACC1AEBF2B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1930"/>
              <a:ext cx="72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/>
                <a:t>Note that  </a:t>
              </a:r>
            </a:p>
          </p:txBody>
        </p:sp>
        <p:graphicFrame>
          <p:nvGraphicFramePr>
            <p:cNvPr id="62481" name="Object 13">
              <a:extLst>
                <a:ext uri="{FF2B5EF4-FFF2-40B4-BE49-F238E27FC236}">
                  <a16:creationId xmlns:a16="http://schemas.microsoft.com/office/drawing/2014/main" id="{24A9C500-6A82-4561-93BF-DF4AF2286CC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21" y="1751"/>
            <a:ext cx="1129" cy="5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08" name="Equation" r:id="rId11" imgW="1282700" imgH="508000" progId="Equation.DSMT4">
                    <p:embed/>
                  </p:oleObj>
                </mc:Choice>
                <mc:Fallback>
                  <p:oleObj name="Equation" r:id="rId11" imgW="1282700" imgH="5080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1" y="1751"/>
                          <a:ext cx="1129" cy="5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2">
            <a:extLst>
              <a:ext uri="{FF2B5EF4-FFF2-40B4-BE49-F238E27FC236}">
                <a16:creationId xmlns:a16="http://schemas.microsoft.com/office/drawing/2014/main" id="{62972B43-C85A-448C-BAE3-97BF444D279D}"/>
              </a:ext>
            </a:extLst>
          </p:cNvPr>
          <p:cNvGrpSpPr>
            <a:grpSpLocks/>
          </p:cNvGrpSpPr>
          <p:nvPr/>
        </p:nvGrpSpPr>
        <p:grpSpPr bwMode="auto">
          <a:xfrm>
            <a:off x="3716338" y="3695700"/>
            <a:ext cx="1312862" cy="482600"/>
            <a:chOff x="2744" y="1889"/>
            <a:chExt cx="827" cy="304"/>
          </a:xfrm>
        </p:grpSpPr>
        <p:sp>
          <p:nvSpPr>
            <p:cNvPr id="62478" name="Rectangle 14">
              <a:extLst>
                <a:ext uri="{FF2B5EF4-FFF2-40B4-BE49-F238E27FC236}">
                  <a16:creationId xmlns:a16="http://schemas.microsoft.com/office/drawing/2014/main" id="{477E82D4-677B-4FEE-BA65-47719A4E8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1930"/>
              <a:ext cx="54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/>
                <a:t>and  </a:t>
              </a:r>
            </a:p>
          </p:txBody>
        </p:sp>
        <p:graphicFrame>
          <p:nvGraphicFramePr>
            <p:cNvPr id="62479" name="Object 14">
              <a:extLst>
                <a:ext uri="{FF2B5EF4-FFF2-40B4-BE49-F238E27FC236}">
                  <a16:creationId xmlns:a16="http://schemas.microsoft.com/office/drawing/2014/main" id="{5B9A68B8-FF29-4B51-9405-910CEA45D42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43" y="1889"/>
            <a:ext cx="428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09" name="Equation" r:id="rId13" imgW="431613" imgH="253890" progId="Equation.DSMT4">
                    <p:embed/>
                  </p:oleObj>
                </mc:Choice>
                <mc:Fallback>
                  <p:oleObj name="Equation" r:id="rId13" imgW="431613" imgH="25389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3" y="1889"/>
                          <a:ext cx="428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0" name="Object 15">
            <a:extLst>
              <a:ext uri="{FF2B5EF4-FFF2-40B4-BE49-F238E27FC236}">
                <a16:creationId xmlns:a16="http://schemas.microsoft.com/office/drawing/2014/main" id="{BF07556E-C69C-417B-811B-57A7EB0626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55675" y="4540250"/>
          <a:ext cx="201612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10" name="Equation" r:id="rId15" imgW="1117600" imgH="292100" progId="Equation.DSMT4">
                  <p:embed/>
                </p:oleObj>
              </mc:Choice>
              <mc:Fallback>
                <p:oleObj name="Equation" r:id="rId15" imgW="1117600" imgH="2921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675" y="4540250"/>
                        <a:ext cx="2016125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16">
            <a:extLst>
              <a:ext uri="{FF2B5EF4-FFF2-40B4-BE49-F238E27FC236}">
                <a16:creationId xmlns:a16="http://schemas.microsoft.com/office/drawing/2014/main" id="{FEE46995-1CB8-462E-83FB-D236109B8F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4419600"/>
          <a:ext cx="3178175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11" name="Equation" r:id="rId17" imgW="1857254" imgH="428625" progId="Equation.DSMT4">
                  <p:embed/>
                </p:oleObj>
              </mc:Choice>
              <mc:Fallback>
                <p:oleObj name="Equation" r:id="rId17" imgW="1857254" imgH="428625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419600"/>
                        <a:ext cx="3178175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17">
            <a:extLst>
              <a:ext uri="{FF2B5EF4-FFF2-40B4-BE49-F238E27FC236}">
                <a16:creationId xmlns:a16="http://schemas.microsoft.com/office/drawing/2014/main" id="{CD9E99CC-845D-4023-9486-7714773ECD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4357688"/>
          <a:ext cx="1143000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12" name="Equation" r:id="rId19" imgW="660113" imgH="444307" progId="Equation.DSMT4">
                  <p:embed/>
                </p:oleObj>
              </mc:Choice>
              <mc:Fallback>
                <p:oleObj name="Equation" r:id="rId19" imgW="660113" imgH="444307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357688"/>
                        <a:ext cx="1143000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61" name="Text Box 37">
            <a:extLst>
              <a:ext uri="{FF2B5EF4-FFF2-40B4-BE49-F238E27FC236}">
                <a16:creationId xmlns:a16="http://schemas.microsoft.com/office/drawing/2014/main" id="{A14F2190-1884-479C-8FE4-A06C25D8D7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990600"/>
            <a:ext cx="8229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/>
              <a:t>Recall that in Calculus, the improper integral of a continuous function </a:t>
            </a:r>
            <a:r>
              <a:rPr lang="en-US" altLang="zh-CN" sz="2000" i="1"/>
              <a:t>f</a:t>
            </a:r>
            <a:r>
              <a:rPr lang="en-US" altLang="zh-CN" sz="2000"/>
              <a:t>(</a:t>
            </a:r>
            <a:r>
              <a:rPr lang="en-US" altLang="zh-CN" sz="2000" i="1"/>
              <a:t>x</a:t>
            </a:r>
            <a:r>
              <a:rPr lang="en-US" altLang="zh-CN" sz="2000"/>
              <a:t>) over the semi-infinite interval </a:t>
            </a:r>
            <a:r>
              <a:rPr lang="en-US" altLang="zh-CN" sz="2000" i="1"/>
              <a:t>x</a:t>
            </a:r>
            <a:r>
              <a:rPr lang="en-US" altLang="zh-CN" sz="2000"/>
              <a:t>≥0 is defined as</a:t>
            </a:r>
          </a:p>
        </p:txBody>
      </p:sp>
      <p:sp>
        <p:nvSpPr>
          <p:cNvPr id="359475" name="Text Box 51">
            <a:extLst>
              <a:ext uri="{FF2B5EF4-FFF2-40B4-BE49-F238E27FC236}">
                <a16:creationId xmlns:a16="http://schemas.microsoft.com/office/drawing/2014/main" id="{3DDB7364-EB30-406E-96AA-FC2EDA705E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200400"/>
            <a:ext cx="83058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/>
              <a:t>If </a:t>
            </a:r>
            <a:r>
              <a:rPr lang="en-US" altLang="zh-CN" sz="2000" i="1"/>
              <a:t>f</a:t>
            </a:r>
            <a:r>
              <a:rPr lang="en-US" altLang="zh-CN" sz="2000"/>
              <a:t>(</a:t>
            </a:r>
            <a:r>
              <a:rPr lang="en-US" altLang="zh-CN" sz="2000" i="1"/>
              <a:t>x</a:t>
            </a:r>
            <a:r>
              <a:rPr lang="en-US" altLang="zh-CN" sz="2000"/>
              <a:t>) is continuous for all </a:t>
            </a:r>
            <a:r>
              <a:rPr lang="en-US" altLang="zh-CN" sz="2000" i="1"/>
              <a:t>x</a:t>
            </a:r>
            <a:r>
              <a:rPr lang="en-US" altLang="zh-CN" sz="2000"/>
              <a:t>, its improper integral over the infinite interval </a:t>
            </a:r>
            <a:r>
              <a:rPr kumimoji="1" lang="en-US" altLang="zh-CN" sz="2000">
                <a:solidFill>
                  <a:srgbClr val="000000"/>
                </a:solidFill>
                <a:latin typeface="宋体" panose="02010600030101010101" pitchFamily="2" charset="-122"/>
              </a:rPr>
              <a:t>-</a:t>
            </a:r>
            <a:r>
              <a:rPr kumimoji="1" lang="en-US" altLang="zh-CN" sz="2000">
                <a:solidFill>
                  <a:srgbClr val="000000"/>
                </a:solidFill>
              </a:rPr>
              <a:t>∞&lt;</a:t>
            </a:r>
            <a:r>
              <a:rPr kumimoji="1" lang="en-US" altLang="zh-CN" sz="2000" i="1">
                <a:solidFill>
                  <a:srgbClr val="000000"/>
                </a:solidFill>
              </a:rPr>
              <a:t>x</a:t>
            </a:r>
            <a:r>
              <a:rPr kumimoji="1" lang="en-US" altLang="zh-CN" sz="2000">
                <a:solidFill>
                  <a:srgbClr val="000000"/>
                </a:solidFill>
              </a:rPr>
              <a:t>&lt;+∞</a:t>
            </a:r>
            <a:r>
              <a:rPr lang="en-US" altLang="zh-CN" sz="2000"/>
              <a:t> is defined by </a:t>
            </a:r>
          </a:p>
        </p:txBody>
      </p:sp>
      <p:graphicFrame>
        <p:nvGraphicFramePr>
          <p:cNvPr id="359513" name="Object 89">
            <a:extLst>
              <a:ext uri="{FF2B5EF4-FFF2-40B4-BE49-F238E27FC236}">
                <a16:creationId xmlns:a16="http://schemas.microsoft.com/office/drawing/2014/main" id="{CF0B9B4D-3A11-46BE-BD40-84CD41F769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05013" y="2057400"/>
          <a:ext cx="3862387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6" name="Equation" r:id="rId3" imgW="2324100" imgH="342900" progId="Equation.DSMT4">
                  <p:embed/>
                </p:oleObj>
              </mc:Choice>
              <mc:Fallback>
                <p:oleObj name="Equation" r:id="rId3" imgW="2324100" imgH="342900" progId="Equation.DSMT4">
                  <p:embed/>
                  <p:pic>
                    <p:nvPicPr>
                      <p:cNvPr id="0" name="Objec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5013" y="2057400"/>
                        <a:ext cx="3862387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9514" name="Text Box 90">
            <a:extLst>
              <a:ext uri="{FF2B5EF4-FFF2-40B4-BE49-F238E27FC236}">
                <a16:creationId xmlns:a16="http://schemas.microsoft.com/office/drawing/2014/main" id="{5BA77EAF-4AC0-4712-A923-189DBA7C7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667000"/>
            <a:ext cx="8229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/>
              <a:t>when the limit on the right exists.</a:t>
            </a:r>
          </a:p>
        </p:txBody>
      </p:sp>
      <p:grpSp>
        <p:nvGrpSpPr>
          <p:cNvPr id="2" name="组合 10">
            <a:extLst>
              <a:ext uri="{FF2B5EF4-FFF2-40B4-BE49-F238E27FC236}">
                <a16:creationId xmlns:a16="http://schemas.microsoft.com/office/drawing/2014/main" id="{800BFB04-A40E-41B6-8CC1-E4AECBFD585D}"/>
              </a:ext>
            </a:extLst>
          </p:cNvPr>
          <p:cNvGrpSpPr>
            <a:grpSpLocks/>
          </p:cNvGrpSpPr>
          <p:nvPr/>
        </p:nvGrpSpPr>
        <p:grpSpPr bwMode="auto">
          <a:xfrm>
            <a:off x="1084263" y="4191000"/>
            <a:ext cx="7005637" cy="685800"/>
            <a:chOff x="1084263" y="4191000"/>
            <a:chExt cx="7005637" cy="685800"/>
          </a:xfrm>
        </p:grpSpPr>
        <p:graphicFrame>
          <p:nvGraphicFramePr>
            <p:cNvPr id="63498" name="Object 91">
              <a:extLst>
                <a:ext uri="{FF2B5EF4-FFF2-40B4-BE49-F238E27FC236}">
                  <a16:creationId xmlns:a16="http://schemas.microsoft.com/office/drawing/2014/main" id="{A53F6A3A-9355-405B-8BD8-CF77C89B6DC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84263" y="4191000"/>
            <a:ext cx="3640137" cy="658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07" name="Equation" r:id="rId5" imgW="1943100" imgH="355600" progId="Equation.DSMT4">
                    <p:embed/>
                  </p:oleObj>
                </mc:Choice>
                <mc:Fallback>
                  <p:oleObj name="Equation" r:id="rId5" imgW="1943100" imgH="355600" progId="Equation.DSMT4">
                    <p:embed/>
                    <p:pic>
                      <p:nvPicPr>
                        <p:cNvPr id="0" name="Object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4263" y="4191000"/>
                          <a:ext cx="3640137" cy="658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499" name="Object 92">
              <a:extLst>
                <a:ext uri="{FF2B5EF4-FFF2-40B4-BE49-F238E27FC236}">
                  <a16:creationId xmlns:a16="http://schemas.microsoft.com/office/drawing/2014/main" id="{B5508F4B-A940-40E7-B38D-24B6962B08D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48200" y="4191000"/>
            <a:ext cx="3441700" cy="685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08" name="Equation" r:id="rId7" imgW="1764534" imgH="355446" progId="Equation.DSMT4">
                    <p:embed/>
                  </p:oleObj>
                </mc:Choice>
                <mc:Fallback>
                  <p:oleObj name="Equation" r:id="rId7" imgW="1764534" imgH="355446" progId="Equation.DSMT4">
                    <p:embed/>
                    <p:pic>
                      <p:nvPicPr>
                        <p:cNvPr id="0" name="Object 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8200" y="4191000"/>
                          <a:ext cx="3441700" cy="685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9517" name="Text Box 93">
            <a:extLst>
              <a:ext uri="{FF2B5EF4-FFF2-40B4-BE49-F238E27FC236}">
                <a16:creationId xmlns:a16="http://schemas.microsoft.com/office/drawing/2014/main" id="{8E348DDD-9646-41DD-8D1B-681A77AF47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876800"/>
            <a:ext cx="8229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/>
              <a:t>when </a:t>
            </a:r>
            <a:r>
              <a:rPr lang="en-US" altLang="zh-CN" sz="2000">
                <a:solidFill>
                  <a:srgbClr val="FF0000"/>
                </a:solidFill>
              </a:rPr>
              <a:t>both</a:t>
            </a:r>
            <a:r>
              <a:rPr lang="en-US" altLang="zh-CN" sz="2000"/>
              <a:t> limits on the right exist.</a:t>
            </a:r>
          </a:p>
        </p:txBody>
      </p:sp>
      <p:sp>
        <p:nvSpPr>
          <p:cNvPr id="63496" name="灯片编号占位符 4">
            <a:extLst>
              <a:ext uri="{FF2B5EF4-FFF2-40B4-BE49-F238E27FC236}">
                <a16:creationId xmlns:a16="http://schemas.microsoft.com/office/drawing/2014/main" id="{ACADB8FE-350E-4300-BDA8-E69BC1B92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F8D387D-6AE7-43C0-94A7-271F17830A4B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48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05965827-B8CD-4084-A9D5-E0A2B4E63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17500"/>
            <a:ext cx="8215312" cy="51911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2. Improper integrals of even functions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9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9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9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61" grpId="0"/>
      <p:bldP spid="359475" grpId="0"/>
      <p:bldP spid="359514" grpId="0"/>
      <p:bldP spid="35951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6" name="Text Box 4">
            <a:extLst>
              <a:ext uri="{FF2B5EF4-FFF2-40B4-BE49-F238E27FC236}">
                <a16:creationId xmlns:a16="http://schemas.microsoft.com/office/drawing/2014/main" id="{1820E650-157C-43EA-9461-A20325D4B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990600"/>
            <a:ext cx="80772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/>
              <a:t>The </a:t>
            </a:r>
            <a:r>
              <a:rPr lang="en-US" altLang="zh-CN" sz="2000">
                <a:solidFill>
                  <a:srgbClr val="0033CC"/>
                </a:solidFill>
              </a:rPr>
              <a:t>Cauchy principal value</a:t>
            </a:r>
            <a:r>
              <a:rPr lang="en-US" altLang="zh-CN" sz="2000"/>
              <a:t> of the second integral is</a:t>
            </a:r>
            <a:endParaRPr lang="en-US" altLang="zh-CN" sz="2000" baseline="-25000"/>
          </a:p>
        </p:txBody>
      </p:sp>
      <p:sp>
        <p:nvSpPr>
          <p:cNvPr id="392197" name="Text Box 5">
            <a:extLst>
              <a:ext uri="{FF2B5EF4-FFF2-40B4-BE49-F238E27FC236}">
                <a16:creationId xmlns:a16="http://schemas.microsoft.com/office/drawing/2014/main" id="{B88D1E42-38F3-476A-8160-5CB5611C73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133600"/>
            <a:ext cx="77724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/>
              <a:t>provided the </a:t>
            </a:r>
            <a:r>
              <a:rPr lang="en-US" altLang="zh-CN" sz="2000">
                <a:solidFill>
                  <a:srgbClr val="FF0000"/>
                </a:solidFill>
              </a:rPr>
              <a:t>single</a:t>
            </a:r>
            <a:r>
              <a:rPr lang="en-US" altLang="zh-CN" sz="2000"/>
              <a:t> limit exist.</a:t>
            </a:r>
          </a:p>
        </p:txBody>
      </p:sp>
      <p:sp>
        <p:nvSpPr>
          <p:cNvPr id="392210" name="Text Box 18">
            <a:extLst>
              <a:ext uri="{FF2B5EF4-FFF2-40B4-BE49-F238E27FC236}">
                <a16:creationId xmlns:a16="http://schemas.microsoft.com/office/drawing/2014/main" id="{AAFE1972-E2E7-4508-B1A7-92A4B3CFCC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667000"/>
            <a:ext cx="4800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0033CC"/>
                </a:solidFill>
              </a:rPr>
              <a:t>Note</a:t>
            </a:r>
            <a:r>
              <a:rPr lang="en-US" altLang="zh-CN" sz="2000"/>
              <a:t> Integral (II) implies Integral (III). But it is, generally, not right conversely. </a:t>
            </a:r>
          </a:p>
        </p:txBody>
      </p:sp>
      <p:graphicFrame>
        <p:nvGraphicFramePr>
          <p:cNvPr id="392211" name="Object 19">
            <a:extLst>
              <a:ext uri="{FF2B5EF4-FFF2-40B4-BE49-F238E27FC236}">
                <a16:creationId xmlns:a16="http://schemas.microsoft.com/office/drawing/2014/main" id="{1FCE3A92-31C0-42E9-AB15-EC6305DD98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1524000"/>
          <a:ext cx="5241925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4" name="Equation" r:id="rId3" imgW="2781300" imgH="342900" progId="Equation.DSMT4">
                  <p:embed/>
                </p:oleObj>
              </mc:Choice>
              <mc:Fallback>
                <p:oleObj name="Equation" r:id="rId3" imgW="2781300" imgH="3429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524000"/>
                        <a:ext cx="5241925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2212" name="Text Box 20">
            <a:extLst>
              <a:ext uri="{FF2B5EF4-FFF2-40B4-BE49-F238E27FC236}">
                <a16:creationId xmlns:a16="http://schemas.microsoft.com/office/drawing/2014/main" id="{0F087D57-ABAD-48E1-B40F-DAE38254F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702050"/>
            <a:ext cx="77724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0033CC"/>
                </a:solidFill>
              </a:rPr>
              <a:t>Example 1.  </a:t>
            </a:r>
            <a:r>
              <a:rPr lang="en-US" altLang="zh-CN" sz="2000"/>
              <a:t>Note that</a:t>
            </a:r>
          </a:p>
        </p:txBody>
      </p:sp>
      <p:graphicFrame>
        <p:nvGraphicFramePr>
          <p:cNvPr id="392213" name="Object 21">
            <a:extLst>
              <a:ext uri="{FF2B5EF4-FFF2-40B4-BE49-F238E27FC236}">
                <a16:creationId xmlns:a16="http://schemas.microsoft.com/office/drawing/2014/main" id="{F5DD7028-01F2-4744-A324-E1A130EFD7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3733800"/>
          <a:ext cx="3275013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5" name="Equation" r:id="rId5" imgW="1765300" imgH="342900" progId="Equation.DSMT4">
                  <p:embed/>
                </p:oleObj>
              </mc:Choice>
              <mc:Fallback>
                <p:oleObj name="Equation" r:id="rId5" imgW="1765300" imgH="3429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733800"/>
                        <a:ext cx="3275013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2214" name="Object 22">
            <a:extLst>
              <a:ext uri="{FF2B5EF4-FFF2-40B4-BE49-F238E27FC236}">
                <a16:creationId xmlns:a16="http://schemas.microsoft.com/office/drawing/2014/main" id="{C0828626-A772-4601-993B-933868E058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2200" y="3900488"/>
          <a:ext cx="12954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6" name="Equation" r:id="rId7" imgW="812447" imgH="279279" progId="Equation.DSMT4">
                  <p:embed/>
                </p:oleObj>
              </mc:Choice>
              <mc:Fallback>
                <p:oleObj name="Equation" r:id="rId7" imgW="812447" imgH="279279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3900488"/>
                        <a:ext cx="12954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2215" name="Text Box 23">
            <a:extLst>
              <a:ext uri="{FF2B5EF4-FFF2-40B4-BE49-F238E27FC236}">
                <a16:creationId xmlns:a16="http://schemas.microsoft.com/office/drawing/2014/main" id="{5FA75FB1-B5BD-4707-A368-66C52040B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267200"/>
            <a:ext cx="77724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/>
              <a:t>but obviously, neither of</a:t>
            </a:r>
          </a:p>
        </p:txBody>
      </p:sp>
      <p:graphicFrame>
        <p:nvGraphicFramePr>
          <p:cNvPr id="392216" name="Object 24">
            <a:extLst>
              <a:ext uri="{FF2B5EF4-FFF2-40B4-BE49-F238E27FC236}">
                <a16:creationId xmlns:a16="http://schemas.microsoft.com/office/drawing/2014/main" id="{D24F25F0-AEB3-4FC2-BD90-C52CC94A05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4800600"/>
          <a:ext cx="32766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7" name="Equation" r:id="rId9" imgW="1701800" imgH="342900" progId="Equation.DSMT4">
                  <p:embed/>
                </p:oleObj>
              </mc:Choice>
              <mc:Fallback>
                <p:oleObj name="Equation" r:id="rId9" imgW="1701800" imgH="3429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800600"/>
                        <a:ext cx="3276600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2217" name="Text Box 25">
            <a:extLst>
              <a:ext uri="{FF2B5EF4-FFF2-40B4-BE49-F238E27FC236}">
                <a16:creationId xmlns:a16="http://schemas.microsoft.com/office/drawing/2014/main" id="{2C3F8ACF-A30F-4032-8190-3D8D193EA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486400"/>
            <a:ext cx="77724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/>
              <a:t>converges, that is, Integral (II) does not exist.</a:t>
            </a:r>
          </a:p>
        </p:txBody>
      </p:sp>
      <p:sp>
        <p:nvSpPr>
          <p:cNvPr id="64524" name="灯片编号占位符 4">
            <a:extLst>
              <a:ext uri="{FF2B5EF4-FFF2-40B4-BE49-F238E27FC236}">
                <a16:creationId xmlns:a16="http://schemas.microsoft.com/office/drawing/2014/main" id="{0F17B128-94DD-498D-84F0-E58419430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70BDD5D-B049-4F77-AF90-B3821EC845FB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49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DFFDCB85-8293-48B5-B72D-0982FE9A1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17500"/>
            <a:ext cx="8215312" cy="51911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2. Improper integrals of even functions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2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2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2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2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2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2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2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2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92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92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196" grpId="0"/>
      <p:bldP spid="392197" grpId="0"/>
      <p:bldP spid="392210" grpId="0"/>
      <p:bldP spid="392212" grpId="0"/>
      <p:bldP spid="392215" grpId="0"/>
      <p:bldP spid="3922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>
            <a:extLst>
              <a:ext uri="{FF2B5EF4-FFF2-40B4-BE49-F238E27FC236}">
                <a16:creationId xmlns:a16="http://schemas.microsoft.com/office/drawing/2014/main" id="{700A6C7B-EBB5-4873-8B33-37DB54DB5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17500"/>
            <a:ext cx="8215312" cy="51911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1. Definitions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17411" name="灯片编号占位符 4">
            <a:extLst>
              <a:ext uri="{FF2B5EF4-FFF2-40B4-BE49-F238E27FC236}">
                <a16:creationId xmlns:a16="http://schemas.microsoft.com/office/drawing/2014/main" id="{1618F47A-0136-4DBA-B608-081501309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E892DF2-34BE-4063-80B6-695885A0BD21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2010EBA4-6375-4043-9AAE-C7DA7F90D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143000"/>
            <a:ext cx="8229600" cy="153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33CC"/>
                </a:solidFill>
                <a:latin typeface="Times New Roman" panose="02020603050405020304" pitchFamily="18" charset="0"/>
              </a:rPr>
              <a:t>(1) Singular point. </a:t>
            </a:r>
            <a:r>
              <a:rPr lang="en-US" altLang="zh-CN">
                <a:latin typeface="Times New Roman" panose="02020603050405020304" pitchFamily="18" charset="0"/>
              </a:rPr>
              <a:t>A point </a:t>
            </a:r>
            <a:r>
              <a:rPr lang="en-US" altLang="zh-CN" i="1">
                <a:latin typeface="Times New Roman" panose="02020603050405020304" pitchFamily="18" charset="0"/>
              </a:rPr>
              <a:t>z</a:t>
            </a:r>
            <a:r>
              <a:rPr lang="en-US" altLang="zh-CN" baseline="-25000">
                <a:latin typeface="Times New Roman" panose="02020603050405020304" pitchFamily="18" charset="0"/>
              </a:rPr>
              <a:t>0</a:t>
            </a:r>
            <a:r>
              <a:rPr lang="en-US" altLang="zh-CN">
                <a:latin typeface="Times New Roman" panose="02020603050405020304" pitchFamily="18" charset="0"/>
              </a:rPr>
              <a:t> is called a singular point of a function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z</a:t>
            </a:r>
            <a:r>
              <a:rPr lang="en-US" altLang="zh-CN">
                <a:latin typeface="Times New Roman" panose="02020603050405020304" pitchFamily="18" charset="0"/>
              </a:rPr>
              <a:t>) if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z</a:t>
            </a:r>
            <a:r>
              <a:rPr lang="en-US" altLang="zh-CN">
                <a:latin typeface="Times New Roman" panose="02020603050405020304" pitchFamily="18" charset="0"/>
              </a:rPr>
              <a:t>)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fails to be analytic at 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but is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analytic at some point in every neighborhood of 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baseline="-2500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761961AA-727D-4523-8B2A-CEB3C3492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819400"/>
            <a:ext cx="815340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tabLst>
                <a:tab pos="261938" algn="l"/>
              </a:tabLst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tabLst>
                <a:tab pos="261938" algn="l"/>
              </a:tabLst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tabLst>
                <a:tab pos="261938" algn="l"/>
              </a:tabLst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tabLst>
                <a:tab pos="261938" algn="l"/>
              </a:tabLst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tabLst>
                <a:tab pos="261938" algn="l"/>
              </a:tabLst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tabLst>
                <a:tab pos="261938" algn="l"/>
              </a:tabLst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tabLst>
                <a:tab pos="261938" algn="l"/>
              </a:tabLst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tabLst>
                <a:tab pos="261938" algn="l"/>
              </a:tabLst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tabLst>
                <a:tab pos="261938" algn="l"/>
              </a:tabLst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33CC"/>
                </a:solidFill>
                <a:latin typeface="Times New Roman" panose="02020603050405020304" pitchFamily="18" charset="0"/>
              </a:rPr>
              <a:t>(2) Isolated singular point. </a:t>
            </a:r>
            <a:r>
              <a:rPr lang="en-US" altLang="zh-CN">
                <a:latin typeface="Times New Roman" panose="02020603050405020304" pitchFamily="18" charset="0"/>
              </a:rPr>
              <a:t>A singular point </a:t>
            </a:r>
            <a:r>
              <a:rPr lang="en-US" altLang="zh-CN" i="1">
                <a:latin typeface="Times New Roman" panose="02020603050405020304" pitchFamily="18" charset="0"/>
              </a:rPr>
              <a:t>z</a:t>
            </a:r>
            <a:r>
              <a:rPr lang="en-US" altLang="zh-CN" baseline="-25000">
                <a:latin typeface="Times New Roman" panose="02020603050405020304" pitchFamily="18" charset="0"/>
              </a:rPr>
              <a:t>0</a:t>
            </a:r>
            <a:r>
              <a:rPr lang="en-US" altLang="zh-CN">
                <a:latin typeface="Times New Roman" panose="02020603050405020304" pitchFamily="18" charset="0"/>
              </a:rPr>
              <a:t>  is said to be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isolated</a:t>
            </a:r>
            <a:r>
              <a:rPr lang="en-US" altLang="zh-CN">
                <a:latin typeface="Times New Roman" panose="02020603050405020304" pitchFamily="18" charset="0"/>
              </a:rPr>
              <a:t> if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there is </a:t>
            </a:r>
            <a:r>
              <a:rPr lang="en-US" altLang="zh-CN">
                <a:latin typeface="Times New Roman" panose="02020603050405020304" pitchFamily="18" charset="0"/>
              </a:rPr>
              <a:t>a deleted  neighborhood 0&lt;|</a:t>
            </a:r>
            <a:r>
              <a:rPr lang="en-US" altLang="zh-CN" i="1">
                <a:latin typeface="Times New Roman" panose="02020603050405020304" pitchFamily="18" charset="0"/>
              </a:rPr>
              <a:t>z</a:t>
            </a:r>
            <a:r>
              <a:rPr lang="en-US" altLang="zh-CN">
                <a:latin typeface="Times New Roman" panose="02020603050405020304" pitchFamily="18" charset="0"/>
              </a:rPr>
              <a:t>-</a:t>
            </a:r>
            <a:r>
              <a:rPr lang="en-US" altLang="zh-CN" i="1">
                <a:latin typeface="Times New Roman" panose="02020603050405020304" pitchFamily="18" charset="0"/>
              </a:rPr>
              <a:t>z</a:t>
            </a:r>
            <a:r>
              <a:rPr lang="en-US" altLang="zh-CN" baseline="-25000">
                <a:latin typeface="Times New Roman" panose="02020603050405020304" pitchFamily="18" charset="0"/>
              </a:rPr>
              <a:t>0</a:t>
            </a:r>
            <a:r>
              <a:rPr lang="en-US" altLang="zh-CN">
                <a:latin typeface="Times New Roman" panose="02020603050405020304" pitchFamily="18" charset="0"/>
              </a:rPr>
              <a:t>|&lt;</a:t>
            </a:r>
            <a:r>
              <a:rPr lang="en-US" altLang="zh-CN">
                <a:latin typeface="Symbol" panose="05050102010706020507" pitchFamily="18" charset="2"/>
              </a:rPr>
              <a:t>e</a:t>
            </a:r>
            <a:r>
              <a:rPr lang="en-US" altLang="zh-CN">
                <a:latin typeface="Times New Roman" panose="02020603050405020304" pitchFamily="18" charset="0"/>
              </a:rPr>
              <a:t> of </a:t>
            </a:r>
            <a:r>
              <a:rPr lang="en-US" altLang="zh-CN" i="1">
                <a:latin typeface="Times New Roman" panose="02020603050405020304" pitchFamily="18" charset="0"/>
              </a:rPr>
              <a:t>z</a:t>
            </a:r>
            <a:r>
              <a:rPr lang="en-US" altLang="zh-CN" baseline="-25000">
                <a:latin typeface="Times New Roman" panose="02020603050405020304" pitchFamily="18" charset="0"/>
              </a:rPr>
              <a:t>0</a:t>
            </a:r>
            <a:r>
              <a:rPr lang="en-US" altLang="zh-CN">
                <a:latin typeface="Times New Roman" panose="02020603050405020304" pitchFamily="18" charset="0"/>
              </a:rPr>
              <a:t> throughout which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z</a:t>
            </a:r>
            <a:r>
              <a:rPr lang="en-US" altLang="zh-CN">
                <a:latin typeface="Times New Roman" panose="02020603050405020304" pitchFamily="18" charset="0"/>
              </a:rPr>
              <a:t>) is analytic.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327" name="Text Box 39">
            <a:extLst>
              <a:ext uri="{FF2B5EF4-FFF2-40B4-BE49-F238E27FC236}">
                <a16:creationId xmlns:a16="http://schemas.microsoft.com/office/drawing/2014/main" id="{A5E0BE22-2018-45B9-8E45-8EE812FFB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048000"/>
            <a:ext cx="84582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/>
              <a:t>We now consider evaluating the improper integrals of </a:t>
            </a:r>
            <a:r>
              <a:rPr lang="en-US" altLang="zh-CN" sz="2000">
                <a:solidFill>
                  <a:srgbClr val="FF0000"/>
                </a:solidFill>
              </a:rPr>
              <a:t>even rational</a:t>
            </a:r>
            <a:r>
              <a:rPr lang="en-US" altLang="zh-CN" sz="2000"/>
              <a:t> functions </a:t>
            </a:r>
            <a:r>
              <a:rPr lang="en-US" altLang="zh-CN" sz="2000" i="1">
                <a:solidFill>
                  <a:srgbClr val="FF0000"/>
                </a:solidFill>
              </a:rPr>
              <a:t>f</a:t>
            </a:r>
            <a:r>
              <a:rPr lang="en-US" altLang="zh-CN" sz="2000">
                <a:solidFill>
                  <a:srgbClr val="FF0000"/>
                </a:solidFill>
              </a:rPr>
              <a:t>(</a:t>
            </a:r>
            <a:r>
              <a:rPr lang="en-US" altLang="zh-CN" sz="2000" i="1">
                <a:solidFill>
                  <a:srgbClr val="FF0000"/>
                </a:solidFill>
              </a:rPr>
              <a:t>x</a:t>
            </a:r>
            <a:r>
              <a:rPr lang="en-US" altLang="zh-CN" sz="2000">
                <a:solidFill>
                  <a:srgbClr val="FF0000"/>
                </a:solidFill>
              </a:rPr>
              <a:t>)=</a:t>
            </a:r>
            <a:r>
              <a:rPr lang="en-US" altLang="zh-CN" sz="2000" i="1">
                <a:solidFill>
                  <a:srgbClr val="FF0000"/>
                </a:solidFill>
              </a:rPr>
              <a:t>p</a:t>
            </a:r>
            <a:r>
              <a:rPr lang="en-US" altLang="zh-CN" sz="2000">
                <a:solidFill>
                  <a:srgbClr val="FF0000"/>
                </a:solidFill>
              </a:rPr>
              <a:t>(</a:t>
            </a:r>
            <a:r>
              <a:rPr lang="en-US" altLang="zh-CN" sz="2000" i="1">
                <a:solidFill>
                  <a:srgbClr val="FF0000"/>
                </a:solidFill>
              </a:rPr>
              <a:t>x</a:t>
            </a:r>
            <a:r>
              <a:rPr lang="en-US" altLang="zh-CN" sz="2000">
                <a:solidFill>
                  <a:srgbClr val="FF0000"/>
                </a:solidFill>
              </a:rPr>
              <a:t>)/</a:t>
            </a:r>
            <a:r>
              <a:rPr lang="en-US" altLang="zh-CN" sz="2000" i="1">
                <a:solidFill>
                  <a:srgbClr val="FF0000"/>
                </a:solidFill>
              </a:rPr>
              <a:t>q</a:t>
            </a:r>
            <a:r>
              <a:rPr lang="en-US" altLang="zh-CN" sz="2000">
                <a:solidFill>
                  <a:srgbClr val="FF0000"/>
                </a:solidFill>
              </a:rPr>
              <a:t>(</a:t>
            </a:r>
            <a:r>
              <a:rPr lang="en-US" altLang="zh-CN" sz="2000" i="1">
                <a:solidFill>
                  <a:srgbClr val="FF0000"/>
                </a:solidFill>
              </a:rPr>
              <a:t>x</a:t>
            </a:r>
            <a:r>
              <a:rPr lang="en-US" altLang="zh-CN" sz="2000">
                <a:solidFill>
                  <a:srgbClr val="FF0000"/>
                </a:solidFill>
              </a:rPr>
              <a:t>),</a:t>
            </a:r>
            <a:r>
              <a:rPr lang="en-US" altLang="zh-CN" sz="2000"/>
              <a:t> where</a:t>
            </a:r>
            <a:endParaRPr lang="en-US" altLang="zh-CN" sz="2000" baseline="-25000"/>
          </a:p>
        </p:txBody>
      </p:sp>
      <p:sp>
        <p:nvSpPr>
          <p:cNvPr id="396328" name="Text Box 40">
            <a:extLst>
              <a:ext uri="{FF2B5EF4-FFF2-40B4-BE49-F238E27FC236}">
                <a16:creationId xmlns:a16="http://schemas.microsoft.com/office/drawing/2014/main" id="{CA0783CA-E76E-4C81-94E5-2072B897A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992563"/>
            <a:ext cx="8229600" cy="96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/>
              <a:t>(1) </a:t>
            </a:r>
            <a:r>
              <a:rPr lang="en-US" altLang="zh-CN" sz="2000" i="1"/>
              <a:t>p</a:t>
            </a:r>
            <a:r>
              <a:rPr lang="en-US" altLang="zh-CN" sz="2000"/>
              <a:t>(</a:t>
            </a:r>
            <a:r>
              <a:rPr lang="en-US" altLang="zh-CN" sz="2000" i="1"/>
              <a:t>x</a:t>
            </a:r>
            <a:r>
              <a:rPr lang="en-US" altLang="zh-CN" sz="2000"/>
              <a:t>) and </a:t>
            </a:r>
            <a:r>
              <a:rPr lang="en-US" altLang="zh-CN" sz="2000" i="1"/>
              <a:t>q</a:t>
            </a:r>
            <a:r>
              <a:rPr lang="en-US" altLang="zh-CN" sz="2000"/>
              <a:t>(</a:t>
            </a:r>
            <a:r>
              <a:rPr lang="en-US" altLang="zh-CN" sz="2000" i="1"/>
              <a:t>x</a:t>
            </a:r>
            <a:r>
              <a:rPr lang="en-US" altLang="zh-CN" sz="2000"/>
              <a:t>) are polynomials with real coefficients and no factors in common;</a:t>
            </a:r>
            <a:endParaRPr lang="en-US" altLang="zh-CN" sz="2000" baseline="-25000"/>
          </a:p>
        </p:txBody>
      </p:sp>
      <p:sp>
        <p:nvSpPr>
          <p:cNvPr id="396329" name="Text Box 41">
            <a:extLst>
              <a:ext uri="{FF2B5EF4-FFF2-40B4-BE49-F238E27FC236}">
                <a16:creationId xmlns:a16="http://schemas.microsoft.com/office/drawing/2014/main" id="{6ABBF707-6C95-45BE-85F4-38C97FFD9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987925"/>
            <a:ext cx="8229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/>
              <a:t>(2) </a:t>
            </a:r>
            <a:r>
              <a:rPr lang="en-US" altLang="zh-CN" sz="2000" i="1"/>
              <a:t>q</a:t>
            </a:r>
            <a:r>
              <a:rPr lang="en-US" altLang="zh-CN" sz="2000"/>
              <a:t>(</a:t>
            </a:r>
            <a:r>
              <a:rPr lang="en-US" altLang="zh-CN" sz="2000" i="1"/>
              <a:t>z</a:t>
            </a:r>
            <a:r>
              <a:rPr lang="en-US" altLang="zh-CN" sz="2000"/>
              <a:t>) has </a:t>
            </a:r>
            <a:r>
              <a:rPr lang="en-US" altLang="zh-CN" sz="2000">
                <a:solidFill>
                  <a:srgbClr val="FF0000"/>
                </a:solidFill>
              </a:rPr>
              <a:t>no real zeros</a:t>
            </a:r>
            <a:r>
              <a:rPr lang="en-US" altLang="zh-CN" sz="2000"/>
              <a:t> but at least one zero above the real axis, and the degree of </a:t>
            </a:r>
            <a:r>
              <a:rPr lang="en-US" altLang="zh-CN" sz="2000" i="1"/>
              <a:t>q</a:t>
            </a:r>
            <a:r>
              <a:rPr lang="en-US" altLang="zh-CN" sz="2000"/>
              <a:t>(</a:t>
            </a:r>
            <a:r>
              <a:rPr lang="en-US" altLang="zh-CN" sz="2000" i="1"/>
              <a:t>x</a:t>
            </a:r>
            <a:r>
              <a:rPr lang="en-US" altLang="zh-CN" sz="2000"/>
              <a:t>) is higher than or equal to the degree of </a:t>
            </a:r>
            <a:r>
              <a:rPr lang="en-US" altLang="zh-CN" sz="2000" i="1"/>
              <a:t>p</a:t>
            </a:r>
            <a:r>
              <a:rPr lang="en-US" altLang="zh-CN" sz="2000"/>
              <a:t>(</a:t>
            </a:r>
            <a:r>
              <a:rPr lang="en-US" altLang="zh-CN" sz="2000" i="1"/>
              <a:t>x</a:t>
            </a:r>
            <a:r>
              <a:rPr lang="en-US" altLang="zh-CN" sz="2000"/>
              <a:t>) plus 2.</a:t>
            </a:r>
            <a:endParaRPr lang="en-US" altLang="zh-CN" sz="2000" baseline="-25000"/>
          </a:p>
        </p:txBody>
      </p:sp>
      <p:sp>
        <p:nvSpPr>
          <p:cNvPr id="65541" name="灯片编号占位符 4">
            <a:extLst>
              <a:ext uri="{FF2B5EF4-FFF2-40B4-BE49-F238E27FC236}">
                <a16:creationId xmlns:a16="http://schemas.microsoft.com/office/drawing/2014/main" id="{4169FA63-7D99-47C6-B6C8-54EAE3F3F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1415D35-CEE6-4AA3-A8A1-CAF95B7CFF42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50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043C7499-50DA-4404-B69D-1EBA440B4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17500"/>
            <a:ext cx="8215312" cy="51911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2. Improper integrals of even functions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66D6AD0E-1E39-403F-A40E-474F8AED6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143000"/>
            <a:ext cx="1635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olidFill>
                  <a:srgbClr val="0000FF"/>
                </a:solidFill>
              </a:rPr>
              <a:t>Special case:</a:t>
            </a:r>
            <a:r>
              <a:rPr lang="en-US" altLang="zh-CN" sz="2000"/>
              <a:t> </a:t>
            </a:r>
          </a:p>
        </p:txBody>
      </p:sp>
      <p:grpSp>
        <p:nvGrpSpPr>
          <p:cNvPr id="2" name="Group 21">
            <a:extLst>
              <a:ext uri="{FF2B5EF4-FFF2-40B4-BE49-F238E27FC236}">
                <a16:creationId xmlns:a16="http://schemas.microsoft.com/office/drawing/2014/main" id="{A5901EA9-28E1-4715-8667-2F3B102D5A0E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1112838"/>
            <a:ext cx="6553200" cy="1020762"/>
            <a:chOff x="1607" y="2243"/>
            <a:chExt cx="4128" cy="643"/>
          </a:xfrm>
        </p:grpSpPr>
        <p:sp>
          <p:nvSpPr>
            <p:cNvPr id="65546" name="Rectangle 13">
              <a:extLst>
                <a:ext uri="{FF2B5EF4-FFF2-40B4-BE49-F238E27FC236}">
                  <a16:creationId xmlns:a16="http://schemas.microsoft.com/office/drawing/2014/main" id="{0B501F19-6651-4C7E-A0D0-D679542F06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2243"/>
              <a:ext cx="4125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indent="96838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2000"/>
                <a:t>If </a:t>
              </a:r>
              <a:r>
                <a:rPr lang="en-US" altLang="zh-CN" sz="2000" i="1"/>
                <a:t> f</a:t>
              </a:r>
              <a:r>
                <a:rPr lang="en-US" altLang="zh-CN" sz="2000"/>
                <a:t>(</a:t>
              </a:r>
              <a:r>
                <a:rPr lang="en-US" altLang="zh-CN" sz="2000" i="1"/>
                <a:t>x</a:t>
              </a:r>
              <a:r>
                <a:rPr lang="en-US" altLang="zh-CN" sz="2000"/>
                <a:t>) is an even function and the Cauchy P.V. exists, then   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000"/>
                <a:t>                    converges.</a:t>
              </a:r>
            </a:p>
          </p:txBody>
        </p:sp>
        <p:graphicFrame>
          <p:nvGraphicFramePr>
            <p:cNvPr id="65547" name="Object 42">
              <a:extLst>
                <a:ext uri="{FF2B5EF4-FFF2-40B4-BE49-F238E27FC236}">
                  <a16:creationId xmlns:a16="http://schemas.microsoft.com/office/drawing/2014/main" id="{4842D684-C222-4E99-BB63-3FF329247F0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07" y="2519"/>
            <a:ext cx="816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52" name="Equation" r:id="rId3" imgW="749300" imgH="330200" progId="Equation.DSMT4">
                    <p:embed/>
                  </p:oleObj>
                </mc:Choice>
                <mc:Fallback>
                  <p:oleObj name="Equation" r:id="rId3" imgW="749300" imgH="330200" progId="Equation.DSMT4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7" y="2519"/>
                          <a:ext cx="816" cy="3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" name="Object 43">
            <a:extLst>
              <a:ext uri="{FF2B5EF4-FFF2-40B4-BE49-F238E27FC236}">
                <a16:creationId xmlns:a16="http://schemas.microsoft.com/office/drawing/2014/main" id="{55BB5A0F-DEB7-47C7-9CA5-4AE436A3C5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2293938"/>
          <a:ext cx="4800600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3" name="Equation" r:id="rId5" imgW="2790854" imgH="314325" progId="Equation.DSMT4">
                  <p:embed/>
                </p:oleObj>
              </mc:Choice>
              <mc:Fallback>
                <p:oleObj name="Equation" r:id="rId5" imgW="2790854" imgH="314325" progId="Equation.DSMT4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293938"/>
                        <a:ext cx="4800600" cy="60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327" grpId="0"/>
      <p:bldP spid="396328" grpId="0"/>
      <p:bldP spid="396329" grpId="0"/>
      <p:bldP spid="1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Text Box 2">
            <a:extLst>
              <a:ext uri="{FF2B5EF4-FFF2-40B4-BE49-F238E27FC236}">
                <a16:creationId xmlns:a16="http://schemas.microsoft.com/office/drawing/2014/main" id="{01DB34EF-D67D-4505-A296-78FA6A1F4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570038"/>
            <a:ext cx="5791200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/>
              <a:t>Then </a:t>
            </a:r>
            <a:r>
              <a:rPr lang="en-US" altLang="zh-CN" sz="2000" i="1"/>
              <a:t>f</a:t>
            </a:r>
            <a:r>
              <a:rPr lang="en-US" altLang="zh-CN" sz="2000"/>
              <a:t>(</a:t>
            </a:r>
            <a:r>
              <a:rPr lang="en-US" altLang="zh-CN" sz="2000" i="1"/>
              <a:t>z</a:t>
            </a:r>
            <a:r>
              <a:rPr lang="en-US" altLang="zh-CN" sz="2000"/>
              <a:t>) has no isolated singular points on the real axis.  Suppose that </a:t>
            </a:r>
            <a:r>
              <a:rPr lang="en-US" altLang="zh-CN" sz="2000" i="1"/>
              <a:t>z</a:t>
            </a:r>
            <a:r>
              <a:rPr lang="en-US" altLang="zh-CN" sz="2000" baseline="-25000"/>
              <a:t>1</a:t>
            </a:r>
            <a:r>
              <a:rPr lang="en-US" altLang="zh-CN" sz="2000"/>
              <a:t>,…,</a:t>
            </a:r>
            <a:r>
              <a:rPr lang="en-US" altLang="zh-CN" sz="2000" i="1"/>
              <a:t>z</a:t>
            </a:r>
            <a:r>
              <a:rPr lang="en-US" altLang="zh-CN" sz="2000" i="1" baseline="-25000"/>
              <a:t>n</a:t>
            </a:r>
            <a:r>
              <a:rPr lang="en-US" altLang="zh-CN" sz="2000"/>
              <a:t> are all </a:t>
            </a:r>
            <a:r>
              <a:rPr lang="en-US" altLang="zh-CN" sz="2000">
                <a:solidFill>
                  <a:srgbClr val="FF0000"/>
                </a:solidFill>
              </a:rPr>
              <a:t>distinct</a:t>
            </a:r>
            <a:r>
              <a:rPr lang="en-US" altLang="zh-CN" sz="2000"/>
              <a:t> zeros of </a:t>
            </a:r>
            <a:r>
              <a:rPr lang="en-US" altLang="zh-CN" sz="2000" i="1"/>
              <a:t>q</a:t>
            </a:r>
            <a:r>
              <a:rPr lang="en-US" altLang="zh-CN" sz="2000"/>
              <a:t>(</a:t>
            </a:r>
            <a:r>
              <a:rPr lang="en-US" altLang="zh-CN" sz="2000" i="1"/>
              <a:t>z</a:t>
            </a:r>
            <a:r>
              <a:rPr lang="en-US" altLang="zh-CN" sz="2000"/>
              <a:t>) </a:t>
            </a:r>
            <a:r>
              <a:rPr lang="en-US" altLang="zh-CN" sz="2000">
                <a:solidFill>
                  <a:srgbClr val="FF0000"/>
                </a:solidFill>
              </a:rPr>
              <a:t>above</a:t>
            </a:r>
            <a:r>
              <a:rPr lang="en-US" altLang="zh-CN" sz="2000"/>
              <a:t> the real axis.</a:t>
            </a:r>
            <a:endParaRPr lang="en-US" altLang="zh-CN" sz="2000" baseline="-25000"/>
          </a:p>
        </p:txBody>
      </p:sp>
      <p:grpSp>
        <p:nvGrpSpPr>
          <p:cNvPr id="2" name="Group 65">
            <a:extLst>
              <a:ext uri="{FF2B5EF4-FFF2-40B4-BE49-F238E27FC236}">
                <a16:creationId xmlns:a16="http://schemas.microsoft.com/office/drawing/2014/main" id="{83CDD943-D006-4EFA-B639-2A04B9EED877}"/>
              </a:ext>
            </a:extLst>
          </p:cNvPr>
          <p:cNvGrpSpPr>
            <a:grpSpLocks/>
          </p:cNvGrpSpPr>
          <p:nvPr/>
        </p:nvGrpSpPr>
        <p:grpSpPr bwMode="auto">
          <a:xfrm>
            <a:off x="5246688" y="2057400"/>
            <a:ext cx="3363912" cy="2895600"/>
            <a:chOff x="3168" y="629"/>
            <a:chExt cx="2455" cy="2203"/>
          </a:xfrm>
        </p:grpSpPr>
        <p:grpSp>
          <p:nvGrpSpPr>
            <p:cNvPr id="66575" name="Group 38">
              <a:extLst>
                <a:ext uri="{FF2B5EF4-FFF2-40B4-BE49-F238E27FC236}">
                  <a16:creationId xmlns:a16="http://schemas.microsoft.com/office/drawing/2014/main" id="{FD44830D-7523-4A4D-8FE4-4869E978B2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629"/>
              <a:ext cx="2455" cy="2203"/>
              <a:chOff x="3101" y="537"/>
              <a:chExt cx="2455" cy="2203"/>
            </a:xfrm>
          </p:grpSpPr>
          <p:grpSp>
            <p:nvGrpSpPr>
              <p:cNvPr id="66577" name="Group 39">
                <a:extLst>
                  <a:ext uri="{FF2B5EF4-FFF2-40B4-BE49-F238E27FC236}">
                    <a16:creationId xmlns:a16="http://schemas.microsoft.com/office/drawing/2014/main" id="{DD57FCEB-C163-4291-A5CF-20B80160D4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01" y="537"/>
                <a:ext cx="2455" cy="2203"/>
                <a:chOff x="2100" y="4848"/>
                <a:chExt cx="3434" cy="2919"/>
              </a:xfrm>
            </p:grpSpPr>
            <p:sp>
              <p:nvSpPr>
                <p:cNvPr id="66586" name="Line 40">
                  <a:extLst>
                    <a:ext uri="{FF2B5EF4-FFF2-40B4-BE49-F238E27FC236}">
                      <a16:creationId xmlns:a16="http://schemas.microsoft.com/office/drawing/2014/main" id="{598C80A4-E312-4850-AF50-A8E06CA17A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52" y="6705"/>
                  <a:ext cx="316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587" name="Line 41">
                  <a:extLst>
                    <a:ext uri="{FF2B5EF4-FFF2-40B4-BE49-F238E27FC236}">
                      <a16:creationId xmlns:a16="http://schemas.microsoft.com/office/drawing/2014/main" id="{9602FB2D-EB68-4F22-BD82-58BD0059A74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676" y="4863"/>
                  <a:ext cx="0" cy="228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588" name="Text Box 42">
                  <a:extLst>
                    <a:ext uri="{FF2B5EF4-FFF2-40B4-BE49-F238E27FC236}">
                      <a16:creationId xmlns:a16="http://schemas.microsoft.com/office/drawing/2014/main" id="{784DCE98-64E0-4D02-9718-EE1DBDBB81E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18" y="6615"/>
                  <a:ext cx="735" cy="4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lnSpc>
                      <a:spcPct val="120000"/>
                    </a:lnSpc>
                  </a:pPr>
                  <a:r>
                    <a:rPr kumimoji="1" lang="en-US" altLang="zh-CN" sz="2000" i="1">
                      <a:solidFill>
                        <a:srgbClr val="0000FF"/>
                      </a:solidFill>
                    </a:rPr>
                    <a:t>O</a:t>
                  </a:r>
                  <a:endParaRPr kumimoji="1" lang="en-US" altLang="zh-CN" sz="200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66589" name="Text Box 43">
                  <a:extLst>
                    <a:ext uri="{FF2B5EF4-FFF2-40B4-BE49-F238E27FC236}">
                      <a16:creationId xmlns:a16="http://schemas.microsoft.com/office/drawing/2014/main" id="{BE0AEA25-B50E-49BB-A300-F3E49401C01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22" y="4848"/>
                  <a:ext cx="720" cy="4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lnSpc>
                      <a:spcPct val="120000"/>
                    </a:lnSpc>
                  </a:pPr>
                  <a:r>
                    <a:rPr kumimoji="1" lang="en-US" altLang="zh-CN" sz="2000" i="1">
                      <a:solidFill>
                        <a:srgbClr val="0000FF"/>
                      </a:solidFill>
                    </a:rPr>
                    <a:t>y</a:t>
                  </a:r>
                  <a:endParaRPr kumimoji="1" lang="en-US" altLang="zh-CN" sz="200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66590" name="Text Box 44">
                  <a:extLst>
                    <a:ext uri="{FF2B5EF4-FFF2-40B4-BE49-F238E27FC236}">
                      <a16:creationId xmlns:a16="http://schemas.microsoft.com/office/drawing/2014/main" id="{76F89F79-9B17-480F-AC99-FE5707F7B58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994" y="6585"/>
                  <a:ext cx="540" cy="4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lnSpc>
                      <a:spcPct val="120000"/>
                    </a:lnSpc>
                  </a:pPr>
                  <a:r>
                    <a:rPr kumimoji="1" lang="en-US" altLang="zh-CN" sz="2000" i="1">
                      <a:solidFill>
                        <a:srgbClr val="0000FF"/>
                      </a:solidFill>
                    </a:rPr>
                    <a:t>x</a:t>
                  </a:r>
                  <a:endParaRPr kumimoji="1" lang="en-US" altLang="zh-CN" sz="200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66591" name="Text Box 45">
                  <a:extLst>
                    <a:ext uri="{FF2B5EF4-FFF2-40B4-BE49-F238E27FC236}">
                      <a16:creationId xmlns:a16="http://schemas.microsoft.com/office/drawing/2014/main" id="{C906F201-8FA8-41A6-9329-EF220C3257F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48" y="7299"/>
                  <a:ext cx="2160" cy="4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lnSpc>
                      <a:spcPct val="120000"/>
                    </a:lnSpc>
                  </a:pPr>
                  <a:endParaRPr kumimoji="1" lang="zh-CN" altLang="zh-CN" sz="2000">
                    <a:solidFill>
                      <a:srgbClr val="0000FF"/>
                    </a:solidFill>
                  </a:endParaRPr>
                </a:p>
              </p:txBody>
            </p:sp>
            <p:grpSp>
              <p:nvGrpSpPr>
                <p:cNvPr id="66592" name="Group 46">
                  <a:extLst>
                    <a:ext uri="{FF2B5EF4-FFF2-40B4-BE49-F238E27FC236}">
                      <a16:creationId xmlns:a16="http://schemas.microsoft.com/office/drawing/2014/main" id="{938C98D5-FD1A-4F67-8F43-41914D4921A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32" y="5469"/>
                  <a:ext cx="2496" cy="1247"/>
                  <a:chOff x="6000" y="6954"/>
                  <a:chExt cx="2496" cy="1247"/>
                </a:xfrm>
              </p:grpSpPr>
              <p:sp>
                <p:nvSpPr>
                  <p:cNvPr id="66599" name="Arc 47">
                    <a:extLst>
                      <a:ext uri="{FF2B5EF4-FFF2-40B4-BE49-F238E27FC236}">
                        <a16:creationId xmlns:a16="http://schemas.microsoft.com/office/drawing/2014/main" id="{9351638F-C1E2-4D1C-9696-E9C2AB8DAF8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002" y="6954"/>
                    <a:ext cx="2494" cy="1247"/>
                  </a:xfrm>
                  <a:custGeom>
                    <a:avLst/>
                    <a:gdLst>
                      <a:gd name="T0" fmla="*/ 0 w 43200"/>
                      <a:gd name="T1" fmla="*/ 0 h 21600"/>
                      <a:gd name="T2" fmla="*/ 0 w 43200"/>
                      <a:gd name="T3" fmla="*/ 0 h 21600"/>
                      <a:gd name="T4" fmla="*/ 0 w 432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43200"/>
                      <a:gd name="T10" fmla="*/ 0 h 21600"/>
                      <a:gd name="T11" fmla="*/ 43200 w 432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200" h="21600" fill="none" extrusionOk="0">
                        <a:moveTo>
                          <a:pt x="0" y="21462"/>
                        </a:moveTo>
                        <a:cubicBezTo>
                          <a:pt x="76" y="9586"/>
                          <a:pt x="9724" y="-1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</a:path>
                      <a:path w="43200" h="21600" stroke="0" extrusionOk="0">
                        <a:moveTo>
                          <a:pt x="0" y="21462"/>
                        </a:moveTo>
                        <a:cubicBezTo>
                          <a:pt x="76" y="9586"/>
                          <a:pt x="9724" y="-1"/>
                          <a:pt x="21600" y="0"/>
                        </a:cubicBezTo>
                        <a:cubicBezTo>
                          <a:pt x="33529" y="0"/>
                          <a:pt x="43200" y="9670"/>
                          <a:pt x="43200" y="21600"/>
                        </a:cubicBezTo>
                        <a:lnTo>
                          <a:pt x="21600" y="21600"/>
                        </a:lnTo>
                        <a:lnTo>
                          <a:pt x="0" y="21462"/>
                        </a:lnTo>
                        <a:close/>
                      </a:path>
                    </a:pathLst>
                  </a:cu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600" name="Line 48">
                    <a:extLst>
                      <a:ext uri="{FF2B5EF4-FFF2-40B4-BE49-F238E27FC236}">
                        <a16:creationId xmlns:a16="http://schemas.microsoft.com/office/drawing/2014/main" id="{B15B7C03-89A7-4EE6-8841-8800F68323E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000" y="8190"/>
                    <a:ext cx="2490" cy="0"/>
                  </a:xfrm>
                  <a:prstGeom prst="line">
                    <a:avLst/>
                  </a:pr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6593" name="AutoShape 49">
                  <a:extLst>
                    <a:ext uri="{FF2B5EF4-FFF2-40B4-BE49-F238E27FC236}">
                      <a16:creationId xmlns:a16="http://schemas.microsoft.com/office/drawing/2014/main" id="{9FFB9AD9-2363-4166-A9E6-6774B7D78B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7283698">
                  <a:off x="3078" y="5566"/>
                  <a:ext cx="85" cy="102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 sz="2000"/>
                </a:p>
              </p:txBody>
            </p:sp>
            <p:sp>
              <p:nvSpPr>
                <p:cNvPr id="66594" name="Text Box 50" descr="30%">
                  <a:extLst>
                    <a:ext uri="{FF2B5EF4-FFF2-40B4-BE49-F238E27FC236}">
                      <a16:creationId xmlns:a16="http://schemas.microsoft.com/office/drawing/2014/main" id="{9E6BD86B-259A-4E1D-8EAC-D0BC62E5314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00" y="6648"/>
                  <a:ext cx="668" cy="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120000"/>
                    </a:lnSpc>
                  </a:pPr>
                  <a:endParaRPr kumimoji="1" lang="zh-CN" altLang="zh-CN" sz="2000" b="0"/>
                </a:p>
              </p:txBody>
            </p:sp>
            <p:sp>
              <p:nvSpPr>
                <p:cNvPr id="66595" name="Text Box 51" descr="30%">
                  <a:extLst>
                    <a:ext uri="{FF2B5EF4-FFF2-40B4-BE49-F238E27FC236}">
                      <a16:creationId xmlns:a16="http://schemas.microsoft.com/office/drawing/2014/main" id="{EE556CD4-38AD-4360-893D-0AA2355ED6A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76" y="6603"/>
                  <a:ext cx="528" cy="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120000"/>
                    </a:lnSpc>
                  </a:pPr>
                  <a:endParaRPr kumimoji="1" lang="zh-CN" altLang="zh-CN" sz="2000" b="0"/>
                </a:p>
              </p:txBody>
            </p:sp>
            <p:sp>
              <p:nvSpPr>
                <p:cNvPr id="66596" name="Text Box 52" descr="30%">
                  <a:extLst>
                    <a:ext uri="{FF2B5EF4-FFF2-40B4-BE49-F238E27FC236}">
                      <a16:creationId xmlns:a16="http://schemas.microsoft.com/office/drawing/2014/main" id="{5FAFE976-2316-4FE9-8A8D-C9BC6B81DBD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48" y="5118"/>
                  <a:ext cx="608" cy="6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120000"/>
                    </a:lnSpc>
                  </a:pPr>
                  <a:endParaRPr kumimoji="1" lang="zh-CN" altLang="zh-CN" sz="2000" b="0"/>
                </a:p>
              </p:txBody>
            </p:sp>
            <p:sp>
              <p:nvSpPr>
                <p:cNvPr id="66597" name="Text Box 53" descr="30%">
                  <a:extLst>
                    <a:ext uri="{FF2B5EF4-FFF2-40B4-BE49-F238E27FC236}">
                      <a16:creationId xmlns:a16="http://schemas.microsoft.com/office/drawing/2014/main" id="{EB1F54C9-2684-4354-8534-0A40B4BF839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34" y="5868"/>
                  <a:ext cx="548" cy="60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120000"/>
                    </a:lnSpc>
                  </a:pPr>
                  <a:endParaRPr kumimoji="1" lang="zh-CN" altLang="zh-CN" sz="2000" b="0"/>
                </a:p>
              </p:txBody>
            </p:sp>
            <p:sp>
              <p:nvSpPr>
                <p:cNvPr id="66598" name="Text Box 54" descr="30%">
                  <a:extLst>
                    <a:ext uri="{FF2B5EF4-FFF2-40B4-BE49-F238E27FC236}">
                      <a16:creationId xmlns:a16="http://schemas.microsoft.com/office/drawing/2014/main" id="{41F70602-4A30-42C5-9F46-FB51C031227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34" y="5583"/>
                  <a:ext cx="548" cy="6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120000"/>
                    </a:lnSpc>
                  </a:pPr>
                  <a:endParaRPr kumimoji="1" lang="zh-CN" altLang="zh-CN" sz="2000" b="0"/>
                </a:p>
              </p:txBody>
            </p:sp>
          </p:grpSp>
          <p:graphicFrame>
            <p:nvGraphicFramePr>
              <p:cNvPr id="66578" name="Object 55">
                <a:extLst>
                  <a:ext uri="{FF2B5EF4-FFF2-40B4-BE49-F238E27FC236}">
                    <a16:creationId xmlns:a16="http://schemas.microsoft.com/office/drawing/2014/main" id="{24D01CFE-91FB-4B13-AE20-1F2764A4D09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594" y="1556"/>
              <a:ext cx="135" cy="1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613" name="Equation" r:id="rId3" imgW="88669" imgH="114003" progId="Equation.DSMT4">
                      <p:embed/>
                    </p:oleObj>
                  </mc:Choice>
                  <mc:Fallback>
                    <p:oleObj name="Equation" r:id="rId3" imgW="88669" imgH="114003" progId="Equation.DSMT4">
                      <p:embed/>
                      <p:pic>
                        <p:nvPicPr>
                          <p:cNvPr id="0" name="Object 5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94" y="1556"/>
                            <a:ext cx="135" cy="17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6579" name="Object 56">
                <a:extLst>
                  <a:ext uri="{FF2B5EF4-FFF2-40B4-BE49-F238E27FC236}">
                    <a16:creationId xmlns:a16="http://schemas.microsoft.com/office/drawing/2014/main" id="{DC084DD7-4FFC-41DE-B989-FB1C5ECCC13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019" y="1261"/>
              <a:ext cx="135" cy="1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614" name="Equation" r:id="rId5" imgW="88669" imgH="114003" progId="Equation.DSMT4">
                      <p:embed/>
                    </p:oleObj>
                  </mc:Choice>
                  <mc:Fallback>
                    <p:oleObj name="Equation" r:id="rId5" imgW="88669" imgH="114003" progId="Equation.DSMT4">
                      <p:embed/>
                      <p:pic>
                        <p:nvPicPr>
                          <p:cNvPr id="0" name="Object 5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19" y="1261"/>
                            <a:ext cx="135" cy="17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6580" name="Object 57">
                <a:extLst>
                  <a:ext uri="{FF2B5EF4-FFF2-40B4-BE49-F238E27FC236}">
                    <a16:creationId xmlns:a16="http://schemas.microsoft.com/office/drawing/2014/main" id="{89F395F2-448E-4074-A09F-432D1617E2B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480" y="1386"/>
              <a:ext cx="135" cy="1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615" name="Equation" r:id="rId6" imgW="88669" imgH="114003" progId="Equation.DSMT4">
                      <p:embed/>
                    </p:oleObj>
                  </mc:Choice>
                  <mc:Fallback>
                    <p:oleObj name="Equation" r:id="rId6" imgW="88669" imgH="114003" progId="Equation.DSMT4">
                      <p:embed/>
                      <p:pic>
                        <p:nvPicPr>
                          <p:cNvPr id="0" name="Object 5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80" y="1386"/>
                            <a:ext cx="135" cy="17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6581" name="Text Box 58">
                <a:extLst>
                  <a:ext uri="{FF2B5EF4-FFF2-40B4-BE49-F238E27FC236}">
                    <a16:creationId xmlns:a16="http://schemas.microsoft.com/office/drawing/2014/main" id="{836B9E7F-A8C5-4EA6-8F7A-F2F0A11BBE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80" y="1932"/>
                <a:ext cx="64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  <a:spcBef>
                    <a:spcPct val="50000"/>
                  </a:spcBef>
                </a:pPr>
                <a:r>
                  <a:rPr kumimoji="1" lang="en-US" altLang="zh-CN" sz="2000">
                    <a:solidFill>
                      <a:srgbClr val="CC3300"/>
                    </a:solidFill>
                  </a:rPr>
                  <a:t>-</a:t>
                </a:r>
                <a:r>
                  <a:rPr kumimoji="1" lang="en-US" altLang="zh-CN" sz="2000" i="1">
                    <a:solidFill>
                      <a:srgbClr val="CC3300"/>
                    </a:solidFill>
                  </a:rPr>
                  <a:t>R</a:t>
                </a:r>
              </a:p>
            </p:txBody>
          </p:sp>
          <p:sp>
            <p:nvSpPr>
              <p:cNvPr id="66582" name="Text Box 59">
                <a:extLst>
                  <a:ext uri="{FF2B5EF4-FFF2-40B4-BE49-F238E27FC236}">
                    <a16:creationId xmlns:a16="http://schemas.microsoft.com/office/drawing/2014/main" id="{D1A25790-5F63-41CF-B426-C2F91F635F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21" y="1901"/>
                <a:ext cx="28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  <a:spcBef>
                    <a:spcPct val="50000"/>
                  </a:spcBef>
                </a:pPr>
                <a:r>
                  <a:rPr kumimoji="1" lang="en-US" altLang="zh-CN" sz="2000" i="1">
                    <a:solidFill>
                      <a:srgbClr val="CC3300"/>
                    </a:solidFill>
                  </a:rPr>
                  <a:t>R</a:t>
                </a:r>
              </a:p>
            </p:txBody>
          </p:sp>
          <p:sp>
            <p:nvSpPr>
              <p:cNvPr id="66583" name="Text Box 60">
                <a:extLst>
                  <a:ext uri="{FF2B5EF4-FFF2-40B4-BE49-F238E27FC236}">
                    <a16:creationId xmlns:a16="http://schemas.microsoft.com/office/drawing/2014/main" id="{53C8F3B3-4A08-4F23-8C0E-CB27C500B5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98" y="1570"/>
                <a:ext cx="28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  <a:spcBef>
                    <a:spcPct val="50000"/>
                  </a:spcBef>
                </a:pPr>
                <a:r>
                  <a:rPr kumimoji="1" lang="en-US" altLang="zh-CN" sz="2000" i="1">
                    <a:solidFill>
                      <a:srgbClr val="CC3300"/>
                    </a:solidFill>
                  </a:rPr>
                  <a:t>z</a:t>
                </a:r>
                <a:r>
                  <a:rPr kumimoji="1" lang="en-US" altLang="zh-CN" sz="2000" baseline="-25000">
                    <a:solidFill>
                      <a:srgbClr val="CC3300"/>
                    </a:solidFill>
                  </a:rPr>
                  <a:t>1</a:t>
                </a:r>
              </a:p>
            </p:txBody>
          </p:sp>
          <p:sp>
            <p:nvSpPr>
              <p:cNvPr id="66584" name="Text Box 61">
                <a:extLst>
                  <a:ext uri="{FF2B5EF4-FFF2-40B4-BE49-F238E27FC236}">
                    <a16:creationId xmlns:a16="http://schemas.microsoft.com/office/drawing/2014/main" id="{4F7B4AD6-54BB-4191-B544-D975231C23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99" y="1239"/>
                <a:ext cx="28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  <a:spcBef>
                    <a:spcPct val="50000"/>
                  </a:spcBef>
                </a:pPr>
                <a:r>
                  <a:rPr kumimoji="1" lang="en-US" altLang="zh-CN" sz="2000" i="1">
                    <a:solidFill>
                      <a:srgbClr val="CC3300"/>
                    </a:solidFill>
                  </a:rPr>
                  <a:t>z</a:t>
                </a:r>
                <a:r>
                  <a:rPr kumimoji="1" lang="en-US" altLang="zh-CN" sz="2000" baseline="-25000">
                    <a:solidFill>
                      <a:srgbClr val="CC3300"/>
                    </a:solidFill>
                  </a:rPr>
                  <a:t>2</a:t>
                </a:r>
              </a:p>
            </p:txBody>
          </p:sp>
          <p:sp>
            <p:nvSpPr>
              <p:cNvPr id="66585" name="Text Box 62">
                <a:extLst>
                  <a:ext uri="{FF2B5EF4-FFF2-40B4-BE49-F238E27FC236}">
                    <a16:creationId xmlns:a16="http://schemas.microsoft.com/office/drawing/2014/main" id="{A23CD712-4A1A-4897-A65E-3E5C8E0EA4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84" y="1400"/>
                <a:ext cx="28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  <a:spcBef>
                    <a:spcPct val="50000"/>
                  </a:spcBef>
                </a:pPr>
                <a:r>
                  <a:rPr kumimoji="1" lang="en-US" altLang="zh-CN" sz="2000" i="1">
                    <a:solidFill>
                      <a:srgbClr val="CC3300"/>
                    </a:solidFill>
                  </a:rPr>
                  <a:t>z</a:t>
                </a:r>
                <a:r>
                  <a:rPr kumimoji="1" lang="en-US" altLang="zh-CN" sz="2000" i="1" baseline="-25000">
                    <a:solidFill>
                      <a:srgbClr val="CC3300"/>
                    </a:solidFill>
                  </a:rPr>
                  <a:t>n</a:t>
                </a:r>
              </a:p>
            </p:txBody>
          </p:sp>
        </p:grpSp>
        <p:sp>
          <p:nvSpPr>
            <p:cNvPr id="66576" name="Text Box 64">
              <a:extLst>
                <a:ext uri="{FF2B5EF4-FFF2-40B4-BE49-F238E27FC236}">
                  <a16:creationId xmlns:a16="http://schemas.microsoft.com/office/drawing/2014/main" id="{9DD3327D-A720-4518-AFF5-E16A9ABF87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864"/>
              <a:ext cx="43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i="1"/>
                <a:t>C</a:t>
              </a:r>
              <a:r>
                <a:rPr lang="en-US" altLang="zh-CN" sz="2000" i="1" baseline="-25000"/>
                <a:t>R</a:t>
              </a:r>
            </a:p>
          </p:txBody>
        </p:sp>
      </p:grpSp>
      <p:sp>
        <p:nvSpPr>
          <p:cNvPr id="398402" name="Text Box 66">
            <a:extLst>
              <a:ext uri="{FF2B5EF4-FFF2-40B4-BE49-F238E27FC236}">
                <a16:creationId xmlns:a16="http://schemas.microsoft.com/office/drawing/2014/main" id="{2B7D07F8-DCD7-45A2-AED4-56F340C925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048000"/>
            <a:ext cx="4800600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0000FF"/>
                </a:solidFill>
              </a:rPr>
              <a:t>Choose </a:t>
            </a:r>
            <a:r>
              <a:rPr lang="en-US" altLang="zh-CN" sz="2000" i="1">
                <a:solidFill>
                  <a:srgbClr val="0000FF"/>
                </a:solidFill>
              </a:rPr>
              <a:t>R  </a:t>
            </a:r>
            <a:r>
              <a:rPr lang="en-US" altLang="zh-CN" sz="2000">
                <a:solidFill>
                  <a:srgbClr val="0000FF"/>
                </a:solidFill>
              </a:rPr>
              <a:t>large enough </a:t>
            </a:r>
            <a:r>
              <a:rPr lang="en-US" altLang="zh-CN" sz="2000"/>
              <a:t>such that</a:t>
            </a:r>
            <a:r>
              <a:rPr lang="en-US" altLang="zh-CN" sz="2000">
                <a:solidFill>
                  <a:srgbClr val="0000FF"/>
                </a:solidFill>
              </a:rPr>
              <a:t> </a:t>
            </a:r>
            <a:r>
              <a:rPr lang="en-US" altLang="zh-CN" sz="2000" i="1"/>
              <a:t>z</a:t>
            </a:r>
            <a:r>
              <a:rPr lang="en-US" altLang="zh-CN" sz="2000" baseline="-25000"/>
              <a:t>1</a:t>
            </a:r>
            <a:r>
              <a:rPr lang="en-US" altLang="zh-CN" sz="2000"/>
              <a:t>,</a:t>
            </a:r>
            <a:r>
              <a:rPr lang="en-US" altLang="zh-CN" sz="2000" i="1"/>
              <a:t>z</a:t>
            </a:r>
            <a:r>
              <a:rPr lang="en-US" altLang="zh-CN" sz="2000" baseline="-25000"/>
              <a:t>2</a:t>
            </a:r>
            <a:r>
              <a:rPr lang="en-US" altLang="zh-CN" sz="2000"/>
              <a:t>,…</a:t>
            </a:r>
            <a:r>
              <a:rPr lang="en-US" altLang="zh-CN" sz="2000" i="1"/>
              <a:t>z</a:t>
            </a:r>
            <a:r>
              <a:rPr lang="en-US" altLang="zh-CN" sz="2000" i="1" baseline="-25000"/>
              <a:t>n</a:t>
            </a:r>
            <a:r>
              <a:rPr lang="en-US" altLang="zh-CN" sz="2000"/>
              <a:t> are all enclosed in </a:t>
            </a:r>
            <a:r>
              <a:rPr lang="en-US" altLang="zh-CN" sz="2000" i="1"/>
              <a:t>C</a:t>
            </a:r>
            <a:r>
              <a:rPr lang="en-US" altLang="zh-CN" sz="2000" i="1" baseline="-25000"/>
              <a:t>R</a:t>
            </a:r>
            <a:r>
              <a:rPr lang="en-US" altLang="zh-CN" sz="2000"/>
              <a:t>.</a:t>
            </a:r>
            <a:endParaRPr lang="en-US" altLang="zh-CN" sz="2000" i="1"/>
          </a:p>
        </p:txBody>
      </p:sp>
      <p:graphicFrame>
        <p:nvGraphicFramePr>
          <p:cNvPr id="398403" name="Object 67">
            <a:extLst>
              <a:ext uri="{FF2B5EF4-FFF2-40B4-BE49-F238E27FC236}">
                <a16:creationId xmlns:a16="http://schemas.microsoft.com/office/drawing/2014/main" id="{B21CC36B-F33D-48FF-AFEB-D2C5F0D774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4648200"/>
          <a:ext cx="49530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16" name="Equation" r:id="rId7" imgW="2679700" imgH="431800" progId="Equation.DSMT4">
                  <p:embed/>
                </p:oleObj>
              </mc:Choice>
              <mc:Fallback>
                <p:oleObj name="Equation" r:id="rId7" imgW="2679700" imgH="431800" progId="Equation.DSMT4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648200"/>
                        <a:ext cx="4953000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8404" name="Text Box 68">
            <a:extLst>
              <a:ext uri="{FF2B5EF4-FFF2-40B4-BE49-F238E27FC236}">
                <a16:creationId xmlns:a16="http://schemas.microsoft.com/office/drawing/2014/main" id="{77381580-FDA0-432B-8D67-A5498218B6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038600"/>
            <a:ext cx="81534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/>
              <a:t>Cauchy residue theorem then tells us that</a:t>
            </a:r>
            <a:endParaRPr lang="en-US" altLang="zh-CN" sz="2000" i="1"/>
          </a:p>
        </p:txBody>
      </p:sp>
      <p:sp>
        <p:nvSpPr>
          <p:cNvPr id="66567" name="灯片编号占位符 4">
            <a:extLst>
              <a:ext uri="{FF2B5EF4-FFF2-40B4-BE49-F238E27FC236}">
                <a16:creationId xmlns:a16="http://schemas.microsoft.com/office/drawing/2014/main" id="{0A36FB44-67BA-4924-833A-E45699ECD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5AB7330-D556-4F35-92DD-47F8704C8E05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51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8" name="Rectangle 4">
            <a:extLst>
              <a:ext uri="{FF2B5EF4-FFF2-40B4-BE49-F238E27FC236}">
                <a16:creationId xmlns:a16="http://schemas.microsoft.com/office/drawing/2014/main" id="{296D2F21-8947-49AF-98F7-F82CABA9B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17500"/>
            <a:ext cx="8215312" cy="51911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2. Improper integrals of even functions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grpSp>
        <p:nvGrpSpPr>
          <p:cNvPr id="6" name="Group 40">
            <a:extLst>
              <a:ext uri="{FF2B5EF4-FFF2-40B4-BE49-F238E27FC236}">
                <a16:creationId xmlns:a16="http://schemas.microsoft.com/office/drawing/2014/main" id="{80A3EFA0-83FF-4648-8173-B9D8F905D6A0}"/>
              </a:ext>
            </a:extLst>
          </p:cNvPr>
          <p:cNvGrpSpPr>
            <a:grpSpLocks/>
          </p:cNvGrpSpPr>
          <p:nvPr/>
        </p:nvGrpSpPr>
        <p:grpSpPr bwMode="auto">
          <a:xfrm>
            <a:off x="390525" y="1123950"/>
            <a:ext cx="2200275" cy="400050"/>
            <a:chOff x="431" y="1026"/>
            <a:chExt cx="1386" cy="252"/>
          </a:xfrm>
        </p:grpSpPr>
        <p:graphicFrame>
          <p:nvGraphicFramePr>
            <p:cNvPr id="66573" name="Object 69">
              <a:extLst>
                <a:ext uri="{FF2B5EF4-FFF2-40B4-BE49-F238E27FC236}">
                  <a16:creationId xmlns:a16="http://schemas.microsoft.com/office/drawing/2014/main" id="{E456CB8D-4749-4DCC-BF1D-2CCA945389A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49" y="1051"/>
            <a:ext cx="1068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617" name="Equation" r:id="rId9" imgW="1129810" imgH="203112" progId="Equation.DSMT4">
                    <p:embed/>
                  </p:oleObj>
                </mc:Choice>
                <mc:Fallback>
                  <p:oleObj name="Equation" r:id="rId9" imgW="1129810" imgH="203112" progId="Equation.DSMT4">
                    <p:embed/>
                    <p:pic>
                      <p:nvPicPr>
                        <p:cNvPr id="0" name="Object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9" y="1051"/>
                          <a:ext cx="1068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574" name="Rectangle 6">
              <a:extLst>
                <a:ext uri="{FF2B5EF4-FFF2-40B4-BE49-F238E27FC236}">
                  <a16:creationId xmlns:a16="http://schemas.microsoft.com/office/drawing/2014/main" id="{D07B9F57-7F24-459E-BA31-E1D9DA5B35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1026"/>
              <a:ext cx="55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/>
                <a:t>Let     </a:t>
              </a:r>
            </a:p>
          </p:txBody>
        </p:sp>
      </p:grpSp>
      <p:grpSp>
        <p:nvGrpSpPr>
          <p:cNvPr id="7" name="组合 46">
            <a:extLst>
              <a:ext uri="{FF2B5EF4-FFF2-40B4-BE49-F238E27FC236}">
                <a16:creationId xmlns:a16="http://schemas.microsoft.com/office/drawing/2014/main" id="{36C7E019-4B32-44FB-A558-B5DE639081B0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5486400"/>
            <a:ext cx="5900738" cy="735013"/>
            <a:chOff x="381000" y="5486400"/>
            <a:chExt cx="5900738" cy="735552"/>
          </a:xfrm>
        </p:grpSpPr>
        <p:sp>
          <p:nvSpPr>
            <p:cNvPr id="66571" name="Text Box 2">
              <a:extLst>
                <a:ext uri="{FF2B5EF4-FFF2-40B4-BE49-F238E27FC236}">
                  <a16:creationId xmlns:a16="http://schemas.microsoft.com/office/drawing/2014/main" id="{04C51FE5-4B39-41D1-8027-C28B445E70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" y="5619690"/>
              <a:ext cx="5334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/>
                <a:t>or</a:t>
              </a:r>
              <a:endParaRPr lang="en-US" altLang="zh-CN" sz="2000" baseline="-25000"/>
            </a:p>
          </p:txBody>
        </p:sp>
        <p:graphicFrame>
          <p:nvGraphicFramePr>
            <p:cNvPr id="66572" name="Object 70">
              <a:extLst>
                <a:ext uri="{FF2B5EF4-FFF2-40B4-BE49-F238E27FC236}">
                  <a16:creationId xmlns:a16="http://schemas.microsoft.com/office/drawing/2014/main" id="{00DD4875-2F81-4DBC-A9A9-A02194D877C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76400" y="5486400"/>
            <a:ext cx="4605338" cy="7355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618" name="Equation" r:id="rId11" imgW="2679700" imgH="431800" progId="Equation.DSMT4">
                    <p:embed/>
                  </p:oleObj>
                </mc:Choice>
                <mc:Fallback>
                  <p:oleObj name="Equation" r:id="rId11" imgW="2679700" imgH="431800" progId="Equation.DSMT4">
                    <p:embed/>
                    <p:pic>
                      <p:nvPicPr>
                        <p:cNvPr id="0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6400" y="5486400"/>
                          <a:ext cx="4605338" cy="7355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8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8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8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8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38" grpId="0"/>
      <p:bldP spid="398402" grpId="0"/>
      <p:bldP spid="39840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36" name="Text Box 32">
            <a:extLst>
              <a:ext uri="{FF2B5EF4-FFF2-40B4-BE49-F238E27FC236}">
                <a16:creationId xmlns:a16="http://schemas.microsoft.com/office/drawing/2014/main" id="{8BA12BA4-5B85-42E3-9DD7-C5942F6EC1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438400"/>
            <a:ext cx="8153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Since </a:t>
            </a:r>
            <a:r>
              <a:rPr lang="en-US" altLang="zh-CN" sz="2000" i="1"/>
              <a:t>f</a:t>
            </a:r>
            <a:r>
              <a:rPr lang="en-US" altLang="zh-CN" sz="2000"/>
              <a:t>(</a:t>
            </a:r>
            <a:r>
              <a:rPr lang="en-US" altLang="zh-CN" sz="2000" i="1"/>
              <a:t>x</a:t>
            </a:r>
            <a:r>
              <a:rPr lang="en-US" altLang="zh-CN" sz="2000"/>
              <a:t>) is even, so</a:t>
            </a:r>
          </a:p>
        </p:txBody>
      </p:sp>
      <p:grpSp>
        <p:nvGrpSpPr>
          <p:cNvPr id="2" name="组合 10">
            <a:extLst>
              <a:ext uri="{FF2B5EF4-FFF2-40B4-BE49-F238E27FC236}">
                <a16:creationId xmlns:a16="http://schemas.microsoft.com/office/drawing/2014/main" id="{C837AE39-CD1A-44A1-AAA7-649800A03454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082675"/>
            <a:ext cx="4876800" cy="593725"/>
            <a:chOff x="381000" y="1082675"/>
            <a:chExt cx="4876800" cy="593725"/>
          </a:xfrm>
        </p:grpSpPr>
        <p:sp>
          <p:nvSpPr>
            <p:cNvPr id="67595" name="Text Box 3">
              <a:extLst>
                <a:ext uri="{FF2B5EF4-FFF2-40B4-BE49-F238E27FC236}">
                  <a16:creationId xmlns:a16="http://schemas.microsoft.com/office/drawing/2014/main" id="{589A375D-7634-4B96-958D-996589DAD3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" y="1143000"/>
              <a:ext cx="48768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FF0000"/>
                  </a:solidFill>
                </a:rPr>
                <a:t>If </a:t>
              </a:r>
            </a:p>
          </p:txBody>
        </p:sp>
        <p:graphicFrame>
          <p:nvGraphicFramePr>
            <p:cNvPr id="67596" name="Object 36">
              <a:extLst>
                <a:ext uri="{FF2B5EF4-FFF2-40B4-BE49-F238E27FC236}">
                  <a16:creationId xmlns:a16="http://schemas.microsoft.com/office/drawing/2014/main" id="{2EB53A21-ED49-448C-8A2E-840D90E80EE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38200" y="1082675"/>
            <a:ext cx="2286000" cy="593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05" name="Equation" r:id="rId3" imgW="1257300" imgH="330200" progId="Equation.DSMT4">
                    <p:embed/>
                  </p:oleObj>
                </mc:Choice>
                <mc:Fallback>
                  <p:oleObj name="Equation" r:id="rId3" imgW="1257300" imgH="330200" progId="Equation.DSMT4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8200" y="1082675"/>
                          <a:ext cx="2286000" cy="5937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11">
            <a:extLst>
              <a:ext uri="{FF2B5EF4-FFF2-40B4-BE49-F238E27FC236}">
                <a16:creationId xmlns:a16="http://schemas.microsoft.com/office/drawing/2014/main" id="{F9A29994-C0A7-4D37-A4B5-83DE6C2E4918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676400"/>
            <a:ext cx="8153400" cy="790575"/>
            <a:chOff x="381000" y="1676400"/>
            <a:chExt cx="8153400" cy="790575"/>
          </a:xfrm>
        </p:grpSpPr>
        <p:sp>
          <p:nvSpPr>
            <p:cNvPr id="67593" name="Text Box 4">
              <a:extLst>
                <a:ext uri="{FF2B5EF4-FFF2-40B4-BE49-F238E27FC236}">
                  <a16:creationId xmlns:a16="http://schemas.microsoft.com/office/drawing/2014/main" id="{A59C24C3-747A-486D-8949-BD363EE0FD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" y="1828800"/>
              <a:ext cx="81534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/>
                <a:t>it then follows that</a:t>
              </a:r>
            </a:p>
          </p:txBody>
        </p:sp>
        <p:graphicFrame>
          <p:nvGraphicFramePr>
            <p:cNvPr id="67594" name="Object 37">
              <a:extLst>
                <a:ext uri="{FF2B5EF4-FFF2-40B4-BE49-F238E27FC236}">
                  <a16:creationId xmlns:a16="http://schemas.microsoft.com/office/drawing/2014/main" id="{8D802CB4-1508-43C1-AA59-5255AB82480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90800" y="1676400"/>
            <a:ext cx="4143375" cy="790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06" name="Equation" r:id="rId5" imgW="2247900" imgH="431800" progId="Equation.DSMT4">
                    <p:embed/>
                  </p:oleObj>
                </mc:Choice>
                <mc:Fallback>
                  <p:oleObj name="Equation" r:id="rId5" imgW="2247900" imgH="431800" progId="Equation.DSMT4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0800" y="1676400"/>
                          <a:ext cx="4143375" cy="790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05542" name="Object 38">
            <a:extLst>
              <a:ext uri="{FF2B5EF4-FFF2-40B4-BE49-F238E27FC236}">
                <a16:creationId xmlns:a16="http://schemas.microsoft.com/office/drawing/2014/main" id="{C2D9E2F6-4836-478B-8378-F55C025F6C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2895600"/>
          <a:ext cx="3810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7" name="Equation" r:id="rId7" imgW="1917700" imgH="431800" progId="Equation.DSMT4">
                  <p:embed/>
                </p:oleObj>
              </mc:Choice>
              <mc:Fallback>
                <p:oleObj name="Equation" r:id="rId7" imgW="1917700" imgH="43180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895600"/>
                        <a:ext cx="38100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5543" name="Object 39">
            <a:extLst>
              <a:ext uri="{FF2B5EF4-FFF2-40B4-BE49-F238E27FC236}">
                <a16:creationId xmlns:a16="http://schemas.microsoft.com/office/drawing/2014/main" id="{95396682-4F52-46B1-8D18-9D0364D8CD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3887788"/>
          <a:ext cx="3581400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8" name="Equation" r:id="rId9" imgW="1828800" imgH="431800" progId="Equation.DSMT4">
                  <p:embed/>
                </p:oleObj>
              </mc:Choice>
              <mc:Fallback>
                <p:oleObj name="Equation" r:id="rId9" imgW="1828800" imgH="43180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887788"/>
                        <a:ext cx="3581400" cy="836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1" name="灯片编号占位符 4">
            <a:extLst>
              <a:ext uri="{FF2B5EF4-FFF2-40B4-BE49-F238E27FC236}">
                <a16:creationId xmlns:a16="http://schemas.microsoft.com/office/drawing/2014/main" id="{26C049D5-02D8-4C1F-BAE7-F3C96B18C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D82D7E5-8B2D-4D29-8275-C1CE6B31D7C8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52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EF6D0B7C-467D-447F-9552-1A8B959CB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17500"/>
            <a:ext cx="8215312" cy="51911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2. Improper integrals of even functions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5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3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4">
            <a:extLst>
              <a:ext uri="{FF2B5EF4-FFF2-40B4-BE49-F238E27FC236}">
                <a16:creationId xmlns:a16="http://schemas.microsoft.com/office/drawing/2014/main" id="{A5258061-1271-46EF-87A5-127D0B32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3E447AE-500C-4D63-8A85-62057A5536A7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53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84910C6-A758-49AF-9179-83D607A25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17500"/>
            <a:ext cx="8215312" cy="51911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2. Improper integrals of even functions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grpSp>
        <p:nvGrpSpPr>
          <p:cNvPr id="2" name="Group 14">
            <a:extLst>
              <a:ext uri="{FF2B5EF4-FFF2-40B4-BE49-F238E27FC236}">
                <a16:creationId xmlns:a16="http://schemas.microsoft.com/office/drawing/2014/main" id="{787495EA-2CDC-4092-9CCB-21F3CE43ED3C}"/>
              </a:ext>
            </a:extLst>
          </p:cNvPr>
          <p:cNvGrpSpPr>
            <a:grpSpLocks/>
          </p:cNvGrpSpPr>
          <p:nvPr/>
        </p:nvGrpSpPr>
        <p:grpSpPr bwMode="auto">
          <a:xfrm>
            <a:off x="504825" y="1028700"/>
            <a:ext cx="5362575" cy="711200"/>
            <a:chOff x="522" y="1398"/>
            <a:chExt cx="3378" cy="448"/>
          </a:xfrm>
        </p:grpSpPr>
        <p:graphicFrame>
          <p:nvGraphicFramePr>
            <p:cNvPr id="68623" name="Object 2">
              <a:extLst>
                <a:ext uri="{FF2B5EF4-FFF2-40B4-BE49-F238E27FC236}">
                  <a16:creationId xmlns:a16="http://schemas.microsoft.com/office/drawing/2014/main" id="{EAA0A0E5-3EC1-43CC-AAB3-F75C61812C4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92" y="1398"/>
            <a:ext cx="1008" cy="4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35" name="Equation" r:id="rId3" imgW="1028254" imgH="431613" progId="Equation.DSMT4">
                    <p:embed/>
                  </p:oleObj>
                </mc:Choice>
                <mc:Fallback>
                  <p:oleObj name="Equation" r:id="rId3" imgW="1028254" imgH="431613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2" y="1398"/>
                          <a:ext cx="1008" cy="4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624" name="Rectangle 13">
              <a:extLst>
                <a:ext uri="{FF2B5EF4-FFF2-40B4-BE49-F238E27FC236}">
                  <a16:creationId xmlns:a16="http://schemas.microsoft.com/office/drawing/2014/main" id="{8DE7C730-F619-4832-95D7-EB37AF9FE7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" y="1504"/>
              <a:ext cx="229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>
                  <a:solidFill>
                    <a:srgbClr val="0000CC"/>
                  </a:solidFill>
                </a:rPr>
                <a:t>Example 1.</a:t>
              </a:r>
              <a:r>
                <a:rPr lang="en-US" altLang="zh-CN" sz="2000"/>
                <a:t>  Evaluate the integral</a:t>
              </a:r>
            </a:p>
          </p:txBody>
        </p:sp>
      </p:grpSp>
      <p:sp>
        <p:nvSpPr>
          <p:cNvPr id="7" name="Rectangle 15">
            <a:extLst>
              <a:ext uri="{FF2B5EF4-FFF2-40B4-BE49-F238E27FC236}">
                <a16:creationId xmlns:a16="http://schemas.microsoft.com/office/drawing/2014/main" id="{A59303D5-3518-4D23-A50E-56963E406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" y="1709738"/>
            <a:ext cx="1158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olidFill>
                  <a:srgbClr val="0000CC"/>
                </a:solidFill>
              </a:rPr>
              <a:t>Solution.</a:t>
            </a:r>
          </a:p>
        </p:txBody>
      </p:sp>
      <p:grpSp>
        <p:nvGrpSpPr>
          <p:cNvPr id="4" name="Group 53">
            <a:extLst>
              <a:ext uri="{FF2B5EF4-FFF2-40B4-BE49-F238E27FC236}">
                <a16:creationId xmlns:a16="http://schemas.microsoft.com/office/drawing/2014/main" id="{026E57AE-4DE6-4260-B621-D9E53196863A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1571625"/>
            <a:ext cx="2179638" cy="762000"/>
            <a:chOff x="1393" y="1740"/>
            <a:chExt cx="1373" cy="480"/>
          </a:xfrm>
        </p:grpSpPr>
        <p:sp>
          <p:nvSpPr>
            <p:cNvPr id="68621" name="Rectangle 17">
              <a:extLst>
                <a:ext uri="{FF2B5EF4-FFF2-40B4-BE49-F238E27FC236}">
                  <a16:creationId xmlns:a16="http://schemas.microsoft.com/office/drawing/2014/main" id="{6D101B2F-C899-4496-8660-9A109FF65D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3" y="1842"/>
              <a:ext cx="35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/>
                <a:t>Let</a:t>
              </a:r>
            </a:p>
          </p:txBody>
        </p:sp>
        <p:graphicFrame>
          <p:nvGraphicFramePr>
            <p:cNvPr id="68622" name="Object 3">
              <a:extLst>
                <a:ext uri="{FF2B5EF4-FFF2-40B4-BE49-F238E27FC236}">
                  <a16:creationId xmlns:a16="http://schemas.microsoft.com/office/drawing/2014/main" id="{9543D4C4-8232-40FA-822C-C61F7D35DA4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60" y="1740"/>
            <a:ext cx="1006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36" name="Equation" r:id="rId5" imgW="1091726" imgH="431613" progId="Equation.DSMT4">
                    <p:embed/>
                  </p:oleObj>
                </mc:Choice>
                <mc:Fallback>
                  <p:oleObj name="Equation" r:id="rId5" imgW="1091726" imgH="431613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0" y="1740"/>
                          <a:ext cx="1006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Rectangle 19">
            <a:extLst>
              <a:ext uri="{FF2B5EF4-FFF2-40B4-BE49-F238E27FC236}">
                <a16:creationId xmlns:a16="http://schemas.microsoft.com/office/drawing/2014/main" id="{F5E13E85-E179-46AC-840E-F9E74DC90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88" y="2357438"/>
            <a:ext cx="65516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/>
              <a:t>then only </a:t>
            </a:r>
            <a:r>
              <a:rPr lang="en-US" altLang="zh-CN" sz="2000" i="1"/>
              <a:t>z</a:t>
            </a:r>
            <a:r>
              <a:rPr lang="en-US" altLang="zh-CN" sz="2000" baseline="-25000"/>
              <a:t>1</a:t>
            </a:r>
            <a:r>
              <a:rPr lang="en-US" altLang="zh-CN" sz="2000" i="1"/>
              <a:t>=i</a:t>
            </a:r>
            <a:r>
              <a:rPr lang="en-US" altLang="zh-CN" sz="2000"/>
              <a:t> lies in the upper half plane.</a:t>
            </a:r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0C1B5831-0CB1-4EAD-9E7F-A4615166D0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819400"/>
            <a:ext cx="81534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79375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2000"/>
              <a:t>   When </a:t>
            </a:r>
            <a:r>
              <a:rPr lang="en-US" altLang="zh-CN" sz="2000" i="1"/>
              <a:t>R</a:t>
            </a:r>
            <a:r>
              <a:rPr lang="en-US" altLang="zh-CN" sz="2000"/>
              <a:t>&gt;1, the point </a:t>
            </a:r>
            <a:r>
              <a:rPr lang="en-US" altLang="zh-CN" sz="2000" i="1"/>
              <a:t>z</a:t>
            </a:r>
            <a:r>
              <a:rPr lang="en-US" altLang="zh-CN" sz="2000" baseline="-30000"/>
              <a:t>1</a:t>
            </a:r>
            <a:r>
              <a:rPr lang="en-US" altLang="zh-CN" sz="2000"/>
              <a:t> lie in the interior of the semicircular region bounded by the segment </a:t>
            </a:r>
            <a:r>
              <a:rPr lang="en-US" altLang="zh-CN" sz="2000" i="1"/>
              <a:t>z</a:t>
            </a:r>
            <a:r>
              <a:rPr lang="en-US" altLang="zh-CN" sz="2000"/>
              <a:t>=</a:t>
            </a:r>
            <a:r>
              <a:rPr lang="en-US" altLang="zh-CN" sz="2000" i="1"/>
              <a:t>x </a:t>
            </a:r>
            <a:r>
              <a:rPr lang="en-US" altLang="zh-CN" sz="2000"/>
              <a:t>(-</a:t>
            </a:r>
            <a:r>
              <a:rPr lang="en-US" altLang="zh-CN" sz="2000" i="1"/>
              <a:t>R</a:t>
            </a:r>
            <a:r>
              <a:rPr lang="en-US" altLang="zh-CN" sz="2000">
                <a:sym typeface="Symbol" panose="05050102010706020507" pitchFamily="18" charset="2"/>
              </a:rPr>
              <a:t></a:t>
            </a:r>
            <a:r>
              <a:rPr lang="en-US" altLang="zh-CN" sz="2000" i="1"/>
              <a:t>x</a:t>
            </a:r>
            <a:r>
              <a:rPr lang="en-US" altLang="zh-CN" sz="2000">
                <a:sym typeface="Symbol" panose="05050102010706020507" pitchFamily="18" charset="2"/>
              </a:rPr>
              <a:t></a:t>
            </a:r>
            <a:r>
              <a:rPr lang="en-US" altLang="zh-CN" sz="2000" i="1"/>
              <a:t>R</a:t>
            </a:r>
            <a:r>
              <a:rPr lang="en-US" altLang="zh-CN" sz="2000">
                <a:sym typeface="Symbol" panose="05050102010706020507" pitchFamily="18" charset="2"/>
              </a:rPr>
              <a:t>) of the real axis and the upper half </a:t>
            </a:r>
            <a:r>
              <a:rPr lang="en-US" altLang="zh-CN" sz="2000" i="1">
                <a:sym typeface="Symbol" panose="05050102010706020507" pitchFamily="18" charset="2"/>
              </a:rPr>
              <a:t>C</a:t>
            </a:r>
            <a:r>
              <a:rPr lang="en-US" altLang="zh-CN" sz="2000" i="1" baseline="-25000">
                <a:sym typeface="Symbol" panose="05050102010706020507" pitchFamily="18" charset="2"/>
              </a:rPr>
              <a:t>R</a:t>
            </a:r>
            <a:r>
              <a:rPr lang="en-US" altLang="zh-CN" sz="2000">
                <a:sym typeface="Symbol" panose="05050102010706020507" pitchFamily="18" charset="2"/>
              </a:rPr>
              <a:t> of the circle |</a:t>
            </a:r>
            <a:r>
              <a:rPr lang="en-US" altLang="zh-CN" sz="2000" i="1">
                <a:sym typeface="Symbol" panose="05050102010706020507" pitchFamily="18" charset="2"/>
              </a:rPr>
              <a:t>z</a:t>
            </a:r>
            <a:r>
              <a:rPr lang="en-US" altLang="zh-CN" sz="2000">
                <a:sym typeface="Symbol" panose="05050102010706020507" pitchFamily="18" charset="2"/>
              </a:rPr>
              <a:t>|=</a:t>
            </a:r>
            <a:r>
              <a:rPr lang="en-US" altLang="zh-CN" sz="2000" i="1">
                <a:sym typeface="Symbol" panose="05050102010706020507" pitchFamily="18" charset="2"/>
              </a:rPr>
              <a:t>R</a:t>
            </a:r>
            <a:r>
              <a:rPr lang="en-US" altLang="zh-CN" sz="2000">
                <a:sym typeface="Symbol" panose="05050102010706020507" pitchFamily="18" charset="2"/>
              </a:rPr>
              <a:t> from </a:t>
            </a:r>
            <a:r>
              <a:rPr lang="en-US" altLang="zh-CN" sz="2000" i="1">
                <a:sym typeface="Symbol" panose="05050102010706020507" pitchFamily="18" charset="2"/>
              </a:rPr>
              <a:t>z</a:t>
            </a:r>
            <a:r>
              <a:rPr lang="en-US" altLang="zh-CN" sz="2000">
                <a:sym typeface="Symbol" panose="05050102010706020507" pitchFamily="18" charset="2"/>
              </a:rPr>
              <a:t>=</a:t>
            </a:r>
            <a:r>
              <a:rPr lang="en-US" altLang="zh-CN" sz="2000" i="1">
                <a:sym typeface="Symbol" panose="05050102010706020507" pitchFamily="18" charset="2"/>
              </a:rPr>
              <a:t>R</a:t>
            </a:r>
            <a:r>
              <a:rPr lang="en-US" altLang="zh-CN" sz="2000">
                <a:sym typeface="Symbol" panose="05050102010706020507" pitchFamily="18" charset="2"/>
              </a:rPr>
              <a:t> to </a:t>
            </a:r>
            <a:r>
              <a:rPr lang="en-US" altLang="zh-CN" sz="2000" i="1">
                <a:sym typeface="Symbol" panose="05050102010706020507" pitchFamily="18" charset="2"/>
              </a:rPr>
              <a:t>z</a:t>
            </a:r>
            <a:r>
              <a:rPr lang="en-US" altLang="zh-CN" sz="2000">
                <a:sym typeface="Symbol" panose="05050102010706020507" pitchFamily="18" charset="2"/>
              </a:rPr>
              <a:t>=-</a:t>
            </a:r>
            <a:r>
              <a:rPr lang="en-US" altLang="zh-CN" sz="2000" i="1">
                <a:sym typeface="Symbol" panose="05050102010706020507" pitchFamily="18" charset="2"/>
              </a:rPr>
              <a:t>R</a:t>
            </a:r>
            <a:r>
              <a:rPr lang="en-US" altLang="zh-CN" sz="2000">
                <a:sym typeface="Symbol" panose="05050102010706020507" pitchFamily="18" charset="2"/>
              </a:rPr>
              <a:t>. </a:t>
            </a:r>
            <a:endParaRPr lang="en-US" altLang="zh-CN" sz="2000"/>
          </a:p>
        </p:txBody>
      </p:sp>
      <p:graphicFrame>
        <p:nvGraphicFramePr>
          <p:cNvPr id="429060" name="Object 4">
            <a:extLst>
              <a:ext uri="{FF2B5EF4-FFF2-40B4-BE49-F238E27FC236}">
                <a16:creationId xmlns:a16="http://schemas.microsoft.com/office/drawing/2014/main" id="{7C9F90EE-20A4-476E-B34B-73441FD304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7175" y="4343400"/>
          <a:ext cx="4668838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7" name="Equation" r:id="rId7" imgW="2476500" imgH="355600" progId="Equation.DSMT4">
                  <p:embed/>
                </p:oleObj>
              </mc:Choice>
              <mc:Fallback>
                <p:oleObj name="Equation" r:id="rId7" imgW="2476500" imgH="355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7175" y="4343400"/>
                        <a:ext cx="4668838" cy="66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5">
            <a:extLst>
              <a:ext uri="{FF2B5EF4-FFF2-40B4-BE49-F238E27FC236}">
                <a16:creationId xmlns:a16="http://schemas.microsoft.com/office/drawing/2014/main" id="{42393EA2-07C5-4185-8271-6418CD15B4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5029200"/>
          <a:ext cx="18002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8" name="Equation" r:id="rId9" imgW="1040948" imgH="279279" progId="Equation.DSMT4">
                  <p:embed/>
                </p:oleObj>
              </mc:Choice>
              <mc:Fallback>
                <p:oleObj name="Equation" r:id="rId9" imgW="1040948" imgH="279279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029200"/>
                        <a:ext cx="18002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6">
            <a:extLst>
              <a:ext uri="{FF2B5EF4-FFF2-40B4-BE49-F238E27FC236}">
                <a16:creationId xmlns:a16="http://schemas.microsoft.com/office/drawing/2014/main" id="{BCBA76DF-6537-4C59-90BB-BA5ACD3EF4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20875" y="5562600"/>
          <a:ext cx="32607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9" name="Equation" r:id="rId11" imgW="1802618" imgH="406224" progId="Equation.DSMT4">
                  <p:embed/>
                </p:oleObj>
              </mc:Choice>
              <mc:Fallback>
                <p:oleObj name="Equation" r:id="rId11" imgW="1802618" imgH="406224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75" y="5562600"/>
                        <a:ext cx="326072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AutoShape 9">
            <a:extLst>
              <a:ext uri="{FF2B5EF4-FFF2-40B4-BE49-F238E27FC236}">
                <a16:creationId xmlns:a16="http://schemas.microsoft.com/office/drawing/2014/main" id="{F68C4799-9D5C-484F-B57E-E2C9C2B9B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0050" y="4959350"/>
            <a:ext cx="144463" cy="720725"/>
          </a:xfrm>
          <a:prstGeom prst="downArrow">
            <a:avLst>
              <a:gd name="adj1" fmla="val 50000"/>
              <a:gd name="adj2" fmla="val 124725"/>
            </a:avLst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9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3" grpId="0"/>
      <p:bldP spid="1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4">
            <a:extLst>
              <a:ext uri="{FF2B5EF4-FFF2-40B4-BE49-F238E27FC236}">
                <a16:creationId xmlns:a16="http://schemas.microsoft.com/office/drawing/2014/main" id="{0C4E5A61-F2BD-4949-A714-34C7271F8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F3CF4C6-C241-460D-B23F-4842103BFF25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54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C729452-6AB5-46EB-B243-31A6F48AB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17500"/>
            <a:ext cx="8215312" cy="51911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2. Improper integrals of even functions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EE6A6730-91CE-44E9-A47D-5F7DF9F56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2286000"/>
            <a:ext cx="8181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000"/>
              <a:t>When  |</a:t>
            </a:r>
            <a:r>
              <a:rPr lang="en-US" altLang="zh-CN" sz="2000" i="1"/>
              <a:t>z</a:t>
            </a:r>
            <a:r>
              <a:rPr lang="en-US" altLang="zh-CN" sz="2000"/>
              <a:t>|=</a:t>
            </a:r>
            <a:r>
              <a:rPr lang="en-US" altLang="zh-CN" sz="2000" i="1"/>
              <a:t>R</a:t>
            </a:r>
            <a:r>
              <a:rPr lang="en-US" altLang="zh-CN" sz="2000"/>
              <a:t>, |</a:t>
            </a:r>
            <a:r>
              <a:rPr lang="en-US" altLang="zh-CN" sz="2000" i="1"/>
              <a:t>z</a:t>
            </a:r>
            <a:r>
              <a:rPr lang="en-US" altLang="zh-CN" sz="2000" baseline="30000"/>
              <a:t>2</a:t>
            </a:r>
            <a:r>
              <a:rPr lang="en-US" altLang="zh-CN" sz="2000"/>
              <a:t>|=|</a:t>
            </a:r>
            <a:r>
              <a:rPr lang="en-US" altLang="zh-CN" sz="2000" i="1"/>
              <a:t>z</a:t>
            </a:r>
            <a:r>
              <a:rPr lang="en-US" altLang="zh-CN" sz="2000"/>
              <a:t>|</a:t>
            </a:r>
            <a:r>
              <a:rPr lang="en-US" altLang="zh-CN" sz="2000" baseline="30000"/>
              <a:t>2</a:t>
            </a:r>
            <a:r>
              <a:rPr lang="en-US" altLang="zh-CN" sz="2000"/>
              <a:t>=</a:t>
            </a:r>
            <a:r>
              <a:rPr lang="en-US" altLang="zh-CN" sz="2000" i="1"/>
              <a:t>R</a:t>
            </a:r>
            <a:r>
              <a:rPr lang="en-US" altLang="zh-CN" sz="2000" baseline="30000"/>
              <a:t>2</a:t>
            </a:r>
            <a:r>
              <a:rPr lang="en-US" altLang="zh-CN" sz="2000"/>
              <a:t>  and  |</a:t>
            </a:r>
            <a:r>
              <a:rPr lang="en-US" altLang="zh-CN" sz="2000" i="1"/>
              <a:t>z</a:t>
            </a:r>
            <a:r>
              <a:rPr lang="en-US" altLang="zh-CN" sz="2000" baseline="30000"/>
              <a:t>2</a:t>
            </a:r>
            <a:r>
              <a:rPr lang="en-US" altLang="zh-CN" sz="2000"/>
              <a:t>+1|</a:t>
            </a:r>
            <a:r>
              <a:rPr lang="en-US" altLang="zh-CN" sz="2000">
                <a:sym typeface="Symbol" panose="05050102010706020507" pitchFamily="18" charset="2"/>
              </a:rPr>
              <a:t></a:t>
            </a:r>
            <a:r>
              <a:rPr lang="en-US" altLang="zh-CN" sz="2000"/>
              <a:t>||</a:t>
            </a:r>
            <a:r>
              <a:rPr lang="en-US" altLang="zh-CN" sz="2000" i="1">
                <a:sym typeface="Symbol" panose="05050102010706020507" pitchFamily="18" charset="2"/>
              </a:rPr>
              <a:t>z</a:t>
            </a:r>
            <a:r>
              <a:rPr lang="en-US" altLang="zh-CN" sz="2000">
                <a:sym typeface="Symbol" panose="05050102010706020507" pitchFamily="18" charset="2"/>
              </a:rPr>
              <a:t>|</a:t>
            </a:r>
            <a:r>
              <a:rPr lang="en-US" altLang="zh-CN" sz="2000" baseline="30000">
                <a:sym typeface="Symbol" panose="05050102010706020507" pitchFamily="18" charset="2"/>
              </a:rPr>
              <a:t>2</a:t>
            </a:r>
            <a:r>
              <a:rPr lang="en-US" altLang="zh-CN" sz="2000">
                <a:sym typeface="Symbol" panose="05050102010706020507" pitchFamily="18" charset="2"/>
              </a:rPr>
              <a:t>-1|=</a:t>
            </a:r>
            <a:r>
              <a:rPr lang="en-US" altLang="zh-CN" sz="2000" i="1">
                <a:sym typeface="Symbol" panose="05050102010706020507" pitchFamily="18" charset="2"/>
              </a:rPr>
              <a:t>R</a:t>
            </a:r>
            <a:r>
              <a:rPr lang="en-US" altLang="zh-CN" sz="2000" baseline="30000">
                <a:sym typeface="Symbol" panose="05050102010706020507" pitchFamily="18" charset="2"/>
              </a:rPr>
              <a:t>2</a:t>
            </a:r>
            <a:r>
              <a:rPr lang="en-US" altLang="zh-CN" sz="2000">
                <a:sym typeface="Symbol" panose="05050102010706020507" pitchFamily="18" charset="2"/>
              </a:rPr>
              <a:t>-1.</a:t>
            </a:r>
            <a:endParaRPr lang="en-US" altLang="zh-CN" sz="2000"/>
          </a:p>
        </p:txBody>
      </p:sp>
      <p:grpSp>
        <p:nvGrpSpPr>
          <p:cNvPr id="2" name="Group 19">
            <a:extLst>
              <a:ext uri="{FF2B5EF4-FFF2-40B4-BE49-F238E27FC236}">
                <a16:creationId xmlns:a16="http://schemas.microsoft.com/office/drawing/2014/main" id="{1A84CF7E-859F-4BA1-AC0B-E0CFFD6CC1DE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867025"/>
            <a:ext cx="3821113" cy="735013"/>
            <a:chOff x="431" y="1655"/>
            <a:chExt cx="2407" cy="463"/>
          </a:xfrm>
        </p:grpSpPr>
        <p:graphicFrame>
          <p:nvGraphicFramePr>
            <p:cNvPr id="69649" name="Object 2">
              <a:extLst>
                <a:ext uri="{FF2B5EF4-FFF2-40B4-BE49-F238E27FC236}">
                  <a16:creationId xmlns:a16="http://schemas.microsoft.com/office/drawing/2014/main" id="{00AB06B6-8D8B-4752-91CE-E877335FCA4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38" y="1655"/>
            <a:ext cx="2000" cy="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61" name="Equation" r:id="rId3" imgW="1930400" imgH="431800" progId="Equation.DSMT4">
                    <p:embed/>
                  </p:oleObj>
                </mc:Choice>
                <mc:Fallback>
                  <p:oleObj name="Equation" r:id="rId3" imgW="1930400" imgH="4318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8" y="1655"/>
                          <a:ext cx="2000" cy="4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50" name="Rectangle 12">
              <a:extLst>
                <a:ext uri="{FF2B5EF4-FFF2-40B4-BE49-F238E27FC236}">
                  <a16:creationId xmlns:a16="http://schemas.microsoft.com/office/drawing/2014/main" id="{FE1726FC-53C2-4466-9F51-C2983484C5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1752"/>
              <a:ext cx="28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/>
                <a:t>So</a:t>
              </a:r>
            </a:p>
          </p:txBody>
        </p:sp>
      </p:grpSp>
      <p:grpSp>
        <p:nvGrpSpPr>
          <p:cNvPr id="5" name="Group 20">
            <a:extLst>
              <a:ext uri="{FF2B5EF4-FFF2-40B4-BE49-F238E27FC236}">
                <a16:creationId xmlns:a16="http://schemas.microsoft.com/office/drawing/2014/main" id="{0AC01CCC-31D0-45AB-8E1B-378AA7FFB045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725863"/>
            <a:ext cx="5105400" cy="812800"/>
            <a:chOff x="431" y="2065"/>
            <a:chExt cx="3216" cy="512"/>
          </a:xfrm>
        </p:grpSpPr>
        <p:sp>
          <p:nvSpPr>
            <p:cNvPr id="69647" name="Rectangle 13">
              <a:extLst>
                <a:ext uri="{FF2B5EF4-FFF2-40B4-BE49-F238E27FC236}">
                  <a16:creationId xmlns:a16="http://schemas.microsoft.com/office/drawing/2014/main" id="{9AA1725D-256A-4F9A-A3DB-B0B7F5C00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2166"/>
              <a:ext cx="37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/>
                <a:t>and</a:t>
              </a:r>
            </a:p>
          </p:txBody>
        </p:sp>
        <p:graphicFrame>
          <p:nvGraphicFramePr>
            <p:cNvPr id="69648" name="Object 3">
              <a:extLst>
                <a:ext uri="{FF2B5EF4-FFF2-40B4-BE49-F238E27FC236}">
                  <a16:creationId xmlns:a16="http://schemas.microsoft.com/office/drawing/2014/main" id="{CD92238A-8BBA-4083-98B2-E5E0AC00EAC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55" y="2065"/>
            <a:ext cx="2692" cy="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62" name="Equation" r:id="rId5" imgW="2108200" imgH="431800" progId="Equation.DSMT4">
                    <p:embed/>
                  </p:oleObj>
                </mc:Choice>
                <mc:Fallback>
                  <p:oleObj name="Equation" r:id="rId5" imgW="2108200" imgH="4318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5" y="2065"/>
                          <a:ext cx="2692" cy="5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" name="Object 4">
            <a:extLst>
              <a:ext uri="{FF2B5EF4-FFF2-40B4-BE49-F238E27FC236}">
                <a16:creationId xmlns:a16="http://schemas.microsoft.com/office/drawing/2014/main" id="{7C6F103D-4577-4025-85DF-6D093C2BF9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44700" y="4953000"/>
          <a:ext cx="184150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3" name="Equation" r:id="rId7" imgW="1015559" imgH="406224" progId="Equation.DSMT4">
                  <p:embed/>
                </p:oleObj>
              </mc:Choice>
              <mc:Fallback>
                <p:oleObj name="Equation" r:id="rId7" imgW="1015559" imgH="406224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4700" y="4953000"/>
                        <a:ext cx="1841500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AutoShape 16">
            <a:extLst>
              <a:ext uri="{FF2B5EF4-FFF2-40B4-BE49-F238E27FC236}">
                <a16:creationId xmlns:a16="http://schemas.microsoft.com/office/drawing/2014/main" id="{066192F2-06D8-4A4A-8054-ADC599D8C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343400"/>
            <a:ext cx="144463" cy="720725"/>
          </a:xfrm>
          <a:prstGeom prst="downArrow">
            <a:avLst>
              <a:gd name="adj1" fmla="val 50000"/>
              <a:gd name="adj2" fmla="val 124725"/>
            </a:avLst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 sz="2000"/>
          </a:p>
        </p:txBody>
      </p:sp>
      <p:sp>
        <p:nvSpPr>
          <p:cNvPr id="13" name="AutoShape 17">
            <a:extLst>
              <a:ext uri="{FF2B5EF4-FFF2-40B4-BE49-F238E27FC236}">
                <a16:creationId xmlns:a16="http://schemas.microsoft.com/office/drawing/2014/main" id="{FD314542-67C5-4ADA-A9DE-348B5FB29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237163"/>
            <a:ext cx="720725" cy="173037"/>
          </a:xfrm>
          <a:prstGeom prst="rightArrow">
            <a:avLst>
              <a:gd name="adj1" fmla="val 50000"/>
              <a:gd name="adj2" fmla="val 83457"/>
            </a:avLst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 sz="2000"/>
          </a:p>
        </p:txBody>
      </p:sp>
      <p:graphicFrame>
        <p:nvGraphicFramePr>
          <p:cNvPr id="14" name="Object 5">
            <a:extLst>
              <a:ext uri="{FF2B5EF4-FFF2-40B4-BE49-F238E27FC236}">
                <a16:creationId xmlns:a16="http://schemas.microsoft.com/office/drawing/2014/main" id="{F9A445D0-A0A6-4924-81FA-45E8FB22B0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18088" y="4943475"/>
          <a:ext cx="1839912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4" name="Equation" r:id="rId9" imgW="977476" imgH="406224" progId="Equation.DSMT4">
                  <p:embed/>
                </p:oleObj>
              </mc:Choice>
              <mc:Fallback>
                <p:oleObj name="Equation" r:id="rId9" imgW="977476" imgH="406224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8088" y="4943475"/>
                        <a:ext cx="1839912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9643" name="Group 14">
            <a:extLst>
              <a:ext uri="{FF2B5EF4-FFF2-40B4-BE49-F238E27FC236}">
                <a16:creationId xmlns:a16="http://schemas.microsoft.com/office/drawing/2014/main" id="{A36273E4-EC89-425F-80BA-C5569C050323}"/>
              </a:ext>
            </a:extLst>
          </p:cNvPr>
          <p:cNvGrpSpPr>
            <a:grpSpLocks/>
          </p:cNvGrpSpPr>
          <p:nvPr/>
        </p:nvGrpSpPr>
        <p:grpSpPr bwMode="auto">
          <a:xfrm>
            <a:off x="504825" y="1028700"/>
            <a:ext cx="5362575" cy="711200"/>
            <a:chOff x="522" y="1398"/>
            <a:chExt cx="3378" cy="448"/>
          </a:xfrm>
        </p:grpSpPr>
        <p:graphicFrame>
          <p:nvGraphicFramePr>
            <p:cNvPr id="69645" name="Object 6">
              <a:extLst>
                <a:ext uri="{FF2B5EF4-FFF2-40B4-BE49-F238E27FC236}">
                  <a16:creationId xmlns:a16="http://schemas.microsoft.com/office/drawing/2014/main" id="{64F75E51-084A-4BD8-A417-528182C9836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92" y="1398"/>
            <a:ext cx="1008" cy="4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65" name="Equation" r:id="rId11" imgW="1028254" imgH="431613" progId="Equation.DSMT4">
                    <p:embed/>
                  </p:oleObj>
                </mc:Choice>
                <mc:Fallback>
                  <p:oleObj name="Equation" r:id="rId11" imgW="1028254" imgH="431613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2" y="1398"/>
                          <a:ext cx="1008" cy="4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46" name="Rectangle 13">
              <a:extLst>
                <a:ext uri="{FF2B5EF4-FFF2-40B4-BE49-F238E27FC236}">
                  <a16:creationId xmlns:a16="http://schemas.microsoft.com/office/drawing/2014/main" id="{8391B294-0354-4E02-84B0-67FAEF50B5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" y="1504"/>
              <a:ext cx="229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>
                  <a:solidFill>
                    <a:srgbClr val="0000CC"/>
                  </a:solidFill>
                </a:rPr>
                <a:t>Example 1.</a:t>
              </a:r>
              <a:r>
                <a:rPr lang="en-US" altLang="zh-CN" sz="2000"/>
                <a:t>  Evaluate the integral</a:t>
              </a:r>
            </a:p>
          </p:txBody>
        </p:sp>
      </p:grpSp>
      <p:sp>
        <p:nvSpPr>
          <p:cNvPr id="69644" name="Rectangle 15">
            <a:extLst>
              <a:ext uri="{FF2B5EF4-FFF2-40B4-BE49-F238E27FC236}">
                <a16:creationId xmlns:a16="http://schemas.microsoft.com/office/drawing/2014/main" id="{7BABF6F6-E0B3-4ED2-8369-A31446C2E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" y="1709738"/>
            <a:ext cx="1927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olidFill>
                  <a:srgbClr val="0000CC"/>
                </a:solidFill>
              </a:rPr>
              <a:t>Solution (cont.)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12" grpId="0" animBg="1"/>
      <p:bldP spid="13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3" name="Text Box 3">
            <a:extLst>
              <a:ext uri="{FF2B5EF4-FFF2-40B4-BE49-F238E27FC236}">
                <a16:creationId xmlns:a16="http://schemas.microsoft.com/office/drawing/2014/main" id="{C80754ED-CBCE-43EA-BC01-7BD63162A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362200"/>
            <a:ext cx="807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then the function has three singular points lying above the real axis.</a:t>
            </a:r>
          </a:p>
        </p:txBody>
      </p:sp>
      <p:sp>
        <p:nvSpPr>
          <p:cNvPr id="399389" name="Text Box 29">
            <a:extLst>
              <a:ext uri="{FF2B5EF4-FFF2-40B4-BE49-F238E27FC236}">
                <a16:creationId xmlns:a16="http://schemas.microsoft.com/office/drawing/2014/main" id="{095F0845-BB22-47BD-B54D-EEFB98EA7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648200"/>
            <a:ext cx="8153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Using the technique described above (</a:t>
            </a:r>
            <a:r>
              <a:rPr lang="en-US" altLang="zh-CN" sz="2000" i="1"/>
              <a:t>R</a:t>
            </a:r>
            <a:r>
              <a:rPr lang="en-US" altLang="zh-CN" sz="2000"/>
              <a:t>&gt;1), we have</a:t>
            </a:r>
          </a:p>
        </p:txBody>
      </p:sp>
      <p:graphicFrame>
        <p:nvGraphicFramePr>
          <p:cNvPr id="399390" name="Object 30">
            <a:extLst>
              <a:ext uri="{FF2B5EF4-FFF2-40B4-BE49-F238E27FC236}">
                <a16:creationId xmlns:a16="http://schemas.microsoft.com/office/drawing/2014/main" id="{E74EB4C6-ACA4-47AF-93E8-FE000BC748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3657600"/>
          <a:ext cx="175260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1" name="Equation" r:id="rId3" imgW="977476" imgH="444307" progId="Equation.DSMT4">
                  <p:embed/>
                </p:oleObj>
              </mc:Choice>
              <mc:Fallback>
                <p:oleObj name="Equation" r:id="rId3" imgW="977476" imgH="444307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657600"/>
                        <a:ext cx="1752600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5">
            <a:extLst>
              <a:ext uri="{FF2B5EF4-FFF2-40B4-BE49-F238E27FC236}">
                <a16:creationId xmlns:a16="http://schemas.microsoft.com/office/drawing/2014/main" id="{78FA65E8-685A-4882-809C-1A64A34C18D5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990600"/>
            <a:ext cx="7772400" cy="838200"/>
            <a:chOff x="304800" y="989816"/>
            <a:chExt cx="7772400" cy="838200"/>
          </a:xfrm>
        </p:grpSpPr>
        <p:sp>
          <p:nvSpPr>
            <p:cNvPr id="70675" name="Text Box 2">
              <a:extLst>
                <a:ext uri="{FF2B5EF4-FFF2-40B4-BE49-F238E27FC236}">
                  <a16:creationId xmlns:a16="http://schemas.microsoft.com/office/drawing/2014/main" id="{36E5C9CD-2B6E-4F38-84B2-5866DDA699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1200090"/>
              <a:ext cx="77724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0033CC"/>
                  </a:solidFill>
                </a:rPr>
                <a:t>Example 2.</a:t>
              </a:r>
              <a:r>
                <a:rPr lang="en-US" altLang="zh-CN" sz="2000"/>
                <a:t>  Evaluate the improper integral</a:t>
              </a:r>
            </a:p>
          </p:txBody>
        </p:sp>
        <p:graphicFrame>
          <p:nvGraphicFramePr>
            <p:cNvPr id="70676" name="Object 32">
              <a:extLst>
                <a:ext uri="{FF2B5EF4-FFF2-40B4-BE49-F238E27FC236}">
                  <a16:creationId xmlns:a16="http://schemas.microsoft.com/office/drawing/2014/main" id="{71F0DA50-D958-4F1D-A5F2-27C1603BEE7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72957" y="989816"/>
            <a:ext cx="2202590" cy="838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692" name="Equation" r:id="rId5" imgW="1104900" imgH="419100" progId="Equation.DSMT4">
                    <p:embed/>
                  </p:oleObj>
                </mc:Choice>
                <mc:Fallback>
                  <p:oleObj name="Equation" r:id="rId5" imgW="1104900" imgH="419100" progId="Equation.DSMT4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72957" y="989816"/>
                          <a:ext cx="2202590" cy="838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99393" name="Object 33">
            <a:extLst>
              <a:ext uri="{FF2B5EF4-FFF2-40B4-BE49-F238E27FC236}">
                <a16:creationId xmlns:a16="http://schemas.microsoft.com/office/drawing/2014/main" id="{C53154A1-7FB8-433F-9B2F-E3A97A4B46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3657600"/>
          <a:ext cx="2895600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3" name="Equation" r:id="rId7" imgW="1574800" imgH="457200" progId="Equation.DSMT4">
                  <p:embed/>
                </p:oleObj>
              </mc:Choice>
              <mc:Fallback>
                <p:oleObj name="Equation" r:id="rId7" imgW="1574800" imgH="45720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657600"/>
                        <a:ext cx="2895600" cy="83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95" name="Object 35">
            <a:extLst>
              <a:ext uri="{FF2B5EF4-FFF2-40B4-BE49-F238E27FC236}">
                <a16:creationId xmlns:a16="http://schemas.microsoft.com/office/drawing/2014/main" id="{C1B684FE-5EC3-4C82-8679-2AC3BA200C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3657600"/>
          <a:ext cx="19875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4" name="Equation" r:id="rId9" imgW="1054100" imgH="444500" progId="Equation.DSMT4">
                  <p:embed/>
                </p:oleObj>
              </mc:Choice>
              <mc:Fallback>
                <p:oleObj name="Equation" r:id="rId9" imgW="1054100" imgH="44450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657600"/>
                        <a:ext cx="198755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96" name="Object 36">
            <a:extLst>
              <a:ext uri="{FF2B5EF4-FFF2-40B4-BE49-F238E27FC236}">
                <a16:creationId xmlns:a16="http://schemas.microsoft.com/office/drawing/2014/main" id="{EF0B407D-6569-4A0F-8269-6F415077CB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66850" y="5111750"/>
          <a:ext cx="539115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5" name="Equation" r:id="rId11" imgW="2794000" imgH="355600" progId="Equation.DSMT4">
                  <p:embed/>
                </p:oleObj>
              </mc:Choice>
              <mc:Fallback>
                <p:oleObj name="Equation" r:id="rId11" imgW="2794000" imgH="35560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850" y="5111750"/>
                        <a:ext cx="539115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97" name="Text Box 37">
            <a:extLst>
              <a:ext uri="{FF2B5EF4-FFF2-40B4-BE49-F238E27FC236}">
                <a16:creationId xmlns:a16="http://schemas.microsoft.com/office/drawing/2014/main" id="{D26F9B35-3105-4FCA-9D72-9B7A2A3161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867400"/>
            <a:ext cx="800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where </a:t>
            </a:r>
            <a:r>
              <a:rPr lang="en-US" altLang="zh-CN" sz="2000" i="1"/>
              <a:t>B</a:t>
            </a:r>
            <a:r>
              <a:rPr lang="en-US" altLang="zh-CN" sz="2000" i="1" baseline="-25000"/>
              <a:t>k</a:t>
            </a:r>
            <a:r>
              <a:rPr lang="en-US" altLang="zh-CN" sz="2000"/>
              <a:t> are the residue of </a:t>
            </a:r>
            <a:r>
              <a:rPr lang="en-US" altLang="zh-CN" sz="2000" i="1"/>
              <a:t>f</a:t>
            </a:r>
            <a:r>
              <a:rPr lang="en-US" altLang="zh-CN" sz="2000"/>
              <a:t>(</a:t>
            </a:r>
            <a:r>
              <a:rPr lang="en-US" altLang="zh-CN" sz="2000" i="1"/>
              <a:t>z</a:t>
            </a:r>
            <a:r>
              <a:rPr lang="en-US" altLang="zh-CN" sz="2000"/>
              <a:t>) at </a:t>
            </a:r>
            <a:r>
              <a:rPr lang="en-US" altLang="zh-CN" sz="2000" i="1"/>
              <a:t>c</a:t>
            </a:r>
            <a:r>
              <a:rPr lang="en-US" altLang="zh-CN" sz="2000" i="1" baseline="-25000"/>
              <a:t>k</a:t>
            </a:r>
            <a:r>
              <a:rPr lang="en-US" altLang="zh-CN" sz="2000"/>
              <a:t>.</a:t>
            </a:r>
          </a:p>
        </p:txBody>
      </p:sp>
      <p:sp>
        <p:nvSpPr>
          <p:cNvPr id="70666" name="灯片编号占位符 4">
            <a:extLst>
              <a:ext uri="{FF2B5EF4-FFF2-40B4-BE49-F238E27FC236}">
                <a16:creationId xmlns:a16="http://schemas.microsoft.com/office/drawing/2014/main" id="{0EAE41E7-8996-46A9-BE45-3D226FBB8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AEBAABD-ADAB-460B-9269-CF1F3F8AD244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55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5045D785-84B7-4E46-AB5C-951C223B7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17500"/>
            <a:ext cx="8215312" cy="51911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2. Improper integrals of even functions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46431AC6-C80F-4E13-83A3-D95E38D58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733550"/>
            <a:ext cx="1158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olidFill>
                  <a:srgbClr val="0000CC"/>
                </a:solidFill>
              </a:rPr>
              <a:t>Solution.</a:t>
            </a:r>
          </a:p>
        </p:txBody>
      </p:sp>
      <p:grpSp>
        <p:nvGrpSpPr>
          <p:cNvPr id="3" name="Group 51">
            <a:extLst>
              <a:ext uri="{FF2B5EF4-FFF2-40B4-BE49-F238E27FC236}">
                <a16:creationId xmlns:a16="http://schemas.microsoft.com/office/drawing/2014/main" id="{A1DF5F3A-F20E-42B5-9E97-0287B9CFA771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1577975"/>
            <a:ext cx="2035175" cy="784225"/>
            <a:chOff x="1393" y="484"/>
            <a:chExt cx="1282" cy="494"/>
          </a:xfrm>
        </p:grpSpPr>
        <p:sp>
          <p:nvSpPr>
            <p:cNvPr id="70673" name="Rectangle 9">
              <a:extLst>
                <a:ext uri="{FF2B5EF4-FFF2-40B4-BE49-F238E27FC236}">
                  <a16:creationId xmlns:a16="http://schemas.microsoft.com/office/drawing/2014/main" id="{22DA690A-5A81-4BCA-B3DC-09556EB26B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3" y="602"/>
              <a:ext cx="35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/>
                <a:t>Let</a:t>
              </a:r>
            </a:p>
          </p:txBody>
        </p:sp>
        <p:graphicFrame>
          <p:nvGraphicFramePr>
            <p:cNvPr id="70674" name="Object 38">
              <a:extLst>
                <a:ext uri="{FF2B5EF4-FFF2-40B4-BE49-F238E27FC236}">
                  <a16:creationId xmlns:a16="http://schemas.microsoft.com/office/drawing/2014/main" id="{F3FD66B4-EAB6-42BF-B577-8B552E28073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95" y="484"/>
            <a:ext cx="980" cy="4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696" name="Equation" r:id="rId13" imgW="914400" imgH="431800" progId="Equation.DSMT4">
                    <p:embed/>
                  </p:oleObj>
                </mc:Choice>
                <mc:Fallback>
                  <p:oleObj name="Equation" r:id="rId13" imgW="914400" imgH="431800" progId="Equation.DSMT4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5" y="484"/>
                          <a:ext cx="980" cy="4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组合 19">
            <a:extLst>
              <a:ext uri="{FF2B5EF4-FFF2-40B4-BE49-F238E27FC236}">
                <a16:creationId xmlns:a16="http://schemas.microsoft.com/office/drawing/2014/main" id="{EDE8C3ED-815C-4EBB-A627-E69D38364F81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895600"/>
            <a:ext cx="5943600" cy="803275"/>
            <a:chOff x="381000" y="2895600"/>
            <a:chExt cx="5943600" cy="803275"/>
          </a:xfrm>
        </p:grpSpPr>
        <p:graphicFrame>
          <p:nvGraphicFramePr>
            <p:cNvPr id="70671" name="Object 34">
              <a:extLst>
                <a:ext uri="{FF2B5EF4-FFF2-40B4-BE49-F238E27FC236}">
                  <a16:creationId xmlns:a16="http://schemas.microsoft.com/office/drawing/2014/main" id="{58656205-F476-433D-91C1-68F6D39AF71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81400" y="2895600"/>
            <a:ext cx="2743200" cy="803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697" name="Equation" r:id="rId15" imgW="1562100" imgH="457200" progId="Equation.DSMT4">
                    <p:embed/>
                  </p:oleObj>
                </mc:Choice>
                <mc:Fallback>
                  <p:oleObj name="Equation" r:id="rId15" imgW="1562100" imgH="457200" progId="Equation.DSMT4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1400" y="2895600"/>
                          <a:ext cx="2743200" cy="803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672" name="Rectangle 11">
              <a:extLst>
                <a:ext uri="{FF2B5EF4-FFF2-40B4-BE49-F238E27FC236}">
                  <a16:creationId xmlns:a16="http://schemas.microsoft.com/office/drawing/2014/main" id="{ED08F1CE-9FFD-4D81-8296-480BEBE56C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" y="3105150"/>
              <a:ext cx="439261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/>
                <a:t>Isolated singular points are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9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9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9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99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9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9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3" grpId="0"/>
      <p:bldP spid="399389" grpId="0"/>
      <p:bldP spid="399397" grpId="0"/>
      <p:bldP spid="1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36" name="Text Box 32">
            <a:extLst>
              <a:ext uri="{FF2B5EF4-FFF2-40B4-BE49-F238E27FC236}">
                <a16:creationId xmlns:a16="http://schemas.microsoft.com/office/drawing/2014/main" id="{7ABDDA78-559A-4336-BCFD-11BC57ADA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095375"/>
            <a:ext cx="5791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Note </a:t>
            </a:r>
            <a:r>
              <a:rPr lang="en-US" altLang="zh-CN" sz="2000" i="1"/>
              <a:t>c</a:t>
            </a:r>
            <a:r>
              <a:rPr lang="en-US" altLang="zh-CN" sz="2000" i="1" baseline="-25000"/>
              <a:t>k</a:t>
            </a:r>
            <a:r>
              <a:rPr lang="en-US" altLang="zh-CN" sz="2000"/>
              <a:t> are simple pole of </a:t>
            </a:r>
            <a:r>
              <a:rPr lang="en-US" altLang="zh-CN" sz="2000" i="1"/>
              <a:t>f</a:t>
            </a:r>
            <a:r>
              <a:rPr lang="en-US" altLang="zh-CN" sz="2000"/>
              <a:t>(</a:t>
            </a:r>
            <a:r>
              <a:rPr lang="en-US" altLang="zh-CN" sz="2000" i="1"/>
              <a:t>z</a:t>
            </a:r>
            <a:r>
              <a:rPr lang="en-US" altLang="zh-CN" sz="2000"/>
              <a:t>)=</a:t>
            </a:r>
            <a:r>
              <a:rPr lang="en-US" altLang="zh-CN" sz="2000" i="1"/>
              <a:t>z</a:t>
            </a:r>
            <a:r>
              <a:rPr lang="en-US" altLang="zh-CN" sz="2000" baseline="30000"/>
              <a:t>2</a:t>
            </a:r>
            <a:r>
              <a:rPr lang="en-US" altLang="zh-CN" sz="2000"/>
              <a:t>/(</a:t>
            </a:r>
            <a:r>
              <a:rPr lang="en-US" altLang="zh-CN" sz="2000" i="1"/>
              <a:t>z</a:t>
            </a:r>
            <a:r>
              <a:rPr lang="en-US" altLang="zh-CN" sz="2000" baseline="30000"/>
              <a:t>6</a:t>
            </a:r>
            <a:r>
              <a:rPr lang="en-US" altLang="zh-CN" sz="2000"/>
              <a:t>+1)=</a:t>
            </a:r>
            <a:r>
              <a:rPr lang="en-US" altLang="zh-CN" sz="2000" i="1"/>
              <a:t>p</a:t>
            </a:r>
            <a:r>
              <a:rPr lang="en-US" altLang="zh-CN" sz="2000"/>
              <a:t>(</a:t>
            </a:r>
            <a:r>
              <a:rPr lang="en-US" altLang="zh-CN" sz="2000" i="1"/>
              <a:t>z</a:t>
            </a:r>
            <a:r>
              <a:rPr lang="en-US" altLang="zh-CN" sz="2000"/>
              <a:t>)/</a:t>
            </a:r>
            <a:r>
              <a:rPr lang="en-US" altLang="zh-CN" sz="2000" i="1"/>
              <a:t>q</a:t>
            </a:r>
            <a:r>
              <a:rPr lang="en-US" altLang="zh-CN" sz="2000"/>
              <a:t>(</a:t>
            </a:r>
            <a:r>
              <a:rPr lang="en-US" altLang="zh-CN" sz="2000" i="1"/>
              <a:t>z</a:t>
            </a:r>
            <a:r>
              <a:rPr lang="en-US" altLang="zh-CN" sz="2000"/>
              <a:t>), so</a:t>
            </a:r>
          </a:p>
        </p:txBody>
      </p:sp>
      <p:sp>
        <p:nvSpPr>
          <p:cNvPr id="379949" name="Text Box 45">
            <a:extLst>
              <a:ext uri="{FF2B5EF4-FFF2-40B4-BE49-F238E27FC236}">
                <a16:creationId xmlns:a16="http://schemas.microsoft.com/office/drawing/2014/main" id="{0053CB1E-61D4-4ADA-BF89-3413E0266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419350"/>
            <a:ext cx="800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Thus, </a:t>
            </a:r>
          </a:p>
        </p:txBody>
      </p:sp>
      <p:sp>
        <p:nvSpPr>
          <p:cNvPr id="379952" name="Text Box 48">
            <a:extLst>
              <a:ext uri="{FF2B5EF4-FFF2-40B4-BE49-F238E27FC236}">
                <a16:creationId xmlns:a16="http://schemas.microsoft.com/office/drawing/2014/main" id="{333302B8-5000-4927-846A-E1EC58BE7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124200"/>
            <a:ext cx="830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and</a:t>
            </a:r>
          </a:p>
        </p:txBody>
      </p:sp>
      <p:graphicFrame>
        <p:nvGraphicFramePr>
          <p:cNvPr id="379954" name="Object 50">
            <a:extLst>
              <a:ext uri="{FF2B5EF4-FFF2-40B4-BE49-F238E27FC236}">
                <a16:creationId xmlns:a16="http://schemas.microsoft.com/office/drawing/2014/main" id="{675701B6-2067-4963-B1D8-1783214EB8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1549400"/>
          <a:ext cx="175260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5" name="Equation" r:id="rId3" imgW="990170" imgH="431613" progId="Equation.DSMT4">
                  <p:embed/>
                </p:oleObj>
              </mc:Choice>
              <mc:Fallback>
                <p:oleObj name="Equation" r:id="rId3" imgW="990170" imgH="431613" progId="Equation.DSMT4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549400"/>
                        <a:ext cx="1752600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955" name="Object 51">
            <a:extLst>
              <a:ext uri="{FF2B5EF4-FFF2-40B4-BE49-F238E27FC236}">
                <a16:creationId xmlns:a16="http://schemas.microsoft.com/office/drawing/2014/main" id="{066E8804-E3A3-4860-A6C7-3D5216CB9D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1600200"/>
          <a:ext cx="2590800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6" name="Equation" r:id="rId5" imgW="1612900" imgH="457200" progId="Equation.DSMT4">
                  <p:embed/>
                </p:oleObj>
              </mc:Choice>
              <mc:Fallback>
                <p:oleObj name="Equation" r:id="rId5" imgW="1612900" imgH="457200" progId="Equation.DSMT4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600200"/>
                        <a:ext cx="2590800" cy="735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956" name="Object 52">
            <a:extLst>
              <a:ext uri="{FF2B5EF4-FFF2-40B4-BE49-F238E27FC236}">
                <a16:creationId xmlns:a16="http://schemas.microsoft.com/office/drawing/2014/main" id="{C577869D-B94F-4FEB-AFC4-A5EB16E636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1463" y="1592263"/>
          <a:ext cx="990600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7" name="Equation" r:id="rId7" imgW="571252" imgH="444307" progId="Equation.DSMT4">
                  <p:embed/>
                </p:oleObj>
              </mc:Choice>
              <mc:Fallback>
                <p:oleObj name="Equation" r:id="rId7" imgW="571252" imgH="444307" progId="Equation.DSMT4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1463" y="1592263"/>
                        <a:ext cx="990600" cy="76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957" name="Object 53">
            <a:extLst>
              <a:ext uri="{FF2B5EF4-FFF2-40B4-BE49-F238E27FC236}">
                <a16:creationId xmlns:a16="http://schemas.microsoft.com/office/drawing/2014/main" id="{B98D3CBE-E44A-461E-96F8-10AD5E4E38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2478088"/>
          <a:ext cx="190500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8" name="Equation" r:id="rId9" imgW="1143000" imgH="228600" progId="Equation.DSMT4">
                  <p:embed/>
                </p:oleObj>
              </mc:Choice>
              <mc:Fallback>
                <p:oleObj name="Equation" r:id="rId9" imgW="1143000" imgH="228600" progId="Equation.DSMT4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478088"/>
                        <a:ext cx="1905000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958" name="Object 54">
            <a:extLst>
              <a:ext uri="{FF2B5EF4-FFF2-40B4-BE49-F238E27FC236}">
                <a16:creationId xmlns:a16="http://schemas.microsoft.com/office/drawing/2014/main" id="{1D2B48F1-B8FD-4E53-A79C-7B59AD2693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2305050"/>
          <a:ext cx="2819400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9" name="Equation" r:id="rId11" imgW="1637589" imgH="431613" progId="Equation.DSMT4">
                  <p:embed/>
                </p:oleObj>
              </mc:Choice>
              <mc:Fallback>
                <p:oleObj name="Equation" r:id="rId11" imgW="1637589" imgH="431613" progId="Equation.DSMT4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305050"/>
                        <a:ext cx="2819400" cy="73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959" name="Object 55">
            <a:extLst>
              <a:ext uri="{FF2B5EF4-FFF2-40B4-BE49-F238E27FC236}">
                <a16:creationId xmlns:a16="http://schemas.microsoft.com/office/drawing/2014/main" id="{688625C1-ADDD-47BF-89EE-D72B629334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2971800"/>
          <a:ext cx="320040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0" name="Equation" r:id="rId13" imgW="1841500" imgH="406400" progId="Equation.DSMT4">
                  <p:embed/>
                </p:oleObj>
              </mc:Choice>
              <mc:Fallback>
                <p:oleObj name="Equation" r:id="rId13" imgW="1841500" imgH="406400" progId="Equation.DSMT4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971800"/>
                        <a:ext cx="3200400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961" name="Text Box 57">
            <a:extLst>
              <a:ext uri="{FF2B5EF4-FFF2-40B4-BE49-F238E27FC236}">
                <a16:creationId xmlns:a16="http://schemas.microsoft.com/office/drawing/2014/main" id="{25AE9923-8278-47F6-B619-B42A2B59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124200"/>
            <a:ext cx="3200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which is valid for </a:t>
            </a:r>
            <a:r>
              <a:rPr lang="en-US" altLang="zh-CN" sz="2000" i="1"/>
              <a:t>R</a:t>
            </a:r>
            <a:r>
              <a:rPr lang="en-US" altLang="zh-CN" sz="2000"/>
              <a:t>&gt;1.</a:t>
            </a:r>
          </a:p>
        </p:txBody>
      </p:sp>
      <p:sp>
        <p:nvSpPr>
          <p:cNvPr id="379962" name="Text Box 58">
            <a:extLst>
              <a:ext uri="{FF2B5EF4-FFF2-40B4-BE49-F238E27FC236}">
                <a16:creationId xmlns:a16="http://schemas.microsoft.com/office/drawing/2014/main" id="{6C5E3FDE-8970-4FCA-9BAF-47B4F49295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657600"/>
            <a:ext cx="830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Then for</a:t>
            </a:r>
            <a:r>
              <a:rPr lang="en-US" altLang="zh-CN" sz="2000" i="1"/>
              <a:t> z</a:t>
            </a:r>
            <a:r>
              <a:rPr lang="en-US" altLang="zh-CN" sz="2000"/>
              <a:t> on the circle </a:t>
            </a:r>
            <a:r>
              <a:rPr lang="en-US" altLang="zh-CN" sz="2000" i="1"/>
              <a:t>C</a:t>
            </a:r>
            <a:r>
              <a:rPr lang="en-US" altLang="zh-CN" sz="2000" i="1" baseline="-25000"/>
              <a:t>R</a:t>
            </a:r>
            <a:r>
              <a:rPr lang="en-US" altLang="zh-CN" sz="2000"/>
              <a:t>: |</a:t>
            </a:r>
            <a:r>
              <a:rPr lang="en-US" altLang="zh-CN" sz="2000" i="1"/>
              <a:t>z</a:t>
            </a:r>
            <a:r>
              <a:rPr lang="en-US" altLang="zh-CN" sz="2000"/>
              <a:t>|=</a:t>
            </a:r>
            <a:r>
              <a:rPr lang="en-US" altLang="zh-CN" sz="2000" i="1"/>
              <a:t>R</a:t>
            </a:r>
            <a:r>
              <a:rPr lang="en-US" altLang="zh-CN" sz="2000"/>
              <a:t>, |</a:t>
            </a:r>
            <a:r>
              <a:rPr lang="en-US" altLang="zh-CN" sz="2000" i="1"/>
              <a:t>z</a:t>
            </a:r>
            <a:r>
              <a:rPr lang="en-US" altLang="zh-CN" sz="2000" baseline="30000"/>
              <a:t>2</a:t>
            </a:r>
            <a:r>
              <a:rPr lang="en-US" altLang="zh-CN" sz="2000"/>
              <a:t>|=</a:t>
            </a:r>
            <a:r>
              <a:rPr lang="en-US" altLang="zh-CN" sz="2000" i="1"/>
              <a:t>R</a:t>
            </a:r>
            <a:r>
              <a:rPr lang="en-US" altLang="zh-CN" sz="2000" baseline="30000"/>
              <a:t>2</a:t>
            </a:r>
            <a:r>
              <a:rPr lang="en-US" altLang="zh-CN" sz="2000"/>
              <a:t>, and</a:t>
            </a:r>
          </a:p>
        </p:txBody>
      </p:sp>
      <p:graphicFrame>
        <p:nvGraphicFramePr>
          <p:cNvPr id="379963" name="Object 59">
            <a:extLst>
              <a:ext uri="{FF2B5EF4-FFF2-40B4-BE49-F238E27FC236}">
                <a16:creationId xmlns:a16="http://schemas.microsoft.com/office/drawing/2014/main" id="{801B2752-EA37-4375-B81E-B4ECF9C74F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0200" y="3581400"/>
          <a:ext cx="1931988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1" name="Equation" r:id="rId15" imgW="1015559" imgH="304668" progId="Equation.DSMT4">
                  <p:embed/>
                </p:oleObj>
              </mc:Choice>
              <mc:Fallback>
                <p:oleObj name="Equation" r:id="rId15" imgW="1015559" imgH="304668" progId="Equation.DSMT4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581400"/>
                        <a:ext cx="1931988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964" name="Object 60">
            <a:extLst>
              <a:ext uri="{FF2B5EF4-FFF2-40B4-BE49-F238E27FC236}">
                <a16:creationId xmlns:a16="http://schemas.microsoft.com/office/drawing/2014/main" id="{C9E8A0EC-C1DC-4397-8B44-ADBD31009A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5200" y="3657600"/>
          <a:ext cx="106680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2" name="Equation" r:id="rId17" imgW="583947" imgH="228501" progId="Equation.DSMT4">
                  <p:embed/>
                </p:oleObj>
              </mc:Choice>
              <mc:Fallback>
                <p:oleObj name="Equation" r:id="rId17" imgW="583947" imgH="228501" progId="Equation.DSMT4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3657600"/>
                        <a:ext cx="106680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5" name="灯片编号占位符 4">
            <a:extLst>
              <a:ext uri="{FF2B5EF4-FFF2-40B4-BE49-F238E27FC236}">
                <a16:creationId xmlns:a16="http://schemas.microsoft.com/office/drawing/2014/main" id="{E0273BDF-215B-469D-AB68-9A81E4254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7CA2031-35C1-4B0B-BF25-8DFEAD0878A0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56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5278CE28-0E3A-4A3F-B8C4-E4FFDC24B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17500"/>
            <a:ext cx="8215312" cy="51911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2. Improper integrals of even functions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71697" name="Rectangle 8">
            <a:extLst>
              <a:ext uri="{FF2B5EF4-FFF2-40B4-BE49-F238E27FC236}">
                <a16:creationId xmlns:a16="http://schemas.microsoft.com/office/drawing/2014/main" id="{F1FB217A-918D-4CF7-95C7-01E9950B5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066800"/>
            <a:ext cx="1927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olidFill>
                  <a:srgbClr val="0000CC"/>
                </a:solidFill>
              </a:rPr>
              <a:t>Solution (cont.)</a:t>
            </a:r>
          </a:p>
        </p:txBody>
      </p:sp>
      <p:sp>
        <p:nvSpPr>
          <p:cNvPr id="18" name="Text Box 2">
            <a:extLst>
              <a:ext uri="{FF2B5EF4-FFF2-40B4-BE49-F238E27FC236}">
                <a16:creationId xmlns:a16="http://schemas.microsoft.com/office/drawing/2014/main" id="{1FF8331B-48E8-4503-94C1-17EDF3745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191000"/>
            <a:ext cx="8153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which implies that</a:t>
            </a:r>
          </a:p>
        </p:txBody>
      </p:sp>
      <p:sp>
        <p:nvSpPr>
          <p:cNvPr id="19" name="Text Box 35">
            <a:extLst>
              <a:ext uri="{FF2B5EF4-FFF2-40B4-BE49-F238E27FC236}">
                <a16:creationId xmlns:a16="http://schemas.microsoft.com/office/drawing/2014/main" id="{A037B5CE-3496-457D-BC7B-C12E6F858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953000"/>
            <a:ext cx="4800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and</a:t>
            </a:r>
          </a:p>
        </p:txBody>
      </p:sp>
      <p:graphicFrame>
        <p:nvGraphicFramePr>
          <p:cNvPr id="20" name="Object 39">
            <a:extLst>
              <a:ext uri="{FF2B5EF4-FFF2-40B4-BE49-F238E27FC236}">
                <a16:creationId xmlns:a16="http://schemas.microsoft.com/office/drawing/2014/main" id="{A7D3DF1C-9B7B-4D7D-A395-026DC636C2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4000500"/>
          <a:ext cx="2438400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3" name="Equation" r:id="rId19" imgW="1562100" imgH="533400" progId="Equation.DSMT4">
                  <p:embed/>
                </p:oleObj>
              </mc:Choice>
              <mc:Fallback>
                <p:oleObj name="Equation" r:id="rId19" imgW="1562100" imgH="53340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000500"/>
                        <a:ext cx="2438400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40">
            <a:extLst>
              <a:ext uri="{FF2B5EF4-FFF2-40B4-BE49-F238E27FC236}">
                <a16:creationId xmlns:a16="http://schemas.microsoft.com/office/drawing/2014/main" id="{21FD5C27-5B09-4BCE-872A-EC138E164E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4800600"/>
          <a:ext cx="2438400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4" name="Equation" r:id="rId21" imgW="1587500" imgH="419100" progId="Equation.DSMT4">
                  <p:embed/>
                </p:oleObj>
              </mc:Choice>
              <mc:Fallback>
                <p:oleObj name="Equation" r:id="rId21" imgW="1587500" imgH="419100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800600"/>
                        <a:ext cx="2438400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44">
            <a:extLst>
              <a:ext uri="{FF2B5EF4-FFF2-40B4-BE49-F238E27FC236}">
                <a16:creationId xmlns:a16="http://schemas.microsoft.com/office/drawing/2014/main" id="{B7CC0FAE-4EE8-40C5-8764-A6DEA9CEBC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4800600"/>
          <a:ext cx="91440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5" name="Equation" r:id="rId23" imgW="571252" imgH="418918" progId="Equation.DSMT4">
                  <p:embed/>
                </p:oleObj>
              </mc:Choice>
              <mc:Fallback>
                <p:oleObj name="Equation" r:id="rId23" imgW="571252" imgH="418918" progId="Equation.DSMT4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800600"/>
                        <a:ext cx="914400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45">
            <a:extLst>
              <a:ext uri="{FF2B5EF4-FFF2-40B4-BE49-F238E27FC236}">
                <a16:creationId xmlns:a16="http://schemas.microsoft.com/office/drawing/2014/main" id="{A378F2BE-164D-421E-91DA-57DDE8EB47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5325" y="4962525"/>
          <a:ext cx="60960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6" name="Equation" r:id="rId25" imgW="342603" imgH="177646" progId="Equation.DSMT4">
                  <p:embed/>
                </p:oleObj>
              </mc:Choice>
              <mc:Fallback>
                <p:oleObj name="Equation" r:id="rId25" imgW="342603" imgH="177646" progId="Equation.DSMT4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5325" y="4962525"/>
                        <a:ext cx="609600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46">
            <a:extLst>
              <a:ext uri="{FF2B5EF4-FFF2-40B4-BE49-F238E27FC236}">
                <a16:creationId xmlns:a16="http://schemas.microsoft.com/office/drawing/2014/main" id="{79E0590B-2013-4C25-A07F-9693CB1D1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562600"/>
            <a:ext cx="830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Hence</a:t>
            </a:r>
          </a:p>
        </p:txBody>
      </p:sp>
      <p:graphicFrame>
        <p:nvGraphicFramePr>
          <p:cNvPr id="27" name="Object 49">
            <a:extLst>
              <a:ext uri="{FF2B5EF4-FFF2-40B4-BE49-F238E27FC236}">
                <a16:creationId xmlns:a16="http://schemas.microsoft.com/office/drawing/2014/main" id="{499968F4-4AB1-44DE-BD61-4145EB5255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5410200"/>
          <a:ext cx="24384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7" name="Equation" r:id="rId27" imgW="1460500" imgH="419100" progId="Equation.DSMT4">
                  <p:embed/>
                </p:oleObj>
              </mc:Choice>
              <mc:Fallback>
                <p:oleObj name="Equation" r:id="rId27" imgW="1460500" imgH="419100" progId="Equation.DSMT4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410200"/>
                        <a:ext cx="24384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2">
            <a:extLst>
              <a:ext uri="{FF2B5EF4-FFF2-40B4-BE49-F238E27FC236}">
                <a16:creationId xmlns:a16="http://schemas.microsoft.com/office/drawing/2014/main" id="{C7E07060-ED3D-4AA1-8CE1-0912345562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5410200"/>
          <a:ext cx="2043113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8" name="Equation" r:id="rId29" imgW="1168400" imgH="419100" progId="Equation.DSMT4">
                  <p:embed/>
                </p:oleObj>
              </mc:Choice>
              <mc:Fallback>
                <p:oleObj name="Equation" r:id="rId29" imgW="1168400" imgH="4191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410200"/>
                        <a:ext cx="2043113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9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9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9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9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9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9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9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9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9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79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79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79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79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36" grpId="0"/>
      <p:bldP spid="379949" grpId="0"/>
      <p:bldP spid="379952" grpId="0"/>
      <p:bldP spid="379961" grpId="0"/>
      <p:bldP spid="379962" grpId="0"/>
      <p:bldP spid="18" grpId="0"/>
      <p:bldP spid="19" grpId="0"/>
      <p:bldP spid="2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60" name="Text Box 36">
            <a:extLst>
              <a:ext uri="{FF2B5EF4-FFF2-40B4-BE49-F238E27FC236}">
                <a16:creationId xmlns:a16="http://schemas.microsoft.com/office/drawing/2014/main" id="{13CB45CD-221B-4BAC-99D4-389173855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017588"/>
            <a:ext cx="80772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/>
              <a:t>We consider evaluating improper integrals</a:t>
            </a:r>
            <a:endParaRPr lang="en-US" altLang="zh-CN" sz="2000" i="1"/>
          </a:p>
        </p:txBody>
      </p:sp>
      <p:graphicFrame>
        <p:nvGraphicFramePr>
          <p:cNvPr id="359470" name="Object 2">
            <a:extLst>
              <a:ext uri="{FF2B5EF4-FFF2-40B4-BE49-F238E27FC236}">
                <a16:creationId xmlns:a16="http://schemas.microsoft.com/office/drawing/2014/main" id="{E402FAD4-E166-43B7-8A11-6BCFEB4DBB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1524000"/>
          <a:ext cx="461962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9" name="Equation" r:id="rId3" imgW="2667000" imgH="342900" progId="Equation.DSMT4">
                  <p:embed/>
                </p:oleObj>
              </mc:Choice>
              <mc:Fallback>
                <p:oleObj name="Equation" r:id="rId3" imgW="2667000" imgH="3429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524000"/>
                        <a:ext cx="4619625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9484" name="Text Box 60">
            <a:extLst>
              <a:ext uri="{FF2B5EF4-FFF2-40B4-BE49-F238E27FC236}">
                <a16:creationId xmlns:a16="http://schemas.microsoft.com/office/drawing/2014/main" id="{F198D0A6-4579-4702-9FD5-7C2CAF20D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057400"/>
            <a:ext cx="8229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/>
              <a:t>where </a:t>
            </a:r>
            <a:r>
              <a:rPr lang="en-US" altLang="zh-CN" sz="2000" i="1"/>
              <a:t>f</a:t>
            </a:r>
            <a:r>
              <a:rPr lang="en-US" altLang="zh-CN" sz="2000"/>
              <a:t>(</a:t>
            </a:r>
            <a:r>
              <a:rPr lang="en-US" altLang="zh-CN" sz="2000" i="1"/>
              <a:t>x</a:t>
            </a:r>
            <a:r>
              <a:rPr lang="en-US" altLang="zh-CN" sz="2000"/>
              <a:t>)=</a:t>
            </a:r>
            <a:r>
              <a:rPr lang="en-US" altLang="zh-CN" sz="2000" i="1"/>
              <a:t>p</a:t>
            </a:r>
            <a:r>
              <a:rPr lang="en-US" altLang="zh-CN" sz="2000"/>
              <a:t>(</a:t>
            </a:r>
            <a:r>
              <a:rPr lang="en-US" altLang="zh-CN" sz="2000" i="1"/>
              <a:t>x</a:t>
            </a:r>
            <a:r>
              <a:rPr lang="en-US" altLang="zh-CN" sz="2000"/>
              <a:t>)/</a:t>
            </a:r>
            <a:r>
              <a:rPr lang="en-US" altLang="zh-CN" sz="2000" i="1"/>
              <a:t>q</a:t>
            </a:r>
            <a:r>
              <a:rPr lang="en-US" altLang="zh-CN" sz="2000"/>
              <a:t>(</a:t>
            </a:r>
            <a:r>
              <a:rPr lang="en-US" altLang="zh-CN" sz="2000" i="1"/>
              <a:t>x</a:t>
            </a:r>
            <a:r>
              <a:rPr lang="en-US" altLang="zh-CN" sz="2000"/>
              <a:t>) with</a:t>
            </a:r>
            <a:endParaRPr lang="en-US" altLang="zh-CN" sz="2000" baseline="-25000"/>
          </a:p>
        </p:txBody>
      </p:sp>
      <p:sp>
        <p:nvSpPr>
          <p:cNvPr id="359485" name="Text Box 61">
            <a:extLst>
              <a:ext uri="{FF2B5EF4-FFF2-40B4-BE49-F238E27FC236}">
                <a16:creationId xmlns:a16="http://schemas.microsoft.com/office/drawing/2014/main" id="{4CB6F4F5-AD77-4903-B9BE-9849F9463D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667000"/>
            <a:ext cx="8229600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/>
              <a:t>(1) </a:t>
            </a:r>
            <a:r>
              <a:rPr lang="en-US" altLang="zh-CN" sz="2000" i="1"/>
              <a:t>p</a:t>
            </a:r>
            <a:r>
              <a:rPr lang="en-US" altLang="zh-CN" sz="2000"/>
              <a:t>(</a:t>
            </a:r>
            <a:r>
              <a:rPr lang="en-US" altLang="zh-CN" sz="2000" i="1"/>
              <a:t>x</a:t>
            </a:r>
            <a:r>
              <a:rPr lang="en-US" altLang="zh-CN" sz="2000"/>
              <a:t>) and </a:t>
            </a:r>
            <a:r>
              <a:rPr lang="en-US" altLang="zh-CN" sz="2000" i="1"/>
              <a:t>q</a:t>
            </a:r>
            <a:r>
              <a:rPr lang="en-US" altLang="zh-CN" sz="2000"/>
              <a:t>(</a:t>
            </a:r>
            <a:r>
              <a:rPr lang="en-US" altLang="zh-CN" sz="2000" i="1"/>
              <a:t>x</a:t>
            </a:r>
            <a:r>
              <a:rPr lang="en-US" altLang="zh-CN" sz="2000"/>
              <a:t>) are polynomials with real coefficients and no factors in common;</a:t>
            </a:r>
            <a:endParaRPr lang="en-US" altLang="zh-CN" sz="2000" baseline="-25000"/>
          </a:p>
        </p:txBody>
      </p:sp>
      <p:sp>
        <p:nvSpPr>
          <p:cNvPr id="359486" name="Text Box 62">
            <a:extLst>
              <a:ext uri="{FF2B5EF4-FFF2-40B4-BE49-F238E27FC236}">
                <a16:creationId xmlns:a16="http://schemas.microsoft.com/office/drawing/2014/main" id="{46CDFAB4-3672-4A18-85C0-72ADA66E7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657600"/>
            <a:ext cx="8229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/>
              <a:t>(2) </a:t>
            </a:r>
            <a:r>
              <a:rPr lang="en-US" altLang="zh-CN" sz="2000" i="1"/>
              <a:t>q</a:t>
            </a:r>
            <a:r>
              <a:rPr lang="en-US" altLang="zh-CN" sz="2000"/>
              <a:t>(</a:t>
            </a:r>
            <a:r>
              <a:rPr lang="en-US" altLang="zh-CN" sz="2000" i="1"/>
              <a:t>z</a:t>
            </a:r>
            <a:r>
              <a:rPr lang="en-US" altLang="zh-CN" sz="2000"/>
              <a:t>) has </a:t>
            </a:r>
            <a:r>
              <a:rPr lang="en-US" altLang="zh-CN" sz="2000">
                <a:solidFill>
                  <a:srgbClr val="FF0000"/>
                </a:solidFill>
              </a:rPr>
              <a:t>no real zeros</a:t>
            </a:r>
            <a:r>
              <a:rPr lang="en-US" altLang="zh-CN" sz="2000"/>
              <a:t> but at least one zero above the real axis.</a:t>
            </a:r>
            <a:endParaRPr lang="en-US" altLang="zh-CN" sz="2000" baseline="-25000"/>
          </a:p>
        </p:txBody>
      </p:sp>
      <p:sp>
        <p:nvSpPr>
          <p:cNvPr id="72711" name="灯片编号占位符 4">
            <a:extLst>
              <a:ext uri="{FF2B5EF4-FFF2-40B4-BE49-F238E27FC236}">
                <a16:creationId xmlns:a16="http://schemas.microsoft.com/office/drawing/2014/main" id="{C7D470C7-FFDF-46FA-837E-9D8C66CED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3CEF059-4921-43B1-92C2-913A86A2BF0D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57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BA6C0E2C-3E06-497B-BC3D-7D28E4E127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17500"/>
            <a:ext cx="85582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3. Improper integrals from Fourier analysis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10" name="Text Box 25">
            <a:extLst>
              <a:ext uri="{FF2B5EF4-FFF2-40B4-BE49-F238E27FC236}">
                <a16:creationId xmlns:a16="http://schemas.microsoft.com/office/drawing/2014/main" id="{5E904C82-7871-4A12-A0A3-097AA3E58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256088"/>
            <a:ext cx="792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The method is based on the fact</a:t>
            </a:r>
            <a:endParaRPr lang="en-US" altLang="zh-CN" sz="2000" i="1"/>
          </a:p>
        </p:txBody>
      </p:sp>
      <p:graphicFrame>
        <p:nvGraphicFramePr>
          <p:cNvPr id="11" name="Object 3">
            <a:extLst>
              <a:ext uri="{FF2B5EF4-FFF2-40B4-BE49-F238E27FC236}">
                <a16:creationId xmlns:a16="http://schemas.microsoft.com/office/drawing/2014/main" id="{B2BE3C5B-9E4B-4A73-A279-691812E340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82663" y="4800600"/>
          <a:ext cx="6637337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0" name="Equation" r:id="rId5" imgW="3632200" imgH="330200" progId="Equation.DSMT4">
                  <p:embed/>
                </p:oleObj>
              </mc:Choice>
              <mc:Fallback>
                <p:oleObj name="Equation" r:id="rId5" imgW="3632200" imgH="330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663" y="4800600"/>
                        <a:ext cx="6637337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59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59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59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60" grpId="0"/>
      <p:bldP spid="359484" grpId="0"/>
      <p:bldP spid="359485" grpId="0"/>
      <p:bldP spid="359486" grpId="0"/>
      <p:bldP spid="10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Text Box 2">
            <a:extLst>
              <a:ext uri="{FF2B5EF4-FFF2-40B4-BE49-F238E27FC236}">
                <a16:creationId xmlns:a16="http://schemas.microsoft.com/office/drawing/2014/main" id="{A25CCF7B-2836-4647-90BE-F46DA133C1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066800"/>
            <a:ext cx="8153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0033CC"/>
                </a:solidFill>
              </a:rPr>
              <a:t>Example 1. </a:t>
            </a:r>
            <a:r>
              <a:rPr lang="en-US" altLang="zh-CN" sz="2000"/>
              <a:t>Evaluate the integral</a:t>
            </a:r>
            <a:endParaRPr lang="en-US" altLang="zh-CN" sz="2000" i="1"/>
          </a:p>
        </p:txBody>
      </p:sp>
      <p:graphicFrame>
        <p:nvGraphicFramePr>
          <p:cNvPr id="414736" name="Object 2">
            <a:extLst>
              <a:ext uri="{FF2B5EF4-FFF2-40B4-BE49-F238E27FC236}">
                <a16:creationId xmlns:a16="http://schemas.microsoft.com/office/drawing/2014/main" id="{4AF7D14E-F0ED-4758-9D2D-9FF3092D8B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952500"/>
          <a:ext cx="2133600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4" name="Equation" r:id="rId3" imgW="1282700" imgH="520700" progId="Equation.DSMT4">
                  <p:embed/>
                </p:oleObj>
              </mc:Choice>
              <mc:Fallback>
                <p:oleObj name="Equation" r:id="rId3" imgW="1282700" imgH="5207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952500"/>
                        <a:ext cx="2133600" cy="85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2" name="灯片编号占位符 4">
            <a:extLst>
              <a:ext uri="{FF2B5EF4-FFF2-40B4-BE49-F238E27FC236}">
                <a16:creationId xmlns:a16="http://schemas.microsoft.com/office/drawing/2014/main" id="{DB0E50E3-78CC-4D21-AB6D-911F8DC7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51BB2F0-2A2E-4624-BEF3-4C3F085F619C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58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F08C7F4E-61A3-4140-8133-65D543988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17500"/>
            <a:ext cx="85582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3. Improper integrals from Fourier analysis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245BF57A-3982-4DEA-A50F-BE2AF5FFB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125" y="1828800"/>
            <a:ext cx="1158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olidFill>
                  <a:srgbClr val="0000CC"/>
                </a:solidFill>
              </a:rPr>
              <a:t>Solution.</a:t>
            </a:r>
          </a:p>
        </p:txBody>
      </p:sp>
      <p:sp>
        <p:nvSpPr>
          <p:cNvPr id="10" name="Text Box 2">
            <a:extLst>
              <a:ext uri="{FF2B5EF4-FFF2-40B4-BE49-F238E27FC236}">
                <a16:creationId xmlns:a16="http://schemas.microsoft.com/office/drawing/2014/main" id="{EB298D7A-36EF-4F8B-A41C-2ADAD60C35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828800"/>
            <a:ext cx="419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Consider the function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D2B39450-4A21-4DCC-BCEB-9ADB5048A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514600"/>
            <a:ext cx="830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2000">
                <a:solidFill>
                  <a:srgbClr val="000000"/>
                </a:solidFill>
              </a:rPr>
              <a:t>it has only one singular point above the real axis </a:t>
            </a:r>
            <a:r>
              <a:rPr kumimoji="1" lang="en-US" altLang="zh-CN" sz="2000" i="1">
                <a:solidFill>
                  <a:srgbClr val="000000"/>
                </a:solidFill>
              </a:rPr>
              <a:t>z</a:t>
            </a:r>
            <a:r>
              <a:rPr kumimoji="1" lang="en-US" altLang="zh-CN" sz="2000">
                <a:solidFill>
                  <a:srgbClr val="000000"/>
                </a:solidFill>
              </a:rPr>
              <a:t>=</a:t>
            </a:r>
            <a:r>
              <a:rPr kumimoji="1" lang="en-US" altLang="zh-CN" sz="2000" i="1">
                <a:solidFill>
                  <a:srgbClr val="000000"/>
                </a:solidFill>
              </a:rPr>
              <a:t>i</a:t>
            </a:r>
            <a:r>
              <a:rPr kumimoji="1" lang="en-US" altLang="zh-CN" sz="2000">
                <a:solidFill>
                  <a:srgbClr val="000000"/>
                </a:solidFill>
              </a:rPr>
              <a:t>.</a:t>
            </a:r>
          </a:p>
        </p:txBody>
      </p:sp>
      <p:graphicFrame>
        <p:nvGraphicFramePr>
          <p:cNvPr id="12" name="Object 8">
            <a:extLst>
              <a:ext uri="{FF2B5EF4-FFF2-40B4-BE49-F238E27FC236}">
                <a16:creationId xmlns:a16="http://schemas.microsoft.com/office/drawing/2014/main" id="{081718F2-8EAF-46D2-BCC0-ABC177D5DB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1676400"/>
          <a:ext cx="2667000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5" name="Equation" r:id="rId5" imgW="1536700" imgH="431800" progId="Equation.DSMT4">
                  <p:embed/>
                </p:oleObj>
              </mc:Choice>
              <mc:Fallback>
                <p:oleObj name="Equation" r:id="rId5" imgW="1536700" imgH="431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676400"/>
                        <a:ext cx="2667000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">
            <a:extLst>
              <a:ext uri="{FF2B5EF4-FFF2-40B4-BE49-F238E27FC236}">
                <a16:creationId xmlns:a16="http://schemas.microsoft.com/office/drawing/2014/main" id="{F0C82CF5-8CF7-4CA5-B99D-33BE8D7574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3429000"/>
          <a:ext cx="61722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6" name="Equation" r:id="rId7" imgW="3263900" imgH="444500" progId="Equation.DSMT4">
                  <p:embed/>
                </p:oleObj>
              </mc:Choice>
              <mc:Fallback>
                <p:oleObj name="Equation" r:id="rId7" imgW="3263900" imgH="4445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429000"/>
                        <a:ext cx="61722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23">
            <a:extLst>
              <a:ext uri="{FF2B5EF4-FFF2-40B4-BE49-F238E27FC236}">
                <a16:creationId xmlns:a16="http://schemas.microsoft.com/office/drawing/2014/main" id="{D31791CA-5437-40E5-A7E6-05A294942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048000"/>
            <a:ext cx="838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000">
                <a:solidFill>
                  <a:srgbClr val="000000"/>
                </a:solidFill>
              </a:rPr>
              <a:t>Let </a:t>
            </a:r>
            <a:r>
              <a:rPr kumimoji="1" lang="en-US" altLang="zh-CN" sz="2000" i="1">
                <a:solidFill>
                  <a:srgbClr val="000000"/>
                </a:solidFill>
              </a:rPr>
              <a:t>C</a:t>
            </a:r>
            <a:r>
              <a:rPr kumimoji="1" lang="en-US" altLang="zh-CN" sz="2000" i="1" baseline="-25000">
                <a:solidFill>
                  <a:srgbClr val="000000"/>
                </a:solidFill>
              </a:rPr>
              <a:t>R</a:t>
            </a:r>
            <a:r>
              <a:rPr kumimoji="1" lang="en-US" altLang="zh-CN" sz="2000">
                <a:solidFill>
                  <a:srgbClr val="000000"/>
                </a:solidFill>
              </a:rPr>
              <a:t> denote the upper half of the circle |</a:t>
            </a:r>
            <a:r>
              <a:rPr kumimoji="1" lang="en-US" altLang="zh-CN" sz="2000" i="1">
                <a:solidFill>
                  <a:srgbClr val="000000"/>
                </a:solidFill>
              </a:rPr>
              <a:t>z</a:t>
            </a:r>
            <a:r>
              <a:rPr kumimoji="1" lang="en-US" altLang="zh-CN" sz="2000">
                <a:solidFill>
                  <a:srgbClr val="000000"/>
                </a:solidFill>
              </a:rPr>
              <a:t>|=</a:t>
            </a:r>
            <a:r>
              <a:rPr kumimoji="1" lang="en-US" altLang="zh-CN" sz="2000" i="1">
                <a:solidFill>
                  <a:srgbClr val="000000"/>
                </a:solidFill>
              </a:rPr>
              <a:t>R</a:t>
            </a:r>
            <a:r>
              <a:rPr kumimoji="1" lang="en-US" altLang="zh-CN" sz="2000">
                <a:solidFill>
                  <a:srgbClr val="000000"/>
                </a:solidFill>
              </a:rPr>
              <a:t> (</a:t>
            </a:r>
            <a:r>
              <a:rPr kumimoji="1" lang="en-US" altLang="zh-CN" sz="2000" i="1">
                <a:solidFill>
                  <a:srgbClr val="000000"/>
                </a:solidFill>
              </a:rPr>
              <a:t>R</a:t>
            </a:r>
            <a:r>
              <a:rPr kumimoji="1" lang="en-US" altLang="zh-CN" sz="2000">
                <a:solidFill>
                  <a:srgbClr val="000000"/>
                </a:solidFill>
              </a:rPr>
              <a:t>&gt;1),</a:t>
            </a:r>
          </a:p>
        </p:txBody>
      </p:sp>
      <p:sp>
        <p:nvSpPr>
          <p:cNvPr id="15" name="Text Box 27">
            <a:extLst>
              <a:ext uri="{FF2B5EF4-FFF2-40B4-BE49-F238E27FC236}">
                <a16:creationId xmlns:a16="http://schemas.microsoft.com/office/drawing/2014/main" id="{BA8BD4B3-3746-435F-A339-1764F510AA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267200"/>
            <a:ext cx="838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000">
                <a:solidFill>
                  <a:srgbClr val="000000"/>
                </a:solidFill>
              </a:rPr>
              <a:t>Since </a:t>
            </a:r>
            <a:r>
              <a:rPr kumimoji="1" lang="en-US" altLang="zh-CN" sz="2000" i="1">
                <a:solidFill>
                  <a:srgbClr val="000000"/>
                </a:solidFill>
              </a:rPr>
              <a:t>f</a:t>
            </a:r>
            <a:r>
              <a:rPr kumimoji="1" lang="en-US" altLang="zh-CN" sz="2000">
                <a:solidFill>
                  <a:srgbClr val="000000"/>
                </a:solidFill>
              </a:rPr>
              <a:t>(</a:t>
            </a:r>
            <a:r>
              <a:rPr kumimoji="1" lang="en-US" altLang="zh-CN" sz="2000" i="1">
                <a:solidFill>
                  <a:srgbClr val="000000"/>
                </a:solidFill>
              </a:rPr>
              <a:t>z</a:t>
            </a:r>
            <a:r>
              <a:rPr kumimoji="1" lang="en-US" altLang="zh-CN" sz="2000">
                <a:solidFill>
                  <a:srgbClr val="000000"/>
                </a:solidFill>
              </a:rPr>
              <a:t>)</a:t>
            </a:r>
            <a:r>
              <a:rPr kumimoji="1" lang="en-US" altLang="zh-CN" sz="2000" i="1">
                <a:solidFill>
                  <a:srgbClr val="000000"/>
                </a:solidFill>
              </a:rPr>
              <a:t>e</a:t>
            </a:r>
            <a:r>
              <a:rPr kumimoji="1" lang="en-US" altLang="zh-CN" sz="2000" i="1" baseline="30000">
                <a:solidFill>
                  <a:srgbClr val="000000"/>
                </a:solidFill>
              </a:rPr>
              <a:t>i</a:t>
            </a:r>
            <a:r>
              <a:rPr kumimoji="1" lang="en-US" altLang="zh-CN" sz="2000" baseline="30000">
                <a:solidFill>
                  <a:srgbClr val="000000"/>
                </a:solidFill>
              </a:rPr>
              <a:t>3</a:t>
            </a:r>
            <a:r>
              <a:rPr kumimoji="1" lang="en-US" altLang="zh-CN" sz="2000" i="1" baseline="30000">
                <a:solidFill>
                  <a:srgbClr val="000000"/>
                </a:solidFill>
              </a:rPr>
              <a:t>z</a:t>
            </a:r>
            <a:r>
              <a:rPr kumimoji="1" lang="en-US" altLang="zh-CN" sz="2000">
                <a:solidFill>
                  <a:srgbClr val="000000"/>
                </a:solidFill>
              </a:rPr>
              <a:t>=</a:t>
            </a:r>
            <a:r>
              <a:rPr kumimoji="1" lang="en-US" altLang="zh-CN" sz="2000" i="1">
                <a:solidFill>
                  <a:srgbClr val="000000"/>
                </a:solidFill>
                <a:latin typeface="Symbol" panose="05050102010706020507" pitchFamily="18" charset="2"/>
              </a:rPr>
              <a:t>f</a:t>
            </a:r>
            <a:r>
              <a:rPr kumimoji="1" lang="en-US" altLang="zh-CN" sz="2000">
                <a:solidFill>
                  <a:srgbClr val="000000"/>
                </a:solidFill>
              </a:rPr>
              <a:t>(</a:t>
            </a:r>
            <a:r>
              <a:rPr kumimoji="1" lang="en-US" altLang="zh-CN" sz="2000" i="1">
                <a:solidFill>
                  <a:srgbClr val="000000"/>
                </a:solidFill>
              </a:rPr>
              <a:t>z</a:t>
            </a:r>
            <a:r>
              <a:rPr kumimoji="1" lang="en-US" altLang="zh-CN" sz="2000">
                <a:solidFill>
                  <a:srgbClr val="000000"/>
                </a:solidFill>
              </a:rPr>
              <a:t>)/(</a:t>
            </a:r>
            <a:r>
              <a:rPr kumimoji="1" lang="en-US" altLang="zh-CN" sz="2000" i="1">
                <a:solidFill>
                  <a:srgbClr val="000000"/>
                </a:solidFill>
              </a:rPr>
              <a:t>z</a:t>
            </a:r>
            <a:r>
              <a:rPr kumimoji="1" lang="en-US" altLang="zh-CN" sz="2000">
                <a:solidFill>
                  <a:srgbClr val="000000"/>
                </a:solidFill>
              </a:rPr>
              <a:t>-</a:t>
            </a:r>
            <a:r>
              <a:rPr kumimoji="1" lang="en-US" altLang="zh-CN" sz="2000" i="1">
                <a:solidFill>
                  <a:srgbClr val="000000"/>
                </a:solidFill>
              </a:rPr>
              <a:t>i</a:t>
            </a:r>
            <a:r>
              <a:rPr kumimoji="1" lang="en-US" altLang="zh-CN" sz="2000">
                <a:solidFill>
                  <a:srgbClr val="000000"/>
                </a:solidFill>
              </a:rPr>
              <a:t>)</a:t>
            </a:r>
            <a:r>
              <a:rPr kumimoji="1" lang="en-US" altLang="zh-CN" sz="2000" baseline="30000">
                <a:solidFill>
                  <a:srgbClr val="000000"/>
                </a:solidFill>
              </a:rPr>
              <a:t>2</a:t>
            </a:r>
            <a:r>
              <a:rPr kumimoji="1" lang="en-US" altLang="zh-CN" sz="2000">
                <a:solidFill>
                  <a:srgbClr val="000000"/>
                </a:solidFill>
              </a:rPr>
              <a:t> with </a:t>
            </a:r>
            <a:r>
              <a:rPr kumimoji="1" lang="en-US" altLang="zh-CN" sz="2000" i="1">
                <a:solidFill>
                  <a:srgbClr val="000000"/>
                </a:solidFill>
                <a:latin typeface="Symbol" panose="05050102010706020507" pitchFamily="18" charset="2"/>
              </a:rPr>
              <a:t>f</a:t>
            </a:r>
            <a:r>
              <a:rPr kumimoji="1" lang="en-US" altLang="zh-CN" sz="2000">
                <a:solidFill>
                  <a:srgbClr val="000000"/>
                </a:solidFill>
              </a:rPr>
              <a:t>(</a:t>
            </a:r>
            <a:r>
              <a:rPr kumimoji="1" lang="en-US" altLang="zh-CN" sz="2000" i="1">
                <a:solidFill>
                  <a:srgbClr val="000000"/>
                </a:solidFill>
              </a:rPr>
              <a:t>z</a:t>
            </a:r>
            <a:r>
              <a:rPr kumimoji="1" lang="en-US" altLang="zh-CN" sz="2000">
                <a:solidFill>
                  <a:srgbClr val="000000"/>
                </a:solidFill>
              </a:rPr>
              <a:t>)=</a:t>
            </a:r>
            <a:r>
              <a:rPr kumimoji="1" lang="en-US" altLang="zh-CN" sz="2000" i="1">
                <a:solidFill>
                  <a:srgbClr val="000000"/>
                </a:solidFill>
              </a:rPr>
              <a:t>e</a:t>
            </a:r>
            <a:r>
              <a:rPr kumimoji="1" lang="en-US" altLang="zh-CN" sz="2000" i="1" baseline="30000">
                <a:solidFill>
                  <a:srgbClr val="000000"/>
                </a:solidFill>
              </a:rPr>
              <a:t>i</a:t>
            </a:r>
            <a:r>
              <a:rPr kumimoji="1" lang="en-US" altLang="zh-CN" sz="2000" baseline="30000">
                <a:solidFill>
                  <a:srgbClr val="000000"/>
                </a:solidFill>
              </a:rPr>
              <a:t>3</a:t>
            </a:r>
            <a:r>
              <a:rPr kumimoji="1" lang="en-US" altLang="zh-CN" sz="2000" i="1" baseline="30000">
                <a:solidFill>
                  <a:srgbClr val="000000"/>
                </a:solidFill>
              </a:rPr>
              <a:t>z</a:t>
            </a:r>
            <a:r>
              <a:rPr kumimoji="1" lang="en-US" altLang="zh-CN" sz="2000">
                <a:solidFill>
                  <a:srgbClr val="000000"/>
                </a:solidFill>
              </a:rPr>
              <a:t>/(</a:t>
            </a:r>
            <a:r>
              <a:rPr kumimoji="1" lang="en-US" altLang="zh-CN" sz="2000" i="1">
                <a:solidFill>
                  <a:srgbClr val="000000"/>
                </a:solidFill>
              </a:rPr>
              <a:t>z+i</a:t>
            </a:r>
            <a:r>
              <a:rPr kumimoji="1" lang="en-US" altLang="zh-CN" sz="2000">
                <a:solidFill>
                  <a:srgbClr val="000000"/>
                </a:solidFill>
              </a:rPr>
              <a:t>)</a:t>
            </a:r>
            <a:r>
              <a:rPr kumimoji="1" lang="en-US" altLang="zh-CN" sz="2000" baseline="30000">
                <a:solidFill>
                  <a:srgbClr val="000000"/>
                </a:solidFill>
              </a:rPr>
              <a:t>2</a:t>
            </a:r>
            <a:r>
              <a:rPr kumimoji="1" lang="en-US" altLang="zh-CN" sz="2000">
                <a:solidFill>
                  <a:srgbClr val="000000"/>
                </a:solidFill>
              </a:rPr>
              <a:t>, so</a:t>
            </a:r>
          </a:p>
        </p:txBody>
      </p:sp>
      <p:graphicFrame>
        <p:nvGraphicFramePr>
          <p:cNvPr id="16" name="Object 4">
            <a:extLst>
              <a:ext uri="{FF2B5EF4-FFF2-40B4-BE49-F238E27FC236}">
                <a16:creationId xmlns:a16="http://schemas.microsoft.com/office/drawing/2014/main" id="{94BAA832-71D7-473F-A832-3D6B4FD4FF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0200" y="4300538"/>
          <a:ext cx="320040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7" name="Equation" r:id="rId9" imgW="1866900" imgH="292100" progId="Equation.DSMT4">
                  <p:embed/>
                </p:oleObj>
              </mc:Choice>
              <mc:Fallback>
                <p:oleObj name="Equation" r:id="rId9" imgW="1866900" imgH="2921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300538"/>
                        <a:ext cx="3200400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29">
            <a:extLst>
              <a:ext uri="{FF2B5EF4-FFF2-40B4-BE49-F238E27FC236}">
                <a16:creationId xmlns:a16="http://schemas.microsoft.com/office/drawing/2014/main" id="{F1C37626-52A7-4064-B1FE-6ECC8FEFF2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800600"/>
            <a:ext cx="838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000">
                <a:solidFill>
                  <a:srgbClr val="000000"/>
                </a:solidFill>
              </a:rPr>
              <a:t>It then remains to show</a:t>
            </a:r>
          </a:p>
        </p:txBody>
      </p:sp>
      <p:graphicFrame>
        <p:nvGraphicFramePr>
          <p:cNvPr id="18" name="Object 5">
            <a:extLst>
              <a:ext uri="{FF2B5EF4-FFF2-40B4-BE49-F238E27FC236}">
                <a16:creationId xmlns:a16="http://schemas.microsoft.com/office/drawing/2014/main" id="{672E2961-C2C7-44F1-A0C8-CD9733044E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63850" y="5270500"/>
          <a:ext cx="254635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8" name="Equation" r:id="rId11" imgW="1409088" imgH="330057" progId="Equation.DSMT4">
                  <p:embed/>
                </p:oleObj>
              </mc:Choice>
              <mc:Fallback>
                <p:oleObj name="Equation" r:id="rId11" imgW="1409088" imgH="330057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3850" y="5270500"/>
                        <a:ext cx="254635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4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14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22" grpId="0"/>
      <p:bldP spid="9" grpId="0"/>
      <p:bldP spid="10" grpId="0"/>
      <p:bldP spid="11" grpId="0" build="p" autoUpdateAnimBg="0"/>
      <p:bldP spid="14" grpId="0"/>
      <p:bldP spid="15" grpId="0"/>
      <p:bldP spid="1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Text Box 2">
            <a:extLst>
              <a:ext uri="{FF2B5EF4-FFF2-40B4-BE49-F238E27FC236}">
                <a16:creationId xmlns:a16="http://schemas.microsoft.com/office/drawing/2014/main" id="{CC0A8A9B-64B1-4BF9-9DCA-7DDFA9D4A1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752600"/>
            <a:ext cx="800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and |</a:t>
            </a:r>
            <a:r>
              <a:rPr lang="en-US" altLang="zh-CN" sz="2000" i="1"/>
              <a:t>e</a:t>
            </a:r>
            <a:r>
              <a:rPr lang="en-US" altLang="zh-CN" sz="2000" i="1" baseline="30000"/>
              <a:t>i</a:t>
            </a:r>
            <a:r>
              <a:rPr lang="en-US" altLang="zh-CN" sz="2000" baseline="30000"/>
              <a:t>3</a:t>
            </a:r>
            <a:r>
              <a:rPr lang="en-US" altLang="zh-CN" sz="2000" i="1" baseline="30000"/>
              <a:t>z</a:t>
            </a:r>
            <a:r>
              <a:rPr lang="en-US" altLang="zh-CN" sz="2000"/>
              <a:t>|=</a:t>
            </a:r>
            <a:r>
              <a:rPr lang="en-US" altLang="zh-CN" sz="2000" i="1"/>
              <a:t>e</a:t>
            </a:r>
            <a:r>
              <a:rPr lang="en-US" altLang="zh-CN" sz="2000" baseline="30000"/>
              <a:t>-3</a:t>
            </a:r>
            <a:r>
              <a:rPr lang="en-US" altLang="zh-CN" sz="2000" i="1" baseline="30000"/>
              <a:t>y</a:t>
            </a:r>
            <a:r>
              <a:rPr lang="en-US" altLang="zh-CN" sz="2000"/>
              <a:t>&lt;1, so</a:t>
            </a:r>
          </a:p>
        </p:txBody>
      </p:sp>
      <p:sp>
        <p:nvSpPr>
          <p:cNvPr id="422918" name="Text Box 6">
            <a:extLst>
              <a:ext uri="{FF2B5EF4-FFF2-40B4-BE49-F238E27FC236}">
                <a16:creationId xmlns:a16="http://schemas.microsoft.com/office/drawing/2014/main" id="{9F2430CB-9F81-457B-80E4-501872541E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066800"/>
            <a:ext cx="1905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Since</a:t>
            </a:r>
          </a:p>
        </p:txBody>
      </p:sp>
      <p:graphicFrame>
        <p:nvGraphicFramePr>
          <p:cNvPr id="422933" name="Object 2">
            <a:extLst>
              <a:ext uri="{FF2B5EF4-FFF2-40B4-BE49-F238E27FC236}">
                <a16:creationId xmlns:a16="http://schemas.microsoft.com/office/drawing/2014/main" id="{13A19510-B0C3-4F3B-91C3-6FFFA1AC61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11475" y="914400"/>
          <a:ext cx="18891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82" name="Equation" r:id="rId3" imgW="1155700" imgH="469900" progId="Equation.DSMT4">
                  <p:embed/>
                </p:oleObj>
              </mc:Choice>
              <mc:Fallback>
                <p:oleObj name="Equation" r:id="rId3" imgW="1155700" imgH="4699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1475" y="914400"/>
                        <a:ext cx="188912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2934" name="Object 3">
            <a:extLst>
              <a:ext uri="{FF2B5EF4-FFF2-40B4-BE49-F238E27FC236}">
                <a16:creationId xmlns:a16="http://schemas.microsoft.com/office/drawing/2014/main" id="{8C6E153B-5DF3-4998-A539-CC2D3E7868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914400"/>
          <a:ext cx="2057400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83" name="Equation" r:id="rId5" imgW="1167893" imgH="431613" progId="Equation.DSMT4">
                  <p:embed/>
                </p:oleObj>
              </mc:Choice>
              <mc:Fallback>
                <p:oleObj name="Equation" r:id="rId5" imgW="1167893" imgH="431613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914400"/>
                        <a:ext cx="2057400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2935" name="Text Box 23">
            <a:extLst>
              <a:ext uri="{FF2B5EF4-FFF2-40B4-BE49-F238E27FC236}">
                <a16:creationId xmlns:a16="http://schemas.microsoft.com/office/drawing/2014/main" id="{090EC1F3-48C2-4EB6-96D3-411E3FF34B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200400"/>
            <a:ext cx="800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And hence</a:t>
            </a:r>
          </a:p>
        </p:txBody>
      </p:sp>
      <p:graphicFrame>
        <p:nvGraphicFramePr>
          <p:cNvPr id="422936" name="Object 4">
            <a:extLst>
              <a:ext uri="{FF2B5EF4-FFF2-40B4-BE49-F238E27FC236}">
                <a16:creationId xmlns:a16="http://schemas.microsoft.com/office/drawing/2014/main" id="{3093DA96-4F2B-4CA3-8E02-FB3B78B626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43088" y="2971800"/>
          <a:ext cx="4557712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84" name="Equation" r:id="rId7" imgW="2349500" imgH="444500" progId="Equation.DSMT4">
                  <p:embed/>
                </p:oleObj>
              </mc:Choice>
              <mc:Fallback>
                <p:oleObj name="Equation" r:id="rId7" imgW="2349500" imgH="4445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3088" y="2971800"/>
                        <a:ext cx="4557712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2940" name="Object 5">
            <a:extLst>
              <a:ext uri="{FF2B5EF4-FFF2-40B4-BE49-F238E27FC236}">
                <a16:creationId xmlns:a16="http://schemas.microsoft.com/office/drawing/2014/main" id="{35FD0DD4-51F3-4E12-897B-313A42451D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2362200"/>
          <a:ext cx="28194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85" name="Equation" r:id="rId9" imgW="1536700" imgH="381000" progId="Equation.DSMT4">
                  <p:embed/>
                </p:oleObj>
              </mc:Choice>
              <mc:Fallback>
                <p:oleObj name="Equation" r:id="rId9" imgW="1536700" imgH="381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362200"/>
                        <a:ext cx="28194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2941" name="Object 6">
            <a:extLst>
              <a:ext uri="{FF2B5EF4-FFF2-40B4-BE49-F238E27FC236}">
                <a16:creationId xmlns:a16="http://schemas.microsoft.com/office/drawing/2014/main" id="{D3036253-A3FF-44ED-BDA9-9E1D91CBFD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2338388"/>
          <a:ext cx="1752600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86" name="Equation" r:id="rId11" imgW="1066800" imgH="431800" progId="Equation.DSMT4">
                  <p:embed/>
                </p:oleObj>
              </mc:Choice>
              <mc:Fallback>
                <p:oleObj name="Equation" r:id="rId11" imgW="1066800" imgH="431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338388"/>
                        <a:ext cx="1752600" cy="70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2942" name="Text Box 30">
            <a:extLst>
              <a:ext uri="{FF2B5EF4-FFF2-40B4-BE49-F238E27FC236}">
                <a16:creationId xmlns:a16="http://schemas.microsoft.com/office/drawing/2014/main" id="{E9B5BA3A-70B3-4E0F-A87E-55CA092333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038600"/>
            <a:ext cx="800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This leads to</a:t>
            </a:r>
          </a:p>
        </p:txBody>
      </p:sp>
      <p:sp>
        <p:nvSpPr>
          <p:cNvPr id="74763" name="灯片编号占位符 4">
            <a:extLst>
              <a:ext uri="{FF2B5EF4-FFF2-40B4-BE49-F238E27FC236}">
                <a16:creationId xmlns:a16="http://schemas.microsoft.com/office/drawing/2014/main" id="{A5204B2B-54F1-4AC0-AF7D-0975742F1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8A2BE2D-62AB-453E-97BF-E148FE176973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59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3D31B118-6C59-4BF9-B367-57F93BC9A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17500"/>
            <a:ext cx="85582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3. Improper integrals from Fourier analysis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74765" name="Rectangle 10">
            <a:extLst>
              <a:ext uri="{FF2B5EF4-FFF2-40B4-BE49-F238E27FC236}">
                <a16:creationId xmlns:a16="http://schemas.microsoft.com/office/drawing/2014/main" id="{5E8B3CE3-F3C6-4DD3-B814-25798DC06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125" y="1066800"/>
            <a:ext cx="1927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olidFill>
                  <a:srgbClr val="0000CC"/>
                </a:solidFill>
              </a:rPr>
              <a:t>Solution (cont.)</a:t>
            </a:r>
          </a:p>
        </p:txBody>
      </p:sp>
      <p:graphicFrame>
        <p:nvGraphicFramePr>
          <p:cNvPr id="20494" name="Object 14">
            <a:extLst>
              <a:ext uri="{FF2B5EF4-FFF2-40B4-BE49-F238E27FC236}">
                <a16:creationId xmlns:a16="http://schemas.microsoft.com/office/drawing/2014/main" id="{DC1C8137-387D-43A0-AE14-BC3C7362EF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3819525"/>
          <a:ext cx="51562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87" name="Equation" r:id="rId13" imgW="2679700" imgH="444500" progId="Equation.DSMT4">
                  <p:embed/>
                </p:oleObj>
              </mc:Choice>
              <mc:Fallback>
                <p:oleObj name="Equation" r:id="rId13" imgW="2679700" imgH="4445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819525"/>
                        <a:ext cx="5156200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15">
            <a:extLst>
              <a:ext uri="{FF2B5EF4-FFF2-40B4-BE49-F238E27FC236}">
                <a16:creationId xmlns:a16="http://schemas.microsoft.com/office/drawing/2014/main" id="{7B70C694-6B47-4D03-B17D-935A828C56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4648200"/>
          <a:ext cx="4776788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88" name="Equation" r:id="rId15" imgW="2552700" imgH="444500" progId="Equation.DSMT4">
                  <p:embed/>
                </p:oleObj>
              </mc:Choice>
              <mc:Fallback>
                <p:oleObj name="Equation" r:id="rId15" imgW="2552700" imgH="4445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648200"/>
                        <a:ext cx="4776788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2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2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2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2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2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2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2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22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22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14" grpId="0"/>
      <p:bldP spid="422918" grpId="0"/>
      <p:bldP spid="422935" grpId="0"/>
      <p:bldP spid="4229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">
            <a:extLst>
              <a:ext uri="{FF2B5EF4-FFF2-40B4-BE49-F238E27FC236}">
                <a16:creationId xmlns:a16="http://schemas.microsoft.com/office/drawing/2014/main" id="{FC8CCC33-E6E4-408B-86CF-C369C861E6D3}"/>
              </a:ext>
            </a:extLst>
          </p:cNvPr>
          <p:cNvGrpSpPr>
            <a:grpSpLocks/>
          </p:cNvGrpSpPr>
          <p:nvPr/>
        </p:nvGrpSpPr>
        <p:grpSpPr bwMode="auto">
          <a:xfrm>
            <a:off x="528638" y="1492250"/>
            <a:ext cx="3175000" cy="685800"/>
            <a:chOff x="612" y="132"/>
            <a:chExt cx="2218" cy="503"/>
          </a:xfrm>
        </p:grpSpPr>
        <p:sp>
          <p:nvSpPr>
            <p:cNvPr id="18453" name="Rectangle 4">
              <a:extLst>
                <a:ext uri="{FF2B5EF4-FFF2-40B4-BE49-F238E27FC236}">
                  <a16:creationId xmlns:a16="http://schemas.microsoft.com/office/drawing/2014/main" id="{6A572B62-B558-4F63-A934-762AE8FAD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255"/>
              <a:ext cx="900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</a:rPr>
                <a:t>Example 1.</a:t>
              </a:r>
              <a:r>
                <a:rPr lang="en-US" altLang="zh-CN" sz="2000">
                  <a:latin typeface="Times New Roman" panose="02020603050405020304" pitchFamily="18" charset="0"/>
                </a:rPr>
                <a:t> </a:t>
              </a:r>
            </a:p>
          </p:txBody>
        </p:sp>
        <p:graphicFrame>
          <p:nvGraphicFramePr>
            <p:cNvPr id="18454" name="Object 5">
              <a:extLst>
                <a:ext uri="{FF2B5EF4-FFF2-40B4-BE49-F238E27FC236}">
                  <a16:creationId xmlns:a16="http://schemas.microsoft.com/office/drawing/2014/main" id="{C8F01DB9-FC1F-4611-9F6A-3C2AE946F81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97" y="132"/>
            <a:ext cx="1233" cy="5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67" name="Equation" r:id="rId3" imgW="1054100" imgH="431800" progId="Equation.DSMT4">
                    <p:embed/>
                  </p:oleObj>
                </mc:Choice>
                <mc:Fallback>
                  <p:oleObj name="Equation" r:id="rId3" imgW="1054100" imgH="4318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7" y="132"/>
                          <a:ext cx="1233" cy="5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9">
            <a:extLst>
              <a:ext uri="{FF2B5EF4-FFF2-40B4-BE49-F238E27FC236}">
                <a16:creationId xmlns:a16="http://schemas.microsoft.com/office/drawing/2014/main" id="{06F2E1CF-2ABA-43BB-8D57-C38CD446CC9C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286000"/>
            <a:ext cx="5486400" cy="411163"/>
            <a:chOff x="567" y="919"/>
            <a:chExt cx="3456" cy="259"/>
          </a:xfrm>
        </p:grpSpPr>
        <p:sp>
          <p:nvSpPr>
            <p:cNvPr id="18451" name="Rectangle 6">
              <a:extLst>
                <a:ext uri="{FF2B5EF4-FFF2-40B4-BE49-F238E27FC236}">
                  <a16:creationId xmlns:a16="http://schemas.microsoft.com/office/drawing/2014/main" id="{26FA6CF3-806B-4941-9B42-3ED1E9607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919"/>
              <a:ext cx="242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</a:rPr>
                <a:t>Solution.</a:t>
              </a:r>
              <a:r>
                <a:rPr lang="en-US" altLang="zh-CN" sz="2000">
                  <a:latin typeface="Times New Roman" panose="02020603050405020304" pitchFamily="18" charset="0"/>
                </a:rPr>
                <a:t>  Isolated singular points</a:t>
              </a:r>
            </a:p>
          </p:txBody>
        </p:sp>
        <p:graphicFrame>
          <p:nvGraphicFramePr>
            <p:cNvPr id="18452" name="Object 8">
              <a:extLst>
                <a:ext uri="{FF2B5EF4-FFF2-40B4-BE49-F238E27FC236}">
                  <a16:creationId xmlns:a16="http://schemas.microsoft.com/office/drawing/2014/main" id="{BC2C0BB4-6CFA-411D-A5E8-C6C2AFEF776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67" y="927"/>
            <a:ext cx="1056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68" name="Equation" r:id="rId5" imgW="850531" imgH="203112" progId="Equation.DSMT4">
                    <p:embed/>
                  </p:oleObj>
                </mc:Choice>
                <mc:Fallback>
                  <p:oleObj name="Equation" r:id="rId5" imgW="850531" imgH="203112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7" y="927"/>
                          <a:ext cx="1056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0">
            <a:extLst>
              <a:ext uri="{FF2B5EF4-FFF2-40B4-BE49-F238E27FC236}">
                <a16:creationId xmlns:a16="http://schemas.microsoft.com/office/drawing/2014/main" id="{CD01F42F-7B3E-41E6-B83C-B602BF2A5B40}"/>
              </a:ext>
            </a:extLst>
          </p:cNvPr>
          <p:cNvGrpSpPr>
            <a:grpSpLocks/>
          </p:cNvGrpSpPr>
          <p:nvPr/>
        </p:nvGrpSpPr>
        <p:grpSpPr bwMode="auto">
          <a:xfrm>
            <a:off x="528638" y="2895600"/>
            <a:ext cx="2900362" cy="392113"/>
            <a:chOff x="612" y="1383"/>
            <a:chExt cx="1827" cy="247"/>
          </a:xfrm>
        </p:grpSpPr>
        <p:sp>
          <p:nvSpPr>
            <p:cNvPr id="18449" name="Rectangle 9">
              <a:extLst>
                <a:ext uri="{FF2B5EF4-FFF2-40B4-BE49-F238E27FC236}">
                  <a16:creationId xmlns:a16="http://schemas.microsoft.com/office/drawing/2014/main" id="{9B91EDB3-D4B4-4A01-A656-8FC5C81645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1383"/>
              <a:ext cx="81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</a:rPr>
                <a:t>Example 2.</a:t>
              </a:r>
              <a:r>
                <a:rPr lang="en-US" altLang="zh-CN" sz="2000">
                  <a:latin typeface="Times New Roman" panose="02020603050405020304" pitchFamily="18" charset="0"/>
                </a:rPr>
                <a:t> </a:t>
              </a:r>
            </a:p>
          </p:txBody>
        </p:sp>
        <p:graphicFrame>
          <p:nvGraphicFramePr>
            <p:cNvPr id="18450" name="Object 10">
              <a:extLst>
                <a:ext uri="{FF2B5EF4-FFF2-40B4-BE49-F238E27FC236}">
                  <a16:creationId xmlns:a16="http://schemas.microsoft.com/office/drawing/2014/main" id="{FCA40867-7242-4742-91FC-82DFEE6778F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79" y="1394"/>
            <a:ext cx="960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69" name="Equation" r:id="rId7" imgW="812447" imgH="203112" progId="Equation.DSMT4">
                    <p:embed/>
                  </p:oleObj>
                </mc:Choice>
                <mc:Fallback>
                  <p:oleObj name="Equation" r:id="rId7" imgW="812447" imgH="203112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9" y="1394"/>
                          <a:ext cx="960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179" name="Rectangle 11">
            <a:extLst>
              <a:ext uri="{FF2B5EF4-FFF2-40B4-BE49-F238E27FC236}">
                <a16:creationId xmlns:a16="http://schemas.microsoft.com/office/drawing/2014/main" id="{D2B5F274-D1BD-4E5C-A37A-D2F9D7EE4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" y="3505200"/>
            <a:ext cx="4192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</a:rPr>
              <a:t>Solution.</a:t>
            </a:r>
            <a:r>
              <a:rPr lang="en-US" altLang="zh-CN" sz="2000">
                <a:latin typeface="Times New Roman" panose="02020603050405020304" pitchFamily="18" charset="0"/>
              </a:rPr>
              <a:t>  No isolated singular points</a:t>
            </a:r>
          </a:p>
        </p:txBody>
      </p:sp>
      <p:grpSp>
        <p:nvGrpSpPr>
          <p:cNvPr id="5" name="Group 21">
            <a:extLst>
              <a:ext uri="{FF2B5EF4-FFF2-40B4-BE49-F238E27FC236}">
                <a16:creationId xmlns:a16="http://schemas.microsoft.com/office/drawing/2014/main" id="{D23AA0E6-C233-42E0-8905-4867FC837DCB}"/>
              </a:ext>
            </a:extLst>
          </p:cNvPr>
          <p:cNvGrpSpPr>
            <a:grpSpLocks/>
          </p:cNvGrpSpPr>
          <p:nvPr/>
        </p:nvGrpSpPr>
        <p:grpSpPr bwMode="auto">
          <a:xfrm>
            <a:off x="528638" y="3917950"/>
            <a:ext cx="3416300" cy="787400"/>
            <a:chOff x="612" y="2210"/>
            <a:chExt cx="2152" cy="496"/>
          </a:xfrm>
        </p:grpSpPr>
        <p:sp>
          <p:nvSpPr>
            <p:cNvPr id="18447" name="Rectangle 12">
              <a:extLst>
                <a:ext uri="{FF2B5EF4-FFF2-40B4-BE49-F238E27FC236}">
                  <a16:creationId xmlns:a16="http://schemas.microsoft.com/office/drawing/2014/main" id="{0C197B3F-AD69-47E8-ADD0-22857806A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2336"/>
              <a:ext cx="81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</a:rPr>
                <a:t>Example 3.</a:t>
              </a:r>
              <a:r>
                <a:rPr lang="en-US" altLang="zh-CN" sz="2000">
                  <a:latin typeface="Times New Roman" panose="02020603050405020304" pitchFamily="18" charset="0"/>
                </a:rPr>
                <a:t> </a:t>
              </a:r>
            </a:p>
          </p:txBody>
        </p:sp>
        <p:graphicFrame>
          <p:nvGraphicFramePr>
            <p:cNvPr id="18448" name="Object 13">
              <a:extLst>
                <a:ext uri="{FF2B5EF4-FFF2-40B4-BE49-F238E27FC236}">
                  <a16:creationId xmlns:a16="http://schemas.microsoft.com/office/drawing/2014/main" id="{BF6B750E-F984-46E9-A838-226F06A9DC3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22" y="2210"/>
            <a:ext cx="1242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70" name="Equation" r:id="rId9" imgW="1079032" imgH="431613" progId="Equation.DSMT4">
                    <p:embed/>
                  </p:oleObj>
                </mc:Choice>
                <mc:Fallback>
                  <p:oleObj name="Equation" r:id="rId9" imgW="1079032" imgH="431613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2" y="2210"/>
                          <a:ext cx="1242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22">
            <a:extLst>
              <a:ext uri="{FF2B5EF4-FFF2-40B4-BE49-F238E27FC236}">
                <a16:creationId xmlns:a16="http://schemas.microsoft.com/office/drawing/2014/main" id="{AF49E183-0F2B-4146-AA72-3E5CB6F7F0E2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4800600"/>
            <a:ext cx="6943725" cy="425450"/>
            <a:chOff x="567" y="3051"/>
            <a:chExt cx="4374" cy="268"/>
          </a:xfrm>
        </p:grpSpPr>
        <p:sp>
          <p:nvSpPr>
            <p:cNvPr id="18445" name="Rectangle 14">
              <a:extLst>
                <a:ext uri="{FF2B5EF4-FFF2-40B4-BE49-F238E27FC236}">
                  <a16:creationId xmlns:a16="http://schemas.microsoft.com/office/drawing/2014/main" id="{3B9E5B0F-CC72-48D1-A9B9-4D3718AEB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3051"/>
              <a:ext cx="182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</a:rPr>
                <a:t>Solution.</a:t>
              </a:r>
              <a:r>
                <a:rPr lang="en-US" altLang="zh-CN" sz="2000">
                  <a:latin typeface="Times New Roman" panose="02020603050405020304" pitchFamily="18" charset="0"/>
                </a:rPr>
                <a:t> Singular points</a:t>
              </a:r>
            </a:p>
          </p:txBody>
        </p:sp>
        <p:graphicFrame>
          <p:nvGraphicFramePr>
            <p:cNvPr id="18446" name="Object 15">
              <a:extLst>
                <a:ext uri="{FF2B5EF4-FFF2-40B4-BE49-F238E27FC236}">
                  <a16:creationId xmlns:a16="http://schemas.microsoft.com/office/drawing/2014/main" id="{3C99369C-4A98-4882-9F2C-B019E197EAF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55" y="3059"/>
            <a:ext cx="2586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71" name="Equation" r:id="rId11" imgW="1930400" imgH="203200" progId="Equation.DSMT4">
                    <p:embed/>
                  </p:oleObj>
                </mc:Choice>
                <mc:Fallback>
                  <p:oleObj name="Equation" r:id="rId11" imgW="1930400" imgH="20320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5" y="3059"/>
                          <a:ext cx="2586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23">
            <a:extLst>
              <a:ext uri="{FF2B5EF4-FFF2-40B4-BE49-F238E27FC236}">
                <a16:creationId xmlns:a16="http://schemas.microsoft.com/office/drawing/2014/main" id="{ACEE9EF5-997D-4EE1-8AD0-7E2A71A458E8}"/>
              </a:ext>
            </a:extLst>
          </p:cNvPr>
          <p:cNvGrpSpPr>
            <a:grpSpLocks/>
          </p:cNvGrpSpPr>
          <p:nvPr/>
        </p:nvGrpSpPr>
        <p:grpSpPr bwMode="auto">
          <a:xfrm>
            <a:off x="1492250" y="5368925"/>
            <a:ext cx="5289550" cy="442913"/>
            <a:chOff x="930" y="3566"/>
            <a:chExt cx="3332" cy="279"/>
          </a:xfrm>
        </p:grpSpPr>
        <p:sp>
          <p:nvSpPr>
            <p:cNvPr id="18443" name="Rectangle 16">
              <a:extLst>
                <a:ext uri="{FF2B5EF4-FFF2-40B4-BE49-F238E27FC236}">
                  <a16:creationId xmlns:a16="http://schemas.microsoft.com/office/drawing/2014/main" id="{1A06A352-2D82-47D5-ADBC-E805175E1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3566"/>
              <a:ext cx="172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Isolated singular points</a:t>
              </a:r>
            </a:p>
          </p:txBody>
        </p:sp>
        <p:graphicFrame>
          <p:nvGraphicFramePr>
            <p:cNvPr id="18444" name="Object 17">
              <a:extLst>
                <a:ext uri="{FF2B5EF4-FFF2-40B4-BE49-F238E27FC236}">
                  <a16:creationId xmlns:a16="http://schemas.microsoft.com/office/drawing/2014/main" id="{F190349E-F1BB-4815-ABFF-C2941E0D15C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79" y="3599"/>
            <a:ext cx="1583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72" name="Equation" r:id="rId13" imgW="1459866" imgH="203112" progId="Equation.DSMT4">
                    <p:embed/>
                  </p:oleObj>
                </mc:Choice>
                <mc:Fallback>
                  <p:oleObj name="Equation" r:id="rId13" imgW="1459866" imgH="203112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9" y="3599"/>
                          <a:ext cx="1583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441" name="灯片编号占位符 4">
            <a:extLst>
              <a:ext uri="{FF2B5EF4-FFF2-40B4-BE49-F238E27FC236}">
                <a16:creationId xmlns:a16="http://schemas.microsoft.com/office/drawing/2014/main" id="{695FAC11-FDE1-4CAC-BD0B-5EB473DD7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CC76C81-1719-455E-8F0D-E3E49959718F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4" name="Rectangle 4">
            <a:extLst>
              <a:ext uri="{FF2B5EF4-FFF2-40B4-BE49-F238E27FC236}">
                <a16:creationId xmlns:a16="http://schemas.microsoft.com/office/drawing/2014/main" id="{0277F77E-B763-4C30-ACE3-94C4CA159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17500"/>
            <a:ext cx="8215312" cy="51911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1. Definitions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9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8">
            <a:extLst>
              <a:ext uri="{FF2B5EF4-FFF2-40B4-BE49-F238E27FC236}">
                <a16:creationId xmlns:a16="http://schemas.microsoft.com/office/drawing/2014/main" id="{25A16A41-CC15-42A2-ABEA-22C06CFAB68E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066800"/>
            <a:ext cx="8101013" cy="4378325"/>
            <a:chOff x="381000" y="1066800"/>
            <a:chExt cx="8101013" cy="4378325"/>
          </a:xfrm>
        </p:grpSpPr>
        <p:sp>
          <p:nvSpPr>
            <p:cNvPr id="75792" name="Rectangle 4">
              <a:extLst>
                <a:ext uri="{FF2B5EF4-FFF2-40B4-BE49-F238E27FC236}">
                  <a16:creationId xmlns:a16="http://schemas.microsoft.com/office/drawing/2014/main" id="{98089372-D98F-49E1-B49D-CA0D3E0BCB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" y="1066800"/>
              <a:ext cx="8101013" cy="2713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2000">
                  <a:solidFill>
                    <a:srgbClr val="0000FF"/>
                  </a:solidFill>
                </a:rPr>
                <a:t>Theorem.</a:t>
              </a:r>
              <a:r>
                <a:rPr lang="en-US" altLang="zh-CN" sz="2000"/>
                <a:t> (</a:t>
              </a:r>
              <a:r>
                <a:rPr lang="en-US" altLang="zh-CN" sz="2000">
                  <a:solidFill>
                    <a:srgbClr val="660066"/>
                  </a:solidFill>
                </a:rPr>
                <a:t>Jordan’s lemma</a:t>
              </a:r>
              <a:r>
                <a:rPr lang="en-US" altLang="zh-CN" sz="2000"/>
                <a:t>) Suppose that 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000"/>
                <a:t>       (i) a function</a:t>
              </a:r>
              <a:r>
                <a:rPr lang="en-US" altLang="zh-CN" sz="2000" i="1"/>
                <a:t> f</a:t>
              </a:r>
              <a:r>
                <a:rPr lang="en-US" altLang="zh-CN" sz="2000"/>
                <a:t>(</a:t>
              </a:r>
              <a:r>
                <a:rPr lang="en-US" altLang="zh-CN" sz="2000" i="1"/>
                <a:t>z</a:t>
              </a:r>
              <a:r>
                <a:rPr lang="en-US" altLang="zh-CN" sz="2000"/>
                <a:t>) is</a:t>
              </a:r>
              <a:r>
                <a:rPr lang="en-US" altLang="zh-CN" sz="2000" i="1"/>
                <a:t> </a:t>
              </a:r>
              <a:r>
                <a:rPr lang="en-US" altLang="zh-CN" sz="2000"/>
                <a:t>analytic at all points</a:t>
              </a:r>
              <a:r>
                <a:rPr lang="en-US" altLang="zh-CN" sz="2000" i="1"/>
                <a:t> z </a:t>
              </a:r>
              <a:r>
                <a:rPr lang="en-US" altLang="zh-CN" sz="2000"/>
                <a:t>in the upper</a:t>
              </a:r>
              <a:r>
                <a:rPr lang="en-US" altLang="zh-CN" sz="2000" i="1"/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000" i="1"/>
                <a:t> </a:t>
              </a:r>
              <a:r>
                <a:rPr lang="en-US" altLang="zh-CN" sz="2000"/>
                <a:t>half plane</a:t>
              </a:r>
              <a:r>
                <a:rPr lang="en-US" altLang="zh-CN" sz="2000" i="1"/>
                <a:t> y</a:t>
              </a:r>
              <a:r>
                <a:rPr lang="en-US" altLang="zh-CN" sz="2000">
                  <a:sym typeface="Symbol" panose="05050102010706020507" pitchFamily="18" charset="2"/>
                </a:rPr>
                <a:t></a:t>
              </a:r>
              <a:r>
                <a:rPr lang="en-US" altLang="zh-CN" sz="2000"/>
                <a:t>0 that are exterior to a circle</a:t>
              </a:r>
              <a:r>
                <a:rPr lang="en-US" altLang="zh-CN" sz="2000" i="1"/>
                <a:t> |z|=R</a:t>
              </a:r>
              <a:r>
                <a:rPr lang="en-US" altLang="zh-CN" sz="2000" baseline="-25000">
                  <a:sym typeface="Symbol" panose="05050102010706020507" pitchFamily="18" charset="2"/>
                </a:rPr>
                <a:t>0</a:t>
              </a:r>
              <a:r>
                <a:rPr lang="en-US" altLang="zh-CN" sz="2000" i="1">
                  <a:sym typeface="Symbol" panose="05050102010706020507" pitchFamily="18" charset="2"/>
                </a:rPr>
                <a:t> </a:t>
              </a:r>
              <a:r>
                <a:rPr lang="en-US" altLang="zh-CN" sz="2000">
                  <a:sym typeface="Symbol" panose="05050102010706020507" pitchFamily="18" charset="2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000">
                  <a:sym typeface="Symbol" panose="05050102010706020507" pitchFamily="18" charset="2"/>
                </a:rPr>
                <a:t>       (ii) </a:t>
              </a:r>
              <a:r>
                <a:rPr lang="en-US" altLang="zh-CN" sz="2000" i="1">
                  <a:sym typeface="Symbol" panose="05050102010706020507" pitchFamily="18" charset="2"/>
                </a:rPr>
                <a:t>C</a:t>
              </a:r>
              <a:r>
                <a:rPr lang="en-US" altLang="zh-CN" sz="2000" i="1" baseline="-25000">
                  <a:sym typeface="Symbol" panose="05050102010706020507" pitchFamily="18" charset="2"/>
                </a:rPr>
                <a:t>R</a:t>
              </a:r>
              <a:r>
                <a:rPr lang="en-US" altLang="zh-CN" sz="2000" i="1">
                  <a:sym typeface="Symbol" panose="05050102010706020507" pitchFamily="18" charset="2"/>
                </a:rPr>
                <a:t> </a:t>
              </a:r>
              <a:r>
                <a:rPr lang="en-US" altLang="zh-CN" sz="2000">
                  <a:sym typeface="Symbol" panose="05050102010706020507" pitchFamily="18" charset="2"/>
                </a:rPr>
                <a:t>denotes a semicircle</a:t>
              </a:r>
              <a:r>
                <a:rPr lang="en-US" altLang="zh-CN" sz="2000" i="1">
                  <a:sym typeface="Symbol" panose="05050102010706020507" pitchFamily="18" charset="2"/>
                </a:rPr>
                <a:t>   z=Re</a:t>
              </a:r>
              <a:r>
                <a:rPr lang="en-US" altLang="zh-CN" sz="2000" i="1" baseline="30000">
                  <a:sym typeface="Symbol" panose="05050102010706020507" pitchFamily="18" charset="2"/>
                </a:rPr>
                <a:t>i</a:t>
              </a:r>
              <a:r>
                <a:rPr lang="en-US" altLang="zh-CN" sz="2000" i="1" baseline="30000">
                  <a:latin typeface="Symbol" panose="05050102010706020507" pitchFamily="18" charset="2"/>
                  <a:sym typeface="Symbol" panose="05050102010706020507" pitchFamily="18" charset="2"/>
                </a:rPr>
                <a:t>q</a:t>
              </a:r>
              <a:r>
                <a:rPr lang="en-US" altLang="zh-CN" sz="2000" i="1">
                  <a:sym typeface="Symbol" panose="05050102010706020507" pitchFamily="18" charset="2"/>
                </a:rPr>
                <a:t>   </a:t>
              </a:r>
              <a:r>
                <a:rPr lang="en-US" altLang="zh-CN" sz="2000">
                  <a:sym typeface="Symbol" panose="05050102010706020507" pitchFamily="18" charset="2"/>
                </a:rPr>
                <a:t>(0</a:t>
              </a:r>
              <a:r>
                <a:rPr lang="en-US" altLang="zh-CN" sz="2000">
                  <a:latin typeface="Symbol" panose="05050102010706020507" pitchFamily="18" charset="2"/>
                  <a:sym typeface="Symbol" panose="05050102010706020507" pitchFamily="18" charset="2"/>
                </a:rPr>
                <a:t>≤</a:t>
              </a:r>
              <a:r>
                <a:rPr lang="en-US" altLang="zh-CN" sz="2000" i="1">
                  <a:latin typeface="Symbol" panose="05050102010706020507" pitchFamily="18" charset="2"/>
                  <a:sym typeface="Symbol" panose="05050102010706020507" pitchFamily="18" charset="2"/>
                </a:rPr>
                <a:t>q</a:t>
              </a:r>
              <a:r>
                <a:rPr lang="en-US" altLang="zh-CN" sz="2000">
                  <a:latin typeface="Symbol" panose="05050102010706020507" pitchFamily="18" charset="2"/>
                  <a:sym typeface="Symbol" panose="05050102010706020507" pitchFamily="18" charset="2"/>
                </a:rPr>
                <a:t>≤</a:t>
              </a:r>
              <a:r>
                <a:rPr lang="en-US" altLang="zh-CN" sz="2000" i="1">
                  <a:latin typeface="Symbol" panose="05050102010706020507" pitchFamily="18" charset="2"/>
                  <a:sym typeface="Symbol" panose="05050102010706020507" pitchFamily="18" charset="2"/>
                </a:rPr>
                <a:t>p</a:t>
              </a:r>
              <a:r>
                <a:rPr lang="en-US" altLang="zh-CN" sz="2000">
                  <a:sym typeface="Symbol" panose="05050102010706020507" pitchFamily="18" charset="2"/>
                </a:rPr>
                <a:t>),</a:t>
              </a:r>
              <a:r>
                <a:rPr lang="en-US" altLang="zh-CN" sz="2000" i="1">
                  <a:sym typeface="Symbol" panose="05050102010706020507" pitchFamily="18" charset="2"/>
                </a:rPr>
                <a:t>  </a:t>
              </a:r>
              <a:r>
                <a:rPr lang="en-US" altLang="zh-CN" sz="2000">
                  <a:sym typeface="Symbol" panose="05050102010706020507" pitchFamily="18" charset="2"/>
                </a:rPr>
                <a:t>where</a:t>
              </a:r>
              <a:r>
                <a:rPr lang="en-US" altLang="zh-CN" sz="2000" i="1">
                  <a:sym typeface="Symbol" panose="05050102010706020507" pitchFamily="18" charset="2"/>
                </a:rPr>
                <a:t> R&gt;R</a:t>
              </a:r>
              <a:r>
                <a:rPr lang="en-US" altLang="zh-CN" sz="2000" baseline="-25000">
                  <a:sym typeface="Symbol" panose="05050102010706020507" pitchFamily="18" charset="2"/>
                </a:rPr>
                <a:t>0</a:t>
              </a:r>
              <a:r>
                <a:rPr lang="en-US" altLang="zh-CN" sz="2000">
                  <a:sym typeface="Symbol" panose="05050102010706020507" pitchFamily="18" charset="2"/>
                </a:rPr>
                <a:t>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000">
                  <a:sym typeface="Symbol" panose="05050102010706020507" pitchFamily="18" charset="2"/>
                </a:rPr>
                <a:t>       (iii)</a:t>
              </a:r>
              <a:r>
                <a:rPr lang="en-US" altLang="zh-CN" sz="2000" i="1">
                  <a:sym typeface="Symbol" panose="05050102010706020507" pitchFamily="18" charset="2"/>
                </a:rPr>
                <a:t> </a:t>
              </a:r>
              <a:r>
                <a:rPr lang="en-US" altLang="zh-CN" sz="2000">
                  <a:sym typeface="Symbol" panose="05050102010706020507" pitchFamily="18" charset="2"/>
                </a:rPr>
                <a:t>for all</a:t>
              </a:r>
              <a:r>
                <a:rPr lang="en-US" altLang="zh-CN" sz="2000" i="1">
                  <a:sym typeface="Symbol" panose="05050102010706020507" pitchFamily="18" charset="2"/>
                </a:rPr>
                <a:t> </a:t>
              </a:r>
              <a:r>
                <a:rPr lang="en-US" altLang="zh-CN" sz="2000">
                  <a:sym typeface="Symbol" panose="05050102010706020507" pitchFamily="18" charset="2"/>
                </a:rPr>
                <a:t>points</a:t>
              </a:r>
              <a:r>
                <a:rPr lang="en-US" altLang="zh-CN" sz="2000" i="1">
                  <a:sym typeface="Symbol" panose="05050102010706020507" pitchFamily="18" charset="2"/>
                </a:rPr>
                <a:t> z </a:t>
              </a:r>
              <a:r>
                <a:rPr lang="en-US" altLang="zh-CN" sz="2000">
                  <a:sym typeface="Symbol" panose="05050102010706020507" pitchFamily="18" charset="2"/>
                </a:rPr>
                <a:t>on</a:t>
              </a:r>
              <a:r>
                <a:rPr lang="en-US" altLang="zh-CN" sz="2000" i="1">
                  <a:sym typeface="Symbol" panose="05050102010706020507" pitchFamily="18" charset="2"/>
                </a:rPr>
                <a:t> C</a:t>
              </a:r>
              <a:r>
                <a:rPr lang="en-US" altLang="zh-CN" sz="2000" i="1" baseline="-25000">
                  <a:sym typeface="Symbol" panose="05050102010706020507" pitchFamily="18" charset="2"/>
                </a:rPr>
                <a:t>R</a:t>
              </a:r>
              <a:r>
                <a:rPr lang="en-US" altLang="zh-CN" sz="2000">
                  <a:sym typeface="Symbol" panose="05050102010706020507" pitchFamily="18" charset="2"/>
                </a:rPr>
                <a:t>,</a:t>
              </a:r>
              <a:r>
                <a:rPr lang="en-US" altLang="zh-CN" sz="2000" i="1">
                  <a:sym typeface="Symbol" panose="05050102010706020507" pitchFamily="18" charset="2"/>
                </a:rPr>
                <a:t> </a:t>
              </a:r>
              <a:r>
                <a:rPr lang="en-US" altLang="zh-CN" sz="2000">
                  <a:sym typeface="Symbol" panose="05050102010706020507" pitchFamily="18" charset="2"/>
                </a:rPr>
                <a:t>there is a positive constant</a:t>
              </a:r>
              <a:r>
                <a:rPr lang="en-US" altLang="zh-CN" sz="2000" i="1">
                  <a:sym typeface="Symbol" panose="05050102010706020507" pitchFamily="18" charset="2"/>
                </a:rPr>
                <a:t> M</a:t>
              </a:r>
              <a:r>
                <a:rPr lang="en-US" altLang="zh-CN" sz="2000" i="1" baseline="-25000">
                  <a:sym typeface="Symbol" panose="05050102010706020507" pitchFamily="18" charset="2"/>
                </a:rPr>
                <a:t>R</a:t>
              </a:r>
              <a:r>
                <a:rPr lang="en-US" altLang="zh-CN" sz="2000" i="1">
                  <a:sym typeface="Symbol" panose="05050102010706020507" pitchFamily="18" charset="2"/>
                </a:rPr>
                <a:t>  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000">
                  <a:sym typeface="Symbol" panose="05050102010706020507" pitchFamily="18" charset="2"/>
                </a:rPr>
                <a:t> such that</a:t>
              </a:r>
              <a:r>
                <a:rPr lang="en-US" altLang="zh-CN" sz="2000" i="1">
                  <a:sym typeface="Symbol" panose="05050102010706020507" pitchFamily="18" charset="2"/>
                </a:rPr>
                <a:t> |f</a:t>
              </a:r>
              <a:r>
                <a:rPr lang="en-US" altLang="zh-CN" sz="2000">
                  <a:sym typeface="Symbol" panose="05050102010706020507" pitchFamily="18" charset="2"/>
                </a:rPr>
                <a:t>(</a:t>
              </a:r>
              <a:r>
                <a:rPr lang="en-US" altLang="zh-CN" sz="2000" i="1">
                  <a:sym typeface="Symbol" panose="05050102010706020507" pitchFamily="18" charset="2"/>
                </a:rPr>
                <a:t>z</a:t>
              </a:r>
              <a:r>
                <a:rPr lang="en-US" altLang="zh-CN" sz="2000">
                  <a:sym typeface="Symbol" panose="05050102010706020507" pitchFamily="18" charset="2"/>
                </a:rPr>
                <a:t>)</a:t>
              </a:r>
              <a:r>
                <a:rPr lang="en-US" altLang="zh-CN" sz="2000" i="1">
                  <a:sym typeface="Symbol" panose="05050102010706020507" pitchFamily="18" charset="2"/>
                </a:rPr>
                <a:t>|</a:t>
              </a:r>
              <a:r>
                <a:rPr lang="en-US" altLang="zh-CN" sz="2000">
                  <a:sym typeface="Symbol" panose="05050102010706020507" pitchFamily="18" charset="2"/>
                </a:rPr>
                <a:t></a:t>
              </a:r>
              <a:r>
                <a:rPr lang="en-US" altLang="zh-CN" sz="2000" i="1"/>
                <a:t>M</a:t>
              </a:r>
              <a:r>
                <a:rPr lang="en-US" altLang="zh-CN" sz="2000" i="1" baseline="-25000">
                  <a:sym typeface="Symbol" panose="05050102010706020507" pitchFamily="18" charset="2"/>
                </a:rPr>
                <a:t>R</a:t>
              </a:r>
              <a:r>
                <a:rPr lang="en-US" altLang="zh-CN" sz="2000" i="1">
                  <a:sym typeface="Symbol" panose="05050102010706020507" pitchFamily="18" charset="2"/>
                </a:rPr>
                <a:t>, </a:t>
              </a:r>
              <a:r>
                <a:rPr lang="en-US" altLang="zh-CN" sz="2000" i="1">
                  <a:solidFill>
                    <a:srgbClr val="0000FF"/>
                  </a:solidFill>
                  <a:sym typeface="Symbol" panose="05050102010706020507" pitchFamily="18" charset="2"/>
                </a:rPr>
                <a:t>where</a:t>
              </a:r>
              <a:r>
                <a:rPr lang="en-US" altLang="zh-CN" sz="2000">
                  <a:solidFill>
                    <a:srgbClr val="0000FF"/>
                  </a:solidFill>
                  <a:sym typeface="Symbol" panose="05050102010706020507" pitchFamily="18" charset="2"/>
                </a:rPr>
                <a:t> </a:t>
              </a:r>
            </a:p>
          </p:txBody>
        </p:sp>
        <p:graphicFrame>
          <p:nvGraphicFramePr>
            <p:cNvPr id="75793" name="Object 2">
              <a:extLst>
                <a:ext uri="{FF2B5EF4-FFF2-40B4-BE49-F238E27FC236}">
                  <a16:creationId xmlns:a16="http://schemas.microsoft.com/office/drawing/2014/main" id="{DC9C3C7A-6A47-4D25-B2CA-8D0D97CF1F6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52800" y="3429000"/>
            <a:ext cx="1727200" cy="576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800" name="Equation" r:id="rId3" imgW="800100" imgH="279400" progId="Equation.DSMT4">
                    <p:embed/>
                  </p:oleObj>
                </mc:Choice>
                <mc:Fallback>
                  <p:oleObj name="Equation" r:id="rId3" imgW="800100" imgH="2794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2800" y="3429000"/>
                          <a:ext cx="1727200" cy="576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794" name="Object 3">
              <a:extLst>
                <a:ext uri="{FF2B5EF4-FFF2-40B4-BE49-F238E27FC236}">
                  <a16:creationId xmlns:a16="http://schemas.microsoft.com/office/drawing/2014/main" id="{4C1B4F2A-4CF7-4C57-A056-9C84F7AD449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89000" y="4724400"/>
            <a:ext cx="3313113" cy="720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801" name="Equation" r:id="rId5" imgW="1447800" imgH="330200" progId="Equation.DSMT4">
                    <p:embed/>
                  </p:oleObj>
                </mc:Choice>
                <mc:Fallback>
                  <p:oleObj name="Equation" r:id="rId5" imgW="1447800" imgH="3302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9000" y="4724400"/>
                          <a:ext cx="3313113" cy="7207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795" name="Rectangle 7">
              <a:extLst>
                <a:ext uri="{FF2B5EF4-FFF2-40B4-BE49-F238E27FC236}">
                  <a16:creationId xmlns:a16="http://schemas.microsoft.com/office/drawing/2014/main" id="{AF7C55FA-69FC-412C-9E71-97AA8DA068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" y="4038600"/>
              <a:ext cx="3895490" cy="406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2000"/>
                <a:t>Then, for every positive constant </a:t>
              </a:r>
              <a:r>
                <a:rPr lang="en-US" altLang="zh-CN" sz="2000" i="1"/>
                <a:t>a</a:t>
              </a:r>
              <a:r>
                <a:rPr lang="en-US" altLang="zh-CN" sz="2000"/>
                <a:t>, </a:t>
              </a:r>
            </a:p>
          </p:txBody>
        </p:sp>
      </p:grpSp>
      <p:grpSp>
        <p:nvGrpSpPr>
          <p:cNvPr id="3" name="Group 8">
            <a:extLst>
              <a:ext uri="{FF2B5EF4-FFF2-40B4-BE49-F238E27FC236}">
                <a16:creationId xmlns:a16="http://schemas.microsoft.com/office/drawing/2014/main" id="{DA7520CF-3DDD-4CA7-81BA-5BD8B25D3A18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429000"/>
            <a:ext cx="3768725" cy="2971800"/>
            <a:chOff x="1632" y="1152"/>
            <a:chExt cx="2496" cy="1872"/>
          </a:xfrm>
        </p:grpSpPr>
        <p:sp>
          <p:nvSpPr>
            <p:cNvPr id="75782" name="Line 9">
              <a:extLst>
                <a:ext uri="{FF2B5EF4-FFF2-40B4-BE49-F238E27FC236}">
                  <a16:creationId xmlns:a16="http://schemas.microsoft.com/office/drawing/2014/main" id="{9E34B5FB-8B7E-4003-8BEB-BB60D3DC3C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296"/>
              <a:ext cx="213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83" name="Line 10">
              <a:extLst>
                <a:ext uri="{FF2B5EF4-FFF2-40B4-BE49-F238E27FC236}">
                  <a16:creationId xmlns:a16="http://schemas.microsoft.com/office/drawing/2014/main" id="{F85A7623-28CE-49C1-934E-070B93DCA6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52" y="1192"/>
              <a:ext cx="0" cy="16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84" name="Oval 11">
              <a:extLst>
                <a:ext uri="{FF2B5EF4-FFF2-40B4-BE49-F238E27FC236}">
                  <a16:creationId xmlns:a16="http://schemas.microsoft.com/office/drawing/2014/main" id="{87995FC3-29C0-448D-800A-3673538CF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" y="1922"/>
              <a:ext cx="744" cy="744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2000"/>
            </a:p>
          </p:txBody>
        </p:sp>
        <p:sp>
          <p:nvSpPr>
            <p:cNvPr id="75785" name="Arc 12">
              <a:extLst>
                <a:ext uri="{FF2B5EF4-FFF2-40B4-BE49-F238E27FC236}">
                  <a16:creationId xmlns:a16="http://schemas.microsoft.com/office/drawing/2014/main" id="{5A20ABD8-D170-4025-92AE-AD9107CB7FCA}"/>
                </a:ext>
              </a:extLst>
            </p:cNvPr>
            <p:cNvSpPr>
              <a:spLocks/>
            </p:cNvSpPr>
            <p:nvPr/>
          </p:nvSpPr>
          <p:spPr bwMode="auto">
            <a:xfrm rot="10757108" flipV="1">
              <a:off x="1856" y="1520"/>
              <a:ext cx="795" cy="77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86" name="Arc 13">
              <a:extLst>
                <a:ext uri="{FF2B5EF4-FFF2-40B4-BE49-F238E27FC236}">
                  <a16:creationId xmlns:a16="http://schemas.microsoft.com/office/drawing/2014/main" id="{E14782F4-DD86-4D30-AA94-44B255796105}"/>
                </a:ext>
              </a:extLst>
            </p:cNvPr>
            <p:cNvSpPr>
              <a:spLocks/>
            </p:cNvSpPr>
            <p:nvPr/>
          </p:nvSpPr>
          <p:spPr bwMode="auto">
            <a:xfrm rot="16283075" flipV="1">
              <a:off x="2650" y="1495"/>
              <a:ext cx="761" cy="81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87" name="Line 14">
              <a:extLst>
                <a:ext uri="{FF2B5EF4-FFF2-40B4-BE49-F238E27FC236}">
                  <a16:creationId xmlns:a16="http://schemas.microsoft.com/office/drawing/2014/main" id="{71FF8557-8D69-4933-9868-860E753F2C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25" y="1600"/>
              <a:ext cx="67" cy="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88" name="Text Box 15">
              <a:extLst>
                <a:ext uri="{FF2B5EF4-FFF2-40B4-BE49-F238E27FC236}">
                  <a16:creationId xmlns:a16="http://schemas.microsoft.com/office/drawing/2014/main" id="{EB304900-D76A-4457-AE0E-82FEB86731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1" y="1152"/>
              <a:ext cx="342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i="1">
                  <a:solidFill>
                    <a:srgbClr val="0000FF"/>
                  </a:solidFill>
                </a:rPr>
                <a:t>y</a:t>
              </a:r>
            </a:p>
          </p:txBody>
        </p:sp>
        <p:sp>
          <p:nvSpPr>
            <p:cNvPr id="75789" name="Text Box 16">
              <a:extLst>
                <a:ext uri="{FF2B5EF4-FFF2-40B4-BE49-F238E27FC236}">
                  <a16:creationId xmlns:a16="http://schemas.microsoft.com/office/drawing/2014/main" id="{613AC05E-A8DB-4EC9-A08F-7F5AA58B61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1392"/>
              <a:ext cx="430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i="1">
                  <a:solidFill>
                    <a:srgbClr val="0000FF"/>
                  </a:solidFill>
                </a:rPr>
                <a:t>C</a:t>
              </a:r>
              <a:r>
                <a:rPr lang="en-US" altLang="zh-CN" sz="2000" i="1" baseline="-25000">
                  <a:solidFill>
                    <a:srgbClr val="0000FF"/>
                  </a:solidFill>
                </a:rPr>
                <a:t>R</a:t>
              </a:r>
              <a:endParaRPr lang="en-US" altLang="zh-CN" sz="2000" i="1">
                <a:solidFill>
                  <a:srgbClr val="0000FF"/>
                </a:solidFill>
              </a:endParaRPr>
            </a:p>
          </p:txBody>
        </p:sp>
        <p:sp>
          <p:nvSpPr>
            <p:cNvPr id="75790" name="Text Box 17">
              <a:extLst>
                <a:ext uri="{FF2B5EF4-FFF2-40B4-BE49-F238E27FC236}">
                  <a16:creationId xmlns:a16="http://schemas.microsoft.com/office/drawing/2014/main" id="{BF79E13F-C781-4FFA-AD19-DE3E1F75FD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1" y="2776"/>
              <a:ext cx="134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endParaRPr lang="zh-CN" altLang="zh-CN" sz="2000">
                <a:solidFill>
                  <a:srgbClr val="0000FF"/>
                </a:solidFill>
              </a:endParaRPr>
            </a:p>
          </p:txBody>
        </p:sp>
        <p:sp>
          <p:nvSpPr>
            <p:cNvPr id="75791" name="Text Box 18">
              <a:extLst>
                <a:ext uri="{FF2B5EF4-FFF2-40B4-BE49-F238E27FC236}">
                  <a16:creationId xmlns:a16="http://schemas.microsoft.com/office/drawing/2014/main" id="{2B00ACDD-C216-4246-A933-60F93D7285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7" y="2256"/>
              <a:ext cx="2411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i="1">
                  <a:solidFill>
                    <a:srgbClr val="0000FF"/>
                  </a:solidFill>
                </a:rPr>
                <a:t>-R             O          R</a:t>
              </a:r>
              <a:r>
                <a:rPr lang="en-US" altLang="zh-CN" sz="2000" baseline="-25000">
                  <a:solidFill>
                    <a:srgbClr val="0000FF"/>
                  </a:solidFill>
                </a:rPr>
                <a:t>0</a:t>
              </a:r>
              <a:r>
                <a:rPr lang="en-US" altLang="zh-CN" sz="2000" i="1">
                  <a:solidFill>
                    <a:srgbClr val="0000FF"/>
                  </a:solidFill>
                </a:rPr>
                <a:t>      R     x</a:t>
              </a:r>
            </a:p>
          </p:txBody>
        </p:sp>
      </p:grpSp>
      <p:sp>
        <p:nvSpPr>
          <p:cNvPr id="75780" name="灯片编号占位符 4">
            <a:extLst>
              <a:ext uri="{FF2B5EF4-FFF2-40B4-BE49-F238E27FC236}">
                <a16:creationId xmlns:a16="http://schemas.microsoft.com/office/drawing/2014/main" id="{3D91684F-35C2-43A6-AE80-7C0333FAD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7F00A4B-A92B-4C06-AA95-790330BE185D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60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46142448-F864-470A-8C45-5525B544C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17500"/>
            <a:ext cx="85582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3. Improper integrals from Fourier analysis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Text Box 2">
            <a:extLst>
              <a:ext uri="{FF2B5EF4-FFF2-40B4-BE49-F238E27FC236}">
                <a16:creationId xmlns:a16="http://schemas.microsoft.com/office/drawing/2014/main" id="{0AFFD5F4-C714-471E-BFDF-F8C6A9DEE1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033463"/>
            <a:ext cx="8153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0033CC"/>
                </a:solidFill>
              </a:rPr>
              <a:t>Example 2. </a:t>
            </a:r>
            <a:r>
              <a:rPr lang="en-US" altLang="zh-CN" sz="2000"/>
              <a:t>Evaluate the integral</a:t>
            </a:r>
            <a:endParaRPr lang="en-US" altLang="zh-CN" sz="2000" i="1"/>
          </a:p>
        </p:txBody>
      </p:sp>
      <p:graphicFrame>
        <p:nvGraphicFramePr>
          <p:cNvPr id="424964" name="Object 2">
            <a:extLst>
              <a:ext uri="{FF2B5EF4-FFF2-40B4-BE49-F238E27FC236}">
                <a16:creationId xmlns:a16="http://schemas.microsoft.com/office/drawing/2014/main" id="{D0E37B08-A5B2-4FFE-9267-5A724DF427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914400"/>
          <a:ext cx="2638425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43" name="Equation" r:id="rId3" imgW="1422400" imgH="406400" progId="Equation.DSMT4">
                  <p:embed/>
                </p:oleObj>
              </mc:Choice>
              <mc:Fallback>
                <p:oleObj name="Equation" r:id="rId3" imgW="1422400" imgH="406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914400"/>
                        <a:ext cx="2638425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24968" name="Text Box 8">
                <a:extLst>
                  <a:ext uri="{FF2B5EF4-FFF2-40B4-BE49-F238E27FC236}">
                    <a16:creationId xmlns:a16="http://schemas.microsoft.com/office/drawing/2014/main" id="{830E2BCE-1BA9-40D9-950B-7641F8D58A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" y="3025775"/>
                <a:ext cx="8382000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/>
                  <a:t>is a simple pole of the function </a:t>
                </a:r>
                <a:r>
                  <a:rPr lang="en-US" altLang="zh-CN" sz="2000" i="1" dirty="0" err="1"/>
                  <a:t>e</a:t>
                </a:r>
                <a:r>
                  <a:rPr lang="en-US" altLang="zh-CN" sz="2000" i="1" baseline="30000" dirty="0" err="1"/>
                  <a:t>iz</a:t>
                </a:r>
                <a:r>
                  <a:rPr lang="en-US" altLang="zh-CN" sz="2000" i="1" dirty="0" err="1"/>
                  <a:t>f</a:t>
                </a:r>
                <a:r>
                  <a:rPr lang="en-US" altLang="zh-CN" sz="2000" dirty="0"/>
                  <a:t>(</a:t>
                </a:r>
                <a:r>
                  <a:rPr lang="en-US" altLang="zh-CN" sz="2000" i="1" dirty="0"/>
                  <a:t>z</a:t>
                </a:r>
                <a:r>
                  <a:rPr lang="en-US" altLang="zh-CN" sz="2000" dirty="0"/>
                  <a:t>).</a:t>
                </a:r>
                <a:endParaRPr lang="en-US" altLang="zh-CN" sz="2000" i="1" dirty="0"/>
              </a:p>
            </p:txBody>
          </p:sp>
        </mc:Choice>
        <mc:Fallback>
          <p:sp>
            <p:nvSpPr>
              <p:cNvPr id="424968" name="Text Box 8">
                <a:extLst>
                  <a:ext uri="{FF2B5EF4-FFF2-40B4-BE49-F238E27FC236}">
                    <a16:creationId xmlns:a16="http://schemas.microsoft.com/office/drawing/2014/main" id="{830E2BCE-1BA9-40D9-950B-7641F8D58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3025775"/>
                <a:ext cx="8382000" cy="400050"/>
              </a:xfrm>
              <a:prstGeom prst="rect">
                <a:avLst/>
              </a:prstGeom>
              <a:blipFill>
                <a:blip r:embed="rId5"/>
                <a:stretch>
                  <a:fillRect t="-7576" b="-257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805" name="灯片编号占位符 4">
            <a:extLst>
              <a:ext uri="{FF2B5EF4-FFF2-40B4-BE49-F238E27FC236}">
                <a16:creationId xmlns:a16="http://schemas.microsoft.com/office/drawing/2014/main" id="{49A03FA4-4255-4D95-8E67-38145AE98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ECA200B-87C9-4ED9-A903-7D54478F80BA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61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A631726D-CC27-4D56-B9CC-202F39CF1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17500"/>
            <a:ext cx="85582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3. Improper integrals from Fourier analysis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7B240A6-E681-49C0-A628-DE3355F65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00" y="1658938"/>
            <a:ext cx="1158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olidFill>
                  <a:srgbClr val="0000CC"/>
                </a:solidFill>
              </a:rPr>
              <a:t>Solution.</a:t>
            </a:r>
          </a:p>
        </p:txBody>
      </p:sp>
      <p:grpSp>
        <p:nvGrpSpPr>
          <p:cNvPr id="2" name="Group 21">
            <a:extLst>
              <a:ext uri="{FF2B5EF4-FFF2-40B4-BE49-F238E27FC236}">
                <a16:creationId xmlns:a16="http://schemas.microsoft.com/office/drawing/2014/main" id="{8B5FA24F-AE52-45F3-9D38-94BB39EF2124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1503363"/>
            <a:ext cx="3638550" cy="728662"/>
            <a:chOff x="1212" y="611"/>
            <a:chExt cx="2292" cy="459"/>
          </a:xfrm>
        </p:grpSpPr>
        <p:sp>
          <p:nvSpPr>
            <p:cNvPr id="76821" name="Rectangle 7">
              <a:extLst>
                <a:ext uri="{FF2B5EF4-FFF2-40B4-BE49-F238E27FC236}">
                  <a16:creationId xmlns:a16="http://schemas.microsoft.com/office/drawing/2014/main" id="{2EE7FC9E-1BB4-450C-ADA4-AAF18AE11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2" y="709"/>
              <a:ext cx="86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/>
                <a:t>Consider   </a:t>
              </a:r>
            </a:p>
          </p:txBody>
        </p:sp>
        <p:graphicFrame>
          <p:nvGraphicFramePr>
            <p:cNvPr id="76822" name="Object 10">
              <a:extLst>
                <a:ext uri="{FF2B5EF4-FFF2-40B4-BE49-F238E27FC236}">
                  <a16:creationId xmlns:a16="http://schemas.microsoft.com/office/drawing/2014/main" id="{AA4ACBC9-49B3-4234-9FAA-3A900F6DC7F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80" y="611"/>
            <a:ext cx="1524" cy="4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44" name="Equation" r:id="rId6" imgW="1485900" imgH="419100" progId="Equation.DSMT4">
                    <p:embed/>
                  </p:oleObj>
                </mc:Choice>
                <mc:Fallback>
                  <p:oleObj name="Equation" r:id="rId6" imgW="1485900" imgH="4191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0" y="611"/>
                          <a:ext cx="1524" cy="4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" name="Object 11">
            <a:extLst>
              <a:ext uri="{FF2B5EF4-FFF2-40B4-BE49-F238E27FC236}">
                <a16:creationId xmlns:a16="http://schemas.microsoft.com/office/drawing/2014/main" id="{06F073E1-DFB1-447C-812D-410D1E95EE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92200" y="2286000"/>
          <a:ext cx="5918200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45" name="Equation" r:id="rId8" imgW="2997200" imgH="355600" progId="Equation.DSMT4">
                  <p:embed/>
                </p:oleObj>
              </mc:Choice>
              <mc:Fallback>
                <p:oleObj name="Equation" r:id="rId8" imgW="2997200" imgH="355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2200" y="2286000"/>
                        <a:ext cx="5918200" cy="66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3">
            <a:extLst>
              <a:ext uri="{FF2B5EF4-FFF2-40B4-BE49-F238E27FC236}">
                <a16:creationId xmlns:a16="http://schemas.microsoft.com/office/drawing/2014/main" id="{66406511-33D2-43CF-85C0-E899CB6FF1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4191000"/>
          <a:ext cx="25146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46" name="Equation" r:id="rId10" imgW="1346200" imgH="330200" progId="Equation.DSMT4">
                  <p:embed/>
                </p:oleObj>
              </mc:Choice>
              <mc:Fallback>
                <p:oleObj name="Equation" r:id="rId10" imgW="1346200" imgH="330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191000"/>
                        <a:ext cx="251460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6">
            <a:extLst>
              <a:ext uri="{FF2B5EF4-FFF2-40B4-BE49-F238E27FC236}">
                <a16:creationId xmlns:a16="http://schemas.microsoft.com/office/drawing/2014/main" id="{073EC59C-2051-4803-B996-6CC0E1299A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267200"/>
            <a:ext cx="800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so by the Jordan’s Lemma, we have</a:t>
            </a:r>
          </a:p>
        </p:txBody>
      </p:sp>
      <p:sp>
        <p:nvSpPr>
          <p:cNvPr id="18" name="Text Box 7">
            <a:extLst>
              <a:ext uri="{FF2B5EF4-FFF2-40B4-BE49-F238E27FC236}">
                <a16:creationId xmlns:a16="http://schemas.microsoft.com/office/drawing/2014/main" id="{B72F28FF-14A4-40DC-9C22-416DBF625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595688"/>
            <a:ext cx="800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Since</a:t>
            </a:r>
          </a:p>
        </p:txBody>
      </p:sp>
      <p:graphicFrame>
        <p:nvGraphicFramePr>
          <p:cNvPr id="19" name="Object 4">
            <a:extLst>
              <a:ext uri="{FF2B5EF4-FFF2-40B4-BE49-F238E27FC236}">
                <a16:creationId xmlns:a16="http://schemas.microsoft.com/office/drawing/2014/main" id="{76CBDB6B-B3AC-484C-B42B-98D141ADC3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3400425"/>
          <a:ext cx="2181225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47" name="Equation" r:id="rId12" imgW="1205977" imgH="444307" progId="Equation.DSMT4">
                  <p:embed/>
                </p:oleObj>
              </mc:Choice>
              <mc:Fallback>
                <p:oleObj name="Equation" r:id="rId12" imgW="1205977" imgH="444307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400425"/>
                        <a:ext cx="2181225" cy="79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5">
            <a:extLst>
              <a:ext uri="{FF2B5EF4-FFF2-40B4-BE49-F238E27FC236}">
                <a16:creationId xmlns:a16="http://schemas.microsoft.com/office/drawing/2014/main" id="{9ACFA81B-C2C9-4318-8337-E0EEA6235A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3429000"/>
          <a:ext cx="213360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48" name="Equation" r:id="rId14" imgW="1180588" imgH="444307" progId="Equation.DSMT4">
                  <p:embed/>
                </p:oleObj>
              </mc:Choice>
              <mc:Fallback>
                <p:oleObj name="Equation" r:id="rId14" imgW="1180588" imgH="444307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429000"/>
                        <a:ext cx="2133600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6">
            <a:extLst>
              <a:ext uri="{FF2B5EF4-FFF2-40B4-BE49-F238E27FC236}">
                <a16:creationId xmlns:a16="http://schemas.microsoft.com/office/drawing/2014/main" id="{CBA37033-73D5-4905-AC6E-3979EEFB2E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0" y="3629025"/>
          <a:ext cx="614363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49" name="Equation" r:id="rId16" imgW="342751" imgH="203112" progId="Equation.DSMT4">
                  <p:embed/>
                </p:oleObj>
              </mc:Choice>
              <mc:Fallback>
                <p:oleObj name="Equation" r:id="rId16" imgW="342751" imgH="203112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629025"/>
                        <a:ext cx="614363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6">
            <a:extLst>
              <a:ext uri="{FF2B5EF4-FFF2-40B4-BE49-F238E27FC236}">
                <a16:creationId xmlns:a16="http://schemas.microsoft.com/office/drawing/2014/main" id="{DFE262EB-372D-47F5-A6F6-90AFA4775B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1777640"/>
              </p:ext>
            </p:extLst>
          </p:nvPr>
        </p:nvGraphicFramePr>
        <p:xfrm>
          <a:off x="406298" y="4802431"/>
          <a:ext cx="4049712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50" name="Equation" r:id="rId18" imgW="2374560" imgH="342720" progId="Equation.DSMT4">
                  <p:embed/>
                </p:oleObj>
              </mc:Choice>
              <mc:Fallback>
                <p:oleObj name="Equation" r:id="rId18" imgW="2374560" imgH="34272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298" y="4802431"/>
                        <a:ext cx="4049712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5">
            <a:extLst>
              <a:ext uri="{FF2B5EF4-FFF2-40B4-BE49-F238E27FC236}">
                <a16:creationId xmlns:a16="http://schemas.microsoft.com/office/drawing/2014/main" id="{EED2E7DE-06C0-41CD-B263-11E89D9809BF}"/>
              </a:ext>
            </a:extLst>
          </p:cNvPr>
          <p:cNvGrpSpPr>
            <a:grpSpLocks/>
          </p:cNvGrpSpPr>
          <p:nvPr/>
        </p:nvGrpSpPr>
        <p:grpSpPr bwMode="auto">
          <a:xfrm>
            <a:off x="533399" y="5460592"/>
            <a:ext cx="6821349" cy="683946"/>
            <a:chOff x="3534" y="2134"/>
            <a:chExt cx="5827" cy="530"/>
          </a:xfrm>
        </p:grpSpPr>
        <p:graphicFrame>
          <p:nvGraphicFramePr>
            <p:cNvPr id="76819" name="Object 17">
              <a:extLst>
                <a:ext uri="{FF2B5EF4-FFF2-40B4-BE49-F238E27FC236}">
                  <a16:creationId xmlns:a16="http://schemas.microsoft.com/office/drawing/2014/main" id="{9F1104AB-D0C9-4B84-8A7E-A0D39C79AD5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65472295"/>
                </p:ext>
              </p:extLst>
            </p:nvPr>
          </p:nvGraphicFramePr>
          <p:xfrm>
            <a:off x="4120" y="2134"/>
            <a:ext cx="5241" cy="5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51" name="Equation" r:id="rId20" imgW="3962160" imgH="406080" progId="Equation.DSMT4">
                    <p:embed/>
                  </p:oleObj>
                </mc:Choice>
                <mc:Fallback>
                  <p:oleObj name="Equation" r:id="rId20" imgW="3962160" imgH="40608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0" y="2134"/>
                          <a:ext cx="5241" cy="5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820" name="AutoShape 17">
              <a:extLst>
                <a:ext uri="{FF2B5EF4-FFF2-40B4-BE49-F238E27FC236}">
                  <a16:creationId xmlns:a16="http://schemas.microsoft.com/office/drawing/2014/main" id="{8FB0EBB5-1CA1-4C61-B8D1-4BD3D63AB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4" y="2331"/>
              <a:ext cx="454" cy="136"/>
            </a:xfrm>
            <a:prstGeom prst="rightArrow">
              <a:avLst>
                <a:gd name="adj1" fmla="val 50000"/>
                <a:gd name="adj2" fmla="val 83456"/>
              </a:avLst>
            </a:prstGeom>
            <a:solidFill>
              <a:srgbClr val="8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aphicFrame>
        <p:nvGraphicFramePr>
          <p:cNvPr id="30" name="Object 18">
            <a:extLst>
              <a:ext uri="{FF2B5EF4-FFF2-40B4-BE49-F238E27FC236}">
                <a16:creationId xmlns:a16="http://schemas.microsoft.com/office/drawing/2014/main" id="{078FB0F8-F334-4ECC-AEB1-1CF19AA6E4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29400" y="914400"/>
          <a:ext cx="198120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52" name="Equation" r:id="rId22" imgW="1104421" imgH="406224" progId="Equation.DSMT4">
                  <p:embed/>
                </p:oleObj>
              </mc:Choice>
              <mc:Fallback>
                <p:oleObj name="Equation" r:id="rId22" imgW="1104421" imgH="406224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914400"/>
                        <a:ext cx="1981200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4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24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24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962" grpId="0"/>
      <p:bldP spid="424968" grpId="0"/>
      <p:bldP spid="11" grpId="0"/>
      <p:bldP spid="17" grpId="0"/>
      <p:bldP spid="18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灯片编号占位符 4">
            <a:extLst>
              <a:ext uri="{FF2B5EF4-FFF2-40B4-BE49-F238E27FC236}">
                <a16:creationId xmlns:a16="http://schemas.microsoft.com/office/drawing/2014/main" id="{C2217D80-185D-41CC-99BE-C8ADA5E8A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8574664-362F-449F-AE36-5E7896D4BE06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62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7F791F87-9A78-4379-8ACC-6D2260FA1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38" y="1143000"/>
            <a:ext cx="6465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/>
              <a:t>(i) </a:t>
            </a:r>
            <a:r>
              <a:rPr lang="en-US" altLang="zh-CN" sz="2400">
                <a:solidFill>
                  <a:srgbClr val="0000FF"/>
                </a:solidFill>
              </a:rPr>
              <a:t>Definite integrals </a:t>
            </a:r>
            <a:r>
              <a:rPr lang="en-US" altLang="zh-CN" sz="2400">
                <a:solidFill>
                  <a:srgbClr val="660066"/>
                </a:solidFill>
              </a:rPr>
              <a:t>involving Sines and Cosines</a:t>
            </a: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A9E77372-CD58-4A7D-93AB-283B165B3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925" y="2590800"/>
            <a:ext cx="7813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/>
              <a:t>(ii) </a:t>
            </a:r>
            <a:r>
              <a:rPr lang="en-US" altLang="zh-CN" sz="2400">
                <a:solidFill>
                  <a:srgbClr val="0000FF"/>
                </a:solidFill>
              </a:rPr>
              <a:t>Improper integrals of </a:t>
            </a:r>
            <a:r>
              <a:rPr lang="en-US" altLang="zh-CN" sz="2400">
                <a:solidFill>
                  <a:srgbClr val="660066"/>
                </a:solidFill>
              </a:rPr>
              <a:t>even rational functions</a:t>
            </a: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EEE6E69E-71C3-4DCA-8963-E4B8B114D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151313"/>
            <a:ext cx="6926263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400"/>
              <a:t>(iii) </a:t>
            </a:r>
            <a:r>
              <a:rPr lang="en-US" altLang="zh-CN" sz="2400">
                <a:solidFill>
                  <a:srgbClr val="0000FF"/>
                </a:solidFill>
              </a:rPr>
              <a:t>Improper integrals </a:t>
            </a:r>
            <a:r>
              <a:rPr lang="en-US" altLang="zh-CN" sz="2400">
                <a:solidFill>
                  <a:srgbClr val="660066"/>
                </a:solidFill>
              </a:rPr>
              <a:t>involving Sines and Cosines</a:t>
            </a:r>
          </a:p>
        </p:txBody>
      </p:sp>
      <p:graphicFrame>
        <p:nvGraphicFramePr>
          <p:cNvPr id="17" name="Object 13">
            <a:extLst>
              <a:ext uri="{FF2B5EF4-FFF2-40B4-BE49-F238E27FC236}">
                <a16:creationId xmlns:a16="http://schemas.microsoft.com/office/drawing/2014/main" id="{ECA89606-F7A9-49A9-92D3-F6EF81B1B8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8388" y="1752600"/>
          <a:ext cx="2690812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3" name="Equation" r:id="rId3" imgW="1333500" imgH="342900" progId="Equation.DSMT4">
                  <p:embed/>
                </p:oleObj>
              </mc:Choice>
              <mc:Fallback>
                <p:oleObj name="Equation" r:id="rId3" imgW="1333500" imgH="3429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8388" y="1752600"/>
                        <a:ext cx="2690812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4">
            <a:extLst>
              <a:ext uri="{FF2B5EF4-FFF2-40B4-BE49-F238E27FC236}">
                <a16:creationId xmlns:a16="http://schemas.microsoft.com/office/drawing/2014/main" id="{C4DE1139-8054-43CE-8E5A-636EC57F7E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33488" y="4767263"/>
          <a:ext cx="2387600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4" name="Equation" r:id="rId5" imgW="1152393" imgH="314325" progId="Equation.DSMT4">
                  <p:embed/>
                </p:oleObj>
              </mc:Choice>
              <mc:Fallback>
                <p:oleObj name="Equation" r:id="rId5" imgW="1152393" imgH="314325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3488" y="4767263"/>
                        <a:ext cx="2387600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5">
            <a:extLst>
              <a:ext uri="{FF2B5EF4-FFF2-40B4-BE49-F238E27FC236}">
                <a16:creationId xmlns:a16="http://schemas.microsoft.com/office/drawing/2014/main" id="{9D73441D-2620-45FB-B39D-8EF677B4E5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56088" y="4767263"/>
          <a:ext cx="2413000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5" name="Equation" r:id="rId7" imgW="1161923" imgH="314325" progId="Equation.DSMT4">
                  <p:embed/>
                </p:oleObj>
              </mc:Choice>
              <mc:Fallback>
                <p:oleObj name="Equation" r:id="rId7" imgW="1161923" imgH="314325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6088" y="4767263"/>
                        <a:ext cx="2413000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6">
            <a:extLst>
              <a:ext uri="{FF2B5EF4-FFF2-40B4-BE49-F238E27FC236}">
                <a16:creationId xmlns:a16="http://schemas.microsoft.com/office/drawing/2014/main" id="{5B5A5B55-DD62-4712-8536-6D423E6CC8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27325" y="3175000"/>
          <a:ext cx="1582738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6" name="Equation" r:id="rId9" imgW="752515" imgH="409575" progId="Equation.DSMT4">
                  <p:embed/>
                </p:oleObj>
              </mc:Choice>
              <mc:Fallback>
                <p:oleObj name="Equation" r:id="rId9" imgW="752515" imgH="409575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7325" y="3175000"/>
                        <a:ext cx="1582738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4">
            <a:extLst>
              <a:ext uri="{FF2B5EF4-FFF2-40B4-BE49-F238E27FC236}">
                <a16:creationId xmlns:a16="http://schemas.microsoft.com/office/drawing/2014/main" id="{B21936AB-2B0B-4764-96C2-57A20518F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17500"/>
            <a:ext cx="8253412" cy="5238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4. Summary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4">
            <a:extLst>
              <a:ext uri="{FF2B5EF4-FFF2-40B4-BE49-F238E27FC236}">
                <a16:creationId xmlns:a16="http://schemas.microsoft.com/office/drawing/2014/main" id="{33CF504E-311F-4BD7-AC1A-6223B8008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397D9A4-3338-475D-8BD6-795221EC2340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E79C3C8-2FC1-4716-9072-EBDC1A243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35113"/>
            <a:ext cx="1768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33CC"/>
                </a:solidFill>
                <a:latin typeface="Times New Roman" panose="02020603050405020304" pitchFamily="18" charset="0"/>
              </a:rPr>
              <a:t>(3) Residues</a:t>
            </a:r>
          </a:p>
        </p:txBody>
      </p:sp>
      <p:grpSp>
        <p:nvGrpSpPr>
          <p:cNvPr id="2" name="Group 11">
            <a:extLst>
              <a:ext uri="{FF2B5EF4-FFF2-40B4-BE49-F238E27FC236}">
                <a16:creationId xmlns:a16="http://schemas.microsoft.com/office/drawing/2014/main" id="{9450431F-624F-466E-A116-6157CC6DD1F3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1477963"/>
            <a:ext cx="6400800" cy="1822450"/>
            <a:chOff x="544" y="686"/>
            <a:chExt cx="5113" cy="1148"/>
          </a:xfrm>
        </p:grpSpPr>
        <p:sp>
          <p:nvSpPr>
            <p:cNvPr id="19489" name="Rectangle 5">
              <a:extLst>
                <a:ext uri="{FF2B5EF4-FFF2-40B4-BE49-F238E27FC236}">
                  <a16:creationId xmlns:a16="http://schemas.microsoft.com/office/drawing/2014/main" id="{968FDC62-68F4-41F9-8D29-EAFD4D92F3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" y="686"/>
              <a:ext cx="5113" cy="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indent="174625"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   </a:t>
              </a:r>
              <a:r>
                <a:rPr lang="en-US" altLang="zh-CN" sz="2000">
                  <a:latin typeface="Times New Roman" panose="02020603050405020304" pitchFamily="18" charset="0"/>
                </a:rPr>
                <a:t>If </a:t>
              </a:r>
              <a:r>
                <a:rPr lang="en-US" altLang="zh-CN" sz="2000" i="1">
                  <a:latin typeface="Times New Roman" panose="02020603050405020304" pitchFamily="18" charset="0"/>
                </a:rPr>
                <a:t>z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0</a:t>
              </a:r>
              <a:r>
                <a:rPr lang="en-US" altLang="zh-CN" sz="2000">
                  <a:latin typeface="Times New Roman" panose="02020603050405020304" pitchFamily="18" charset="0"/>
                </a:rPr>
                <a:t> is an isolated singular point of a function </a:t>
              </a:r>
              <a:r>
                <a:rPr lang="en-US" altLang="zh-CN" sz="2000" i="1">
                  <a:latin typeface="Times New Roman" panose="02020603050405020304" pitchFamily="18" charset="0"/>
                </a:rPr>
                <a:t>f</a:t>
              </a:r>
              <a:r>
                <a:rPr lang="en-US" altLang="zh-CN" sz="2000">
                  <a:latin typeface="Times New Roman" panose="02020603050405020304" pitchFamily="18" charset="0"/>
                </a:rPr>
                <a:t>(</a:t>
              </a:r>
              <a:r>
                <a:rPr lang="en-US" altLang="zh-CN" sz="2000" i="1">
                  <a:latin typeface="Times New Roman" panose="02020603050405020304" pitchFamily="18" charset="0"/>
                </a:rPr>
                <a:t>z</a:t>
              </a:r>
              <a:r>
                <a:rPr lang="en-US" altLang="zh-CN" sz="2000">
                  <a:latin typeface="Times New Roman" panose="02020603050405020304" pitchFamily="18" charset="0"/>
                </a:rPr>
                <a:t>), then for 0&lt;|</a:t>
              </a:r>
              <a:r>
                <a:rPr lang="en-US" altLang="zh-CN" sz="2000" i="1">
                  <a:latin typeface="Times New Roman" panose="02020603050405020304" pitchFamily="18" charset="0"/>
                </a:rPr>
                <a:t>z</a:t>
              </a:r>
              <a:r>
                <a:rPr lang="en-US" altLang="zh-CN" sz="2000">
                  <a:latin typeface="Times New Roman" panose="02020603050405020304" pitchFamily="18" charset="0"/>
                </a:rPr>
                <a:t>-</a:t>
              </a:r>
              <a:r>
                <a:rPr lang="en-US" altLang="zh-CN" sz="2000" i="1">
                  <a:latin typeface="Times New Roman" panose="02020603050405020304" pitchFamily="18" charset="0"/>
                </a:rPr>
                <a:t>z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0</a:t>
              </a:r>
              <a:r>
                <a:rPr lang="en-US" altLang="zh-CN" sz="2000">
                  <a:latin typeface="Times New Roman" panose="02020603050405020304" pitchFamily="18" charset="0"/>
                </a:rPr>
                <a:t>|&lt;</a:t>
              </a:r>
              <a:r>
                <a:rPr lang="en-US" altLang="zh-CN" sz="2000" i="1">
                  <a:latin typeface="Times New Roman" panose="02020603050405020304" pitchFamily="18" charset="0"/>
                </a:rPr>
                <a:t>R, f</a:t>
              </a:r>
              <a:r>
                <a:rPr lang="en-US" altLang="zh-CN" sz="2000">
                  <a:latin typeface="Times New Roman" panose="02020603050405020304" pitchFamily="18" charset="0"/>
                </a:rPr>
                <a:t>(</a:t>
              </a:r>
              <a:r>
                <a:rPr lang="en-US" altLang="zh-CN" sz="2000" i="1">
                  <a:latin typeface="Times New Roman" panose="02020603050405020304" pitchFamily="18" charset="0"/>
                </a:rPr>
                <a:t>z</a:t>
              </a:r>
              <a:r>
                <a:rPr lang="en-US" altLang="zh-CN" sz="2000">
                  <a:latin typeface="Times New Roman" panose="02020603050405020304" pitchFamily="18" charset="0"/>
                </a:rPr>
                <a:t>) is represented by a Laurent series</a:t>
              </a:r>
            </a:p>
          </p:txBody>
        </p:sp>
        <p:graphicFrame>
          <p:nvGraphicFramePr>
            <p:cNvPr id="19490" name="Object 6">
              <a:extLst>
                <a:ext uri="{FF2B5EF4-FFF2-40B4-BE49-F238E27FC236}">
                  <a16:creationId xmlns:a16="http://schemas.microsoft.com/office/drawing/2014/main" id="{9CEE2A1A-9462-4BC6-B5FC-79E28170E27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25" y="1310"/>
            <a:ext cx="3376" cy="5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97" name="Equation" r:id="rId3" imgW="3060700" imgH="444500" progId="Equation.DSMT4">
                    <p:embed/>
                  </p:oleObj>
                </mc:Choice>
                <mc:Fallback>
                  <p:oleObj name="Equation" r:id="rId3" imgW="3060700" imgH="4445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5" y="1310"/>
                          <a:ext cx="3376" cy="5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Rectangle 7">
            <a:extLst>
              <a:ext uri="{FF2B5EF4-FFF2-40B4-BE49-F238E27FC236}">
                <a16:creationId xmlns:a16="http://schemas.microsoft.com/office/drawing/2014/main" id="{ABB8FE1E-18F3-44CA-8435-AA52FD508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352800"/>
            <a:ext cx="81534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The complex number </a:t>
            </a:r>
            <a:r>
              <a:rPr lang="en-US" altLang="zh-CN" sz="2000" i="1">
                <a:latin typeface="Times New Roman" panose="02020603050405020304" pitchFamily="18" charset="0"/>
              </a:rPr>
              <a:t>b</a:t>
            </a:r>
            <a:r>
              <a:rPr lang="en-US" altLang="zh-CN" sz="2000" baseline="-25000">
                <a:latin typeface="Times New Roman" panose="02020603050405020304" pitchFamily="18" charset="0"/>
              </a:rPr>
              <a:t>1</a:t>
            </a:r>
            <a:r>
              <a:rPr lang="en-US" altLang="zh-CN" sz="2000">
                <a:latin typeface="Times New Roman" panose="02020603050405020304" pitchFamily="18" charset="0"/>
              </a:rPr>
              <a:t>, which is the coefficient of 1/(</a:t>
            </a:r>
            <a:r>
              <a:rPr lang="en-US" altLang="zh-CN" sz="2000" i="1">
                <a:latin typeface="Times New Roman" panose="02020603050405020304" pitchFamily="18" charset="0"/>
              </a:rPr>
              <a:t>z</a:t>
            </a:r>
            <a:r>
              <a:rPr lang="en-US" altLang="zh-CN" sz="2000">
                <a:latin typeface="Times New Roman" panose="02020603050405020304" pitchFamily="18" charset="0"/>
              </a:rPr>
              <a:t>-</a:t>
            </a:r>
            <a:r>
              <a:rPr lang="en-US" altLang="zh-CN" sz="2000" i="1">
                <a:latin typeface="Times New Roman" panose="02020603050405020304" pitchFamily="18" charset="0"/>
              </a:rPr>
              <a:t>z</a:t>
            </a:r>
            <a:r>
              <a:rPr lang="en-US" altLang="zh-CN" sz="2000" baseline="-25000">
                <a:latin typeface="Times New Roman" panose="02020603050405020304" pitchFamily="18" charset="0"/>
              </a:rPr>
              <a:t>0</a:t>
            </a:r>
            <a:r>
              <a:rPr lang="en-US" altLang="zh-CN" sz="2000">
                <a:latin typeface="Times New Roman" panose="02020603050405020304" pitchFamily="18" charset="0"/>
              </a:rPr>
              <a:t>)  in the expansion is called the 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</a:rPr>
              <a:t>residue </a:t>
            </a:r>
            <a:r>
              <a:rPr lang="en-US" altLang="zh-CN" sz="2000">
                <a:latin typeface="Times New Roman" panose="02020603050405020304" pitchFamily="18" charset="0"/>
              </a:rPr>
              <a:t>of  </a:t>
            </a:r>
            <a:r>
              <a:rPr lang="en-US" altLang="zh-CN" sz="2000" i="1">
                <a:latin typeface="Times New Roman" panose="02020603050405020304" pitchFamily="18" charset="0"/>
              </a:rPr>
              <a:t>f</a:t>
            </a:r>
            <a:r>
              <a:rPr lang="en-US" altLang="zh-CN" sz="2000">
                <a:latin typeface="Times New Roman" panose="02020603050405020304" pitchFamily="18" charset="0"/>
              </a:rPr>
              <a:t>(</a:t>
            </a:r>
            <a:r>
              <a:rPr lang="en-US" altLang="zh-CN" sz="2000" i="1">
                <a:latin typeface="Times New Roman" panose="02020603050405020304" pitchFamily="18" charset="0"/>
              </a:rPr>
              <a:t>z</a:t>
            </a:r>
            <a:r>
              <a:rPr lang="en-US" altLang="zh-CN" sz="2000">
                <a:latin typeface="Times New Roman" panose="02020603050405020304" pitchFamily="18" charset="0"/>
              </a:rPr>
              <a:t>)  at the isolated  singular point.</a:t>
            </a:r>
          </a:p>
        </p:txBody>
      </p:sp>
      <p:graphicFrame>
        <p:nvGraphicFramePr>
          <p:cNvPr id="12" name="Object 8">
            <a:extLst>
              <a:ext uri="{FF2B5EF4-FFF2-40B4-BE49-F238E27FC236}">
                <a16:creationId xmlns:a16="http://schemas.microsoft.com/office/drawing/2014/main" id="{7EE67F2F-1110-42C8-B644-46D90F3AA6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4495800"/>
          <a:ext cx="12192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8" name="Equation" r:id="rId5" imgW="580962" imgH="266700" progId="Equation.DSMT4">
                  <p:embed/>
                </p:oleObj>
              </mc:Choice>
              <mc:Fallback>
                <p:oleObj name="Equation" r:id="rId5" imgW="580962" imgH="2667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495800"/>
                        <a:ext cx="121920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9">
            <a:extLst>
              <a:ext uri="{FF2B5EF4-FFF2-40B4-BE49-F238E27FC236}">
                <a16:creationId xmlns:a16="http://schemas.microsoft.com/office/drawing/2014/main" id="{3564E851-EF0B-45D6-952F-CF722B0DC2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5029200"/>
          <a:ext cx="2465388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9" name="Equation" r:id="rId7" imgW="1155199" imgH="304668" progId="Equation.DSMT4">
                  <p:embed/>
                </p:oleObj>
              </mc:Choice>
              <mc:Fallback>
                <p:oleObj name="Equation" r:id="rId7" imgW="1155199" imgH="304668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029200"/>
                        <a:ext cx="2465388" cy="65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0">
            <a:extLst>
              <a:ext uri="{FF2B5EF4-FFF2-40B4-BE49-F238E27FC236}">
                <a16:creationId xmlns:a16="http://schemas.microsoft.com/office/drawing/2014/main" id="{4935935D-E7A3-4084-A47C-F18D7B563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025" y="4419600"/>
            <a:ext cx="2757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</a:rPr>
              <a:t>Why care about it ?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DB7EA63B-B246-4C37-9D07-9F3E79B9B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17500"/>
            <a:ext cx="8215312" cy="51911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2. Residues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19466" name="Rectangle 5">
            <a:extLst>
              <a:ext uri="{FF2B5EF4-FFF2-40B4-BE49-F238E27FC236}">
                <a16:creationId xmlns:a16="http://schemas.microsoft.com/office/drawing/2014/main" id="{6E2D5A40-1637-4A7E-B837-538445901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062038"/>
            <a:ext cx="3095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I. Definitions</a:t>
            </a:r>
          </a:p>
        </p:txBody>
      </p:sp>
      <p:grpSp>
        <p:nvGrpSpPr>
          <p:cNvPr id="3" name="Group 6">
            <a:extLst>
              <a:ext uri="{FF2B5EF4-FFF2-40B4-BE49-F238E27FC236}">
                <a16:creationId xmlns:a16="http://schemas.microsoft.com/office/drawing/2014/main" id="{5F8A3C27-35C4-44C9-A879-D406EA00AAD8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4341813"/>
            <a:ext cx="2667000" cy="2439987"/>
            <a:chOff x="3309" y="1963"/>
            <a:chExt cx="2291" cy="2160"/>
          </a:xfrm>
        </p:grpSpPr>
        <p:grpSp>
          <p:nvGrpSpPr>
            <p:cNvPr id="19468" name="Group 7">
              <a:extLst>
                <a:ext uri="{FF2B5EF4-FFF2-40B4-BE49-F238E27FC236}">
                  <a16:creationId xmlns:a16="http://schemas.microsoft.com/office/drawing/2014/main" id="{1E94CB0F-4E0A-4A68-B48F-49BA7B358F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09" y="1963"/>
              <a:ext cx="2291" cy="2160"/>
              <a:chOff x="7532" y="4620"/>
              <a:chExt cx="3120" cy="2904"/>
            </a:xfrm>
          </p:grpSpPr>
          <p:grpSp>
            <p:nvGrpSpPr>
              <p:cNvPr id="19472" name="Group 8">
                <a:extLst>
                  <a:ext uri="{FF2B5EF4-FFF2-40B4-BE49-F238E27FC236}">
                    <a16:creationId xmlns:a16="http://schemas.microsoft.com/office/drawing/2014/main" id="{EFD14314-9406-45CD-8A2E-08C5343701D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532" y="4620"/>
                <a:ext cx="3120" cy="2286"/>
                <a:chOff x="2506" y="300"/>
                <a:chExt cx="3120" cy="2286"/>
              </a:xfrm>
            </p:grpSpPr>
            <p:sp>
              <p:nvSpPr>
                <p:cNvPr id="19484" name="Line 9">
                  <a:extLst>
                    <a:ext uri="{FF2B5EF4-FFF2-40B4-BE49-F238E27FC236}">
                      <a16:creationId xmlns:a16="http://schemas.microsoft.com/office/drawing/2014/main" id="{2A4377A3-C983-422F-B42E-6FC7B5EB23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56" y="2172"/>
                  <a:ext cx="282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485" name="Line 10">
                  <a:extLst>
                    <a:ext uri="{FF2B5EF4-FFF2-40B4-BE49-F238E27FC236}">
                      <a16:creationId xmlns:a16="http://schemas.microsoft.com/office/drawing/2014/main" id="{0682DF9C-3CDE-49B5-B73A-2527958359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06" y="300"/>
                  <a:ext cx="0" cy="228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486" name="Text Box 11">
                  <a:extLst>
                    <a:ext uri="{FF2B5EF4-FFF2-40B4-BE49-F238E27FC236}">
                      <a16:creationId xmlns:a16="http://schemas.microsoft.com/office/drawing/2014/main" id="{43077B08-B669-4E46-B350-1E998373C20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02" y="2112"/>
                  <a:ext cx="735" cy="4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"/>
                    <a:defRPr sz="24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21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E0752F"/>
                    </a:buClr>
                    <a:buSzPct val="60000"/>
                    <a:buFont typeface="Wingdings" panose="05000000000000000000" pitchFamily="2" charset="2"/>
                    <a:buChar char=""/>
                    <a:defRPr sz="24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EC3AE"/>
                    </a:buClr>
                    <a:buSzPct val="60000"/>
                    <a:buFont typeface="Wingdings" panose="05000000000000000000" pitchFamily="2" charset="2"/>
                    <a:buChar char=""/>
                    <a:defRPr sz="20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lnSpc>
                      <a:spcPct val="12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000" i="1">
                      <a:solidFill>
                        <a:srgbClr val="0000FF"/>
                      </a:solidFill>
                      <a:latin typeface="Times New Roman" panose="02020603050405020304" pitchFamily="18" charset="0"/>
                    </a:rPr>
                    <a:t>O</a:t>
                  </a:r>
                  <a:endParaRPr kumimoji="1" lang="en-US" altLang="zh-CN" sz="2000">
                    <a:solidFill>
                      <a:srgbClr val="0000FF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487" name="Text Box 12">
                  <a:extLst>
                    <a:ext uri="{FF2B5EF4-FFF2-40B4-BE49-F238E27FC236}">
                      <a16:creationId xmlns:a16="http://schemas.microsoft.com/office/drawing/2014/main" id="{4DCCAD72-AA8C-4E3B-A721-559561F61D9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06" y="315"/>
                  <a:ext cx="720" cy="4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"/>
                    <a:defRPr sz="24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21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E0752F"/>
                    </a:buClr>
                    <a:buSzPct val="60000"/>
                    <a:buFont typeface="Wingdings" panose="05000000000000000000" pitchFamily="2" charset="2"/>
                    <a:buChar char=""/>
                    <a:defRPr sz="24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EC3AE"/>
                    </a:buClr>
                    <a:buSzPct val="60000"/>
                    <a:buFont typeface="Wingdings" panose="05000000000000000000" pitchFamily="2" charset="2"/>
                    <a:buChar char=""/>
                    <a:defRPr sz="20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lnSpc>
                      <a:spcPct val="12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000" i="1">
                      <a:solidFill>
                        <a:srgbClr val="0000FF"/>
                      </a:solidFill>
                      <a:latin typeface="Times New Roman" panose="02020603050405020304" pitchFamily="18" charset="0"/>
                    </a:rPr>
                    <a:t>y</a:t>
                  </a:r>
                  <a:endParaRPr kumimoji="1" lang="en-US" altLang="zh-CN" sz="2000">
                    <a:solidFill>
                      <a:srgbClr val="0000FF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488" name="Text Box 13">
                  <a:extLst>
                    <a:ext uri="{FF2B5EF4-FFF2-40B4-BE49-F238E27FC236}">
                      <a16:creationId xmlns:a16="http://schemas.microsoft.com/office/drawing/2014/main" id="{B36BCFDE-104F-41C6-8C54-81421B17E4F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086" y="2067"/>
                  <a:ext cx="540" cy="4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"/>
                    <a:defRPr sz="24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21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E0752F"/>
                    </a:buClr>
                    <a:buSzPct val="60000"/>
                    <a:buFont typeface="Wingdings" panose="05000000000000000000" pitchFamily="2" charset="2"/>
                    <a:buChar char=""/>
                    <a:defRPr sz="24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EC3AE"/>
                    </a:buClr>
                    <a:buSzPct val="60000"/>
                    <a:buFont typeface="Wingdings" panose="05000000000000000000" pitchFamily="2" charset="2"/>
                    <a:buChar char=""/>
                    <a:defRPr sz="20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lnSpc>
                      <a:spcPct val="12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000" i="1">
                      <a:solidFill>
                        <a:srgbClr val="0000FF"/>
                      </a:solidFill>
                      <a:latin typeface="Times New Roman" panose="02020603050405020304" pitchFamily="18" charset="0"/>
                    </a:rPr>
                    <a:t>x</a:t>
                  </a:r>
                  <a:endParaRPr kumimoji="1" lang="en-US" altLang="zh-CN" sz="2000">
                    <a:solidFill>
                      <a:srgbClr val="0000FF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9473" name="Text Box 14">
                <a:extLst>
                  <a:ext uri="{FF2B5EF4-FFF2-40B4-BE49-F238E27FC236}">
                    <a16:creationId xmlns:a16="http://schemas.microsoft.com/office/drawing/2014/main" id="{9F71B7B5-1738-458C-B236-0C843CB81F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08" y="7056"/>
                <a:ext cx="216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 sz="20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zh-CN" sz="200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9474" name="Group 15">
                <a:extLst>
                  <a:ext uri="{FF2B5EF4-FFF2-40B4-BE49-F238E27FC236}">
                    <a16:creationId xmlns:a16="http://schemas.microsoft.com/office/drawing/2014/main" id="{E9AC67BD-A432-4957-9B2B-4E1FC5851DA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40" y="5043"/>
                <a:ext cx="1634" cy="1650"/>
                <a:chOff x="6676" y="5418"/>
                <a:chExt cx="1634" cy="1650"/>
              </a:xfrm>
            </p:grpSpPr>
            <p:sp>
              <p:nvSpPr>
                <p:cNvPr id="19475" name="Line 16">
                  <a:extLst>
                    <a:ext uri="{FF2B5EF4-FFF2-40B4-BE49-F238E27FC236}">
                      <a16:creationId xmlns:a16="http://schemas.microsoft.com/office/drawing/2014/main" id="{B90EB285-5FB5-4AD1-B82C-F2EE1421BF6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500" y="6030"/>
                  <a:ext cx="780" cy="19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9476" name="Group 17">
                  <a:extLst>
                    <a:ext uri="{FF2B5EF4-FFF2-40B4-BE49-F238E27FC236}">
                      <a16:creationId xmlns:a16="http://schemas.microsoft.com/office/drawing/2014/main" id="{8F062129-4477-4C58-AAAD-79AF03837B2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676" y="5418"/>
                  <a:ext cx="1634" cy="1650"/>
                  <a:chOff x="6676" y="5418"/>
                  <a:chExt cx="1634" cy="1650"/>
                </a:xfrm>
              </p:grpSpPr>
              <p:sp>
                <p:nvSpPr>
                  <p:cNvPr id="19482" name="Oval 18">
                    <a:extLst>
                      <a:ext uri="{FF2B5EF4-FFF2-40B4-BE49-F238E27FC236}">
                        <a16:creationId xmlns:a16="http://schemas.microsoft.com/office/drawing/2014/main" id="{8350594B-492E-41A0-A845-D5744BB6115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676" y="5418"/>
                    <a:ext cx="1634" cy="1650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ts val="6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"/>
                      <a:defRPr sz="24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80000"/>
                      <a:buFont typeface="Wingdings 2" panose="05020102010507070707" pitchFamily="18" charset="2"/>
                      <a:buChar char=""/>
                      <a:defRPr sz="21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E0752F"/>
                      </a:buClr>
                      <a:buSzPct val="60000"/>
                      <a:buFont typeface="Wingdings" panose="05000000000000000000" pitchFamily="2" charset="2"/>
                      <a:buChar char=""/>
                      <a:defRPr sz="24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EC3AE"/>
                      </a:buClr>
                      <a:buSzPct val="60000"/>
                      <a:buFont typeface="Wingdings" panose="05000000000000000000" pitchFamily="2" charset="2"/>
                      <a:buChar char=""/>
                      <a:defRPr sz="20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0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483" name="Oval 19">
                    <a:extLst>
                      <a:ext uri="{FF2B5EF4-FFF2-40B4-BE49-F238E27FC236}">
                        <a16:creationId xmlns:a16="http://schemas.microsoft.com/office/drawing/2014/main" id="{06FDF8FC-5555-4089-A211-D798FA2A224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482" y="6198"/>
                    <a:ext cx="40" cy="4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ts val="6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"/>
                      <a:defRPr sz="24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80000"/>
                      <a:buFont typeface="Wingdings 2" panose="05020102010507070707" pitchFamily="18" charset="2"/>
                      <a:buChar char=""/>
                      <a:defRPr sz="21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E0752F"/>
                      </a:buClr>
                      <a:buSzPct val="60000"/>
                      <a:buFont typeface="Wingdings" panose="05000000000000000000" pitchFamily="2" charset="2"/>
                      <a:buChar char=""/>
                      <a:defRPr sz="24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EC3AE"/>
                      </a:buClr>
                      <a:buSzPct val="60000"/>
                      <a:buFont typeface="Wingdings" panose="05000000000000000000" pitchFamily="2" charset="2"/>
                      <a:buChar char=""/>
                      <a:defRPr sz="20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000"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9477" name="Text Box 20" descr="30%">
                  <a:extLst>
                    <a:ext uri="{FF2B5EF4-FFF2-40B4-BE49-F238E27FC236}">
                      <a16:creationId xmlns:a16="http://schemas.microsoft.com/office/drawing/2014/main" id="{0F7CC551-0120-455D-B3BC-9491476BED7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650" y="5568"/>
                  <a:ext cx="588" cy="5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"/>
                    <a:defRPr sz="24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21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E0752F"/>
                    </a:buClr>
                    <a:buSzPct val="60000"/>
                    <a:buFont typeface="Wingdings" panose="05000000000000000000" pitchFamily="2" charset="2"/>
                    <a:buChar char=""/>
                    <a:defRPr sz="24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EC3AE"/>
                    </a:buClr>
                    <a:buSzPct val="60000"/>
                    <a:buFont typeface="Wingdings" panose="05000000000000000000" pitchFamily="2" charset="2"/>
                    <a:buChar char=""/>
                    <a:defRPr sz="20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12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1" lang="zh-CN" altLang="zh-CN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478" name="Text Box 21" descr="30%">
                  <a:extLst>
                    <a:ext uri="{FF2B5EF4-FFF2-40B4-BE49-F238E27FC236}">
                      <a16:creationId xmlns:a16="http://schemas.microsoft.com/office/drawing/2014/main" id="{0ADC8DD8-44F9-497B-A28F-FD1870DCBDE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16" y="5928"/>
                  <a:ext cx="564" cy="6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"/>
                    <a:defRPr sz="24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21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E0752F"/>
                    </a:buClr>
                    <a:buSzPct val="60000"/>
                    <a:buFont typeface="Wingdings" panose="05000000000000000000" pitchFamily="2" charset="2"/>
                    <a:buChar char=""/>
                    <a:defRPr sz="24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EC3AE"/>
                    </a:buClr>
                    <a:buSzPct val="60000"/>
                    <a:buFont typeface="Wingdings" panose="05000000000000000000" pitchFamily="2" charset="2"/>
                    <a:buChar char=""/>
                    <a:defRPr sz="20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12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1" lang="zh-CN" altLang="zh-CN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479" name="Freeform 22">
                  <a:extLst>
                    <a:ext uri="{FF2B5EF4-FFF2-40B4-BE49-F238E27FC236}">
                      <a16:creationId xmlns:a16="http://schemas.microsoft.com/office/drawing/2014/main" id="{BC5106C1-B132-4399-BD43-492A7C4209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00" y="5915"/>
                  <a:ext cx="696" cy="840"/>
                </a:xfrm>
                <a:custGeom>
                  <a:avLst/>
                  <a:gdLst>
                    <a:gd name="T0" fmla="*/ 300 w 696"/>
                    <a:gd name="T1" fmla="*/ 55 h 840"/>
                    <a:gd name="T2" fmla="*/ 420 w 696"/>
                    <a:gd name="T3" fmla="*/ 130 h 840"/>
                    <a:gd name="T4" fmla="*/ 434 w 696"/>
                    <a:gd name="T5" fmla="*/ 235 h 840"/>
                    <a:gd name="T6" fmla="*/ 480 w 696"/>
                    <a:gd name="T7" fmla="*/ 400 h 840"/>
                    <a:gd name="T8" fmla="*/ 674 w 696"/>
                    <a:gd name="T9" fmla="*/ 535 h 840"/>
                    <a:gd name="T10" fmla="*/ 614 w 696"/>
                    <a:gd name="T11" fmla="*/ 760 h 840"/>
                    <a:gd name="T12" fmla="*/ 240 w 696"/>
                    <a:gd name="T13" fmla="*/ 835 h 840"/>
                    <a:gd name="T14" fmla="*/ 60 w 696"/>
                    <a:gd name="T15" fmla="*/ 730 h 840"/>
                    <a:gd name="T16" fmla="*/ 14 w 696"/>
                    <a:gd name="T17" fmla="*/ 475 h 840"/>
                    <a:gd name="T18" fmla="*/ 30 w 696"/>
                    <a:gd name="T19" fmla="*/ 85 h 840"/>
                    <a:gd name="T20" fmla="*/ 194 w 696"/>
                    <a:gd name="T21" fmla="*/ 10 h 840"/>
                    <a:gd name="T22" fmla="*/ 300 w 696"/>
                    <a:gd name="T23" fmla="*/ 55 h 840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696"/>
                    <a:gd name="T37" fmla="*/ 0 h 840"/>
                    <a:gd name="T38" fmla="*/ 696 w 696"/>
                    <a:gd name="T39" fmla="*/ 840 h 840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696" h="840">
                      <a:moveTo>
                        <a:pt x="300" y="55"/>
                      </a:moveTo>
                      <a:cubicBezTo>
                        <a:pt x="338" y="75"/>
                        <a:pt x="398" y="100"/>
                        <a:pt x="420" y="130"/>
                      </a:cubicBezTo>
                      <a:cubicBezTo>
                        <a:pt x="442" y="160"/>
                        <a:pt x="424" y="190"/>
                        <a:pt x="434" y="235"/>
                      </a:cubicBezTo>
                      <a:cubicBezTo>
                        <a:pt x="444" y="280"/>
                        <a:pt x="440" y="350"/>
                        <a:pt x="480" y="400"/>
                      </a:cubicBezTo>
                      <a:cubicBezTo>
                        <a:pt x="520" y="450"/>
                        <a:pt x="652" y="475"/>
                        <a:pt x="674" y="535"/>
                      </a:cubicBezTo>
                      <a:cubicBezTo>
                        <a:pt x="696" y="595"/>
                        <a:pt x="686" y="710"/>
                        <a:pt x="614" y="760"/>
                      </a:cubicBezTo>
                      <a:cubicBezTo>
                        <a:pt x="542" y="810"/>
                        <a:pt x="332" y="840"/>
                        <a:pt x="240" y="835"/>
                      </a:cubicBezTo>
                      <a:cubicBezTo>
                        <a:pt x="148" y="830"/>
                        <a:pt x="98" y="790"/>
                        <a:pt x="60" y="730"/>
                      </a:cubicBezTo>
                      <a:cubicBezTo>
                        <a:pt x="22" y="670"/>
                        <a:pt x="19" y="582"/>
                        <a:pt x="14" y="475"/>
                      </a:cubicBezTo>
                      <a:cubicBezTo>
                        <a:pt x="9" y="368"/>
                        <a:pt x="0" y="162"/>
                        <a:pt x="30" y="85"/>
                      </a:cubicBezTo>
                      <a:cubicBezTo>
                        <a:pt x="60" y="8"/>
                        <a:pt x="152" y="20"/>
                        <a:pt x="194" y="10"/>
                      </a:cubicBezTo>
                      <a:cubicBezTo>
                        <a:pt x="236" y="0"/>
                        <a:pt x="262" y="35"/>
                        <a:pt x="300" y="55"/>
                      </a:cubicBezTo>
                      <a:close/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480" name="AutoShape 23">
                  <a:extLst>
                    <a:ext uri="{FF2B5EF4-FFF2-40B4-BE49-F238E27FC236}">
                      <a16:creationId xmlns:a16="http://schemas.microsoft.com/office/drawing/2014/main" id="{8740CF10-BAE4-45BB-9774-A2BB863621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10778466">
                  <a:off x="7154" y="6195"/>
                  <a:ext cx="85" cy="102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"/>
                    <a:defRPr sz="24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21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E0752F"/>
                    </a:buClr>
                    <a:buSzPct val="60000"/>
                    <a:buFont typeface="Wingdings" panose="05000000000000000000" pitchFamily="2" charset="2"/>
                    <a:buChar char=""/>
                    <a:defRPr sz="24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EC3AE"/>
                    </a:buClr>
                    <a:buSzPct val="60000"/>
                    <a:buFont typeface="Wingdings" panose="05000000000000000000" pitchFamily="2" charset="2"/>
                    <a:buChar char=""/>
                    <a:defRPr sz="20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481" name="Text Box 24" descr="30%">
                  <a:extLst>
                    <a:ext uri="{FF2B5EF4-FFF2-40B4-BE49-F238E27FC236}">
                      <a16:creationId xmlns:a16="http://schemas.microsoft.com/office/drawing/2014/main" id="{E2FD0A16-1895-44A5-941A-7705725604E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780" y="6003"/>
                  <a:ext cx="528" cy="4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"/>
                    <a:defRPr sz="24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21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E0752F"/>
                    </a:buClr>
                    <a:buSzPct val="60000"/>
                    <a:buFont typeface="Wingdings" panose="05000000000000000000" pitchFamily="2" charset="2"/>
                    <a:buChar char=""/>
                    <a:defRPr sz="24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EC3AE"/>
                    </a:buClr>
                    <a:buSzPct val="60000"/>
                    <a:buFont typeface="Wingdings" panose="05000000000000000000" pitchFamily="2" charset="2"/>
                    <a:buChar char=""/>
                    <a:defRPr sz="20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12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1" lang="zh-CN" altLang="zh-CN" sz="2000"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9469" name="Text Box 25">
              <a:extLst>
                <a:ext uri="{FF2B5EF4-FFF2-40B4-BE49-F238E27FC236}">
                  <a16:creationId xmlns:a16="http://schemas.microsoft.com/office/drawing/2014/main" id="{920C47BF-5E99-4B58-A5A0-0C83861136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4" y="2700"/>
              <a:ext cx="240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i="1">
                  <a:solidFill>
                    <a:srgbClr val="CC3300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9470" name="Text Box 26">
              <a:extLst>
                <a:ext uri="{FF2B5EF4-FFF2-40B4-BE49-F238E27FC236}">
                  <a16:creationId xmlns:a16="http://schemas.microsoft.com/office/drawing/2014/main" id="{B741E06A-36EC-48B0-9F06-55BD2EA87A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1" y="2441"/>
              <a:ext cx="384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i="1">
                  <a:solidFill>
                    <a:srgbClr val="CC3300"/>
                  </a:solidFill>
                  <a:latin typeface="Times New Roman" panose="02020603050405020304" pitchFamily="18" charset="0"/>
                </a:rPr>
                <a:t>R</a:t>
              </a:r>
              <a:endParaRPr kumimoji="1" lang="en-US" altLang="zh-CN" sz="2000" i="1" baseline="-2500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71" name="Text Box 27">
              <a:extLst>
                <a:ext uri="{FF2B5EF4-FFF2-40B4-BE49-F238E27FC236}">
                  <a16:creationId xmlns:a16="http://schemas.microsoft.com/office/drawing/2014/main" id="{B5D62282-B218-4A4A-91EF-13F5278D61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6" y="2770"/>
              <a:ext cx="384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i="1">
                  <a:solidFill>
                    <a:srgbClr val="CC3300"/>
                  </a:solidFill>
                  <a:latin typeface="Times New Roman" panose="02020603050405020304" pitchFamily="18" charset="0"/>
                </a:rPr>
                <a:t>z</a:t>
              </a:r>
              <a:r>
                <a:rPr kumimoji="1" lang="en-US" altLang="zh-CN" sz="2000" baseline="-25000">
                  <a:solidFill>
                    <a:srgbClr val="CC3300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000" i="1" baseline="-2500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">
            <a:extLst>
              <a:ext uri="{FF2B5EF4-FFF2-40B4-BE49-F238E27FC236}">
                <a16:creationId xmlns:a16="http://schemas.microsoft.com/office/drawing/2014/main" id="{6114A3F1-A578-4B6D-AAF1-A3092EB4C28F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295400"/>
            <a:ext cx="7620000" cy="825500"/>
            <a:chOff x="476" y="28"/>
            <a:chExt cx="4800" cy="520"/>
          </a:xfrm>
        </p:grpSpPr>
        <p:graphicFrame>
          <p:nvGraphicFramePr>
            <p:cNvPr id="20498" name="Object 4">
              <a:extLst>
                <a:ext uri="{FF2B5EF4-FFF2-40B4-BE49-F238E27FC236}">
                  <a16:creationId xmlns:a16="http://schemas.microsoft.com/office/drawing/2014/main" id="{AEE2C7B2-4C5E-4D27-A263-75C7A1D9A9B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80" y="28"/>
            <a:ext cx="641" cy="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5" name="Equation" r:id="rId3" imgW="482391" imgH="393529" progId="Equation.DSMT4">
                    <p:embed/>
                  </p:oleObj>
                </mc:Choice>
                <mc:Fallback>
                  <p:oleObj name="Equation" r:id="rId3" imgW="482391" imgH="393529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0" y="28"/>
                          <a:ext cx="641" cy="5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9" name="Rectangle 5">
              <a:extLst>
                <a:ext uri="{FF2B5EF4-FFF2-40B4-BE49-F238E27FC236}">
                  <a16:creationId xmlns:a16="http://schemas.microsoft.com/office/drawing/2014/main" id="{FEA8CE75-5F80-45ED-94EE-92B127F0A0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229"/>
              <a:ext cx="229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0000CC"/>
                  </a:solidFill>
                  <a:latin typeface="Times New Roman" panose="02020603050405020304" pitchFamily="18" charset="0"/>
                </a:rPr>
                <a:t>Example 4.</a:t>
              </a:r>
              <a:r>
                <a:rPr lang="en-US" altLang="zh-CN" sz="2000">
                  <a:latin typeface="Times New Roman" panose="02020603050405020304" pitchFamily="18" charset="0"/>
                </a:rPr>
                <a:t>  Evaluate the integral</a:t>
              </a:r>
            </a:p>
          </p:txBody>
        </p:sp>
        <p:sp>
          <p:nvSpPr>
            <p:cNvPr id="20500" name="Rectangle 6">
              <a:extLst>
                <a:ext uri="{FF2B5EF4-FFF2-40B4-BE49-F238E27FC236}">
                  <a16:creationId xmlns:a16="http://schemas.microsoft.com/office/drawing/2014/main" id="{6F475078-C4E5-4D75-B8B1-8661F33D9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5" y="220"/>
              <a:ext cx="181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where </a:t>
              </a:r>
              <a:r>
                <a:rPr lang="en-US" altLang="zh-CN" sz="2000" i="1">
                  <a:latin typeface="Times New Roman" panose="02020603050405020304" pitchFamily="18" charset="0"/>
                </a:rPr>
                <a:t>C</a:t>
              </a:r>
              <a:r>
                <a:rPr lang="en-US" altLang="zh-CN" sz="2000">
                  <a:latin typeface="Times New Roman" panose="02020603050405020304" pitchFamily="18" charset="0"/>
                </a:rPr>
                <a:t> is the circle </a:t>
              </a:r>
              <a:r>
                <a:rPr lang="en-US" altLang="zh-CN" sz="2000" i="1">
                  <a:latin typeface="Times New Roman" panose="02020603050405020304" pitchFamily="18" charset="0"/>
                </a:rPr>
                <a:t>|z|=</a:t>
              </a:r>
              <a:r>
                <a:rPr lang="en-US" altLang="zh-CN" sz="2000">
                  <a:latin typeface="Times New Roman" panose="02020603050405020304" pitchFamily="18" charset="0"/>
                </a:rPr>
                <a:t>1. </a:t>
              </a:r>
            </a:p>
          </p:txBody>
        </p:sp>
      </p:grpSp>
      <p:sp>
        <p:nvSpPr>
          <p:cNvPr id="12295" name="Rectangle 7">
            <a:extLst>
              <a:ext uri="{FF2B5EF4-FFF2-40B4-BE49-F238E27FC236}">
                <a16:creationId xmlns:a16="http://schemas.microsoft.com/office/drawing/2014/main" id="{39555CC3-BF6E-46B8-998C-DA5E8ADFA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3225" y="2209800"/>
            <a:ext cx="6696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The integrand has an isolated singular point  </a:t>
            </a:r>
            <a:r>
              <a:rPr lang="en-US" altLang="zh-CN" sz="2000" i="1">
                <a:latin typeface="Times New Roman" panose="02020603050405020304" pitchFamily="18" charset="0"/>
              </a:rPr>
              <a:t>z</a:t>
            </a:r>
            <a:r>
              <a:rPr lang="en-US" altLang="zh-CN" sz="2000">
                <a:latin typeface="Times New Roman" panose="02020603050405020304" pitchFamily="18" charset="0"/>
              </a:rPr>
              <a:t>=0</a:t>
            </a:r>
          </a:p>
        </p:txBody>
      </p:sp>
      <p:sp>
        <p:nvSpPr>
          <p:cNvPr id="12296" name="Rectangle 8">
            <a:extLst>
              <a:ext uri="{FF2B5EF4-FFF2-40B4-BE49-F238E27FC236}">
                <a16:creationId xmlns:a16="http://schemas.microsoft.com/office/drawing/2014/main" id="{C67212B7-EAEA-45B2-BE46-940986BEB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825" y="2209800"/>
            <a:ext cx="1158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CC"/>
                </a:solidFill>
                <a:latin typeface="Times New Roman" panose="02020603050405020304" pitchFamily="18" charset="0"/>
              </a:rPr>
              <a:t>Solution.</a:t>
            </a:r>
          </a:p>
        </p:txBody>
      </p:sp>
      <p:graphicFrame>
        <p:nvGraphicFramePr>
          <p:cNvPr id="12297" name="Object 9">
            <a:extLst>
              <a:ext uri="{FF2B5EF4-FFF2-40B4-BE49-F238E27FC236}">
                <a16:creationId xmlns:a16="http://schemas.microsoft.com/office/drawing/2014/main" id="{F8C5780F-7174-4EDF-8E26-6DA73169FD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82775" y="2667000"/>
          <a:ext cx="3679825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6" name="Equation" r:id="rId5" imgW="1841500" imgH="457200" progId="Equation.DSMT4">
                  <p:embed/>
                </p:oleObj>
              </mc:Choice>
              <mc:Fallback>
                <p:oleObj name="Equation" r:id="rId5" imgW="1841500" imgH="457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2775" y="2667000"/>
                        <a:ext cx="3679825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8" name="Object 10">
            <a:extLst>
              <a:ext uri="{FF2B5EF4-FFF2-40B4-BE49-F238E27FC236}">
                <a16:creationId xmlns:a16="http://schemas.microsoft.com/office/drawing/2014/main" id="{BD6D5856-FB43-43EE-B85D-1F48A81CCF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3694113"/>
          <a:ext cx="158432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7" name="Equation" r:id="rId7" imgW="800169" imgH="238125" progId="Equation.DSMT4">
                  <p:embed/>
                </p:oleObj>
              </mc:Choice>
              <mc:Fallback>
                <p:oleObj name="Equation" r:id="rId7" imgW="800169" imgH="238125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694113"/>
                        <a:ext cx="1584325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9" name="Object 11">
            <a:extLst>
              <a:ext uri="{FF2B5EF4-FFF2-40B4-BE49-F238E27FC236}">
                <a16:creationId xmlns:a16="http://schemas.microsoft.com/office/drawing/2014/main" id="{83175458-C0DD-4F0A-8841-88D7945412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44925" y="3352800"/>
          <a:ext cx="2098675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8" name="Equation" r:id="rId9" imgW="828761" imgH="352425" progId="Equation.DSMT4">
                  <p:embed/>
                </p:oleObj>
              </mc:Choice>
              <mc:Fallback>
                <p:oleObj name="Equation" r:id="rId9" imgW="828761" imgH="352425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4925" y="3352800"/>
                        <a:ext cx="2098675" cy="95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9">
            <a:extLst>
              <a:ext uri="{FF2B5EF4-FFF2-40B4-BE49-F238E27FC236}">
                <a16:creationId xmlns:a16="http://schemas.microsoft.com/office/drawing/2014/main" id="{57747F98-123E-400C-AA73-FE724550C711}"/>
              </a:ext>
            </a:extLst>
          </p:cNvPr>
          <p:cNvGrpSpPr>
            <a:grpSpLocks/>
          </p:cNvGrpSpPr>
          <p:nvPr/>
        </p:nvGrpSpPr>
        <p:grpSpPr bwMode="auto">
          <a:xfrm>
            <a:off x="407988" y="4186238"/>
            <a:ext cx="7648575" cy="766762"/>
            <a:chOff x="431" y="2341"/>
            <a:chExt cx="4818" cy="483"/>
          </a:xfrm>
        </p:grpSpPr>
        <p:sp>
          <p:nvSpPr>
            <p:cNvPr id="20495" name="Rectangle 12">
              <a:extLst>
                <a:ext uri="{FF2B5EF4-FFF2-40B4-BE49-F238E27FC236}">
                  <a16:creationId xmlns:a16="http://schemas.microsoft.com/office/drawing/2014/main" id="{2BDABE74-7243-48F7-BEBF-5F0A6ED21E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2520"/>
              <a:ext cx="229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0000CC"/>
                  </a:solidFill>
                  <a:latin typeface="Times New Roman" panose="02020603050405020304" pitchFamily="18" charset="0"/>
                </a:rPr>
                <a:t>Example 5.</a:t>
              </a:r>
              <a:r>
                <a:rPr lang="en-US" altLang="zh-CN" sz="2000">
                  <a:latin typeface="Times New Roman" panose="02020603050405020304" pitchFamily="18" charset="0"/>
                </a:rPr>
                <a:t>  Evaluate the integral</a:t>
              </a:r>
            </a:p>
          </p:txBody>
        </p:sp>
        <p:graphicFrame>
          <p:nvGraphicFramePr>
            <p:cNvPr id="20496" name="Object 13">
              <a:extLst>
                <a:ext uri="{FF2B5EF4-FFF2-40B4-BE49-F238E27FC236}">
                  <a16:creationId xmlns:a16="http://schemas.microsoft.com/office/drawing/2014/main" id="{AC587A07-DA77-4D8D-A13B-EE77D92B68F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66" y="2341"/>
            <a:ext cx="624" cy="4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9" name="Equation" r:id="rId11" imgW="520474" imgH="406224" progId="Equation.DSMT4">
                    <p:embed/>
                  </p:oleObj>
                </mc:Choice>
                <mc:Fallback>
                  <p:oleObj name="Equation" r:id="rId11" imgW="520474" imgH="406224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6" y="2341"/>
                          <a:ext cx="624" cy="4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7" name="Rectangle 14">
              <a:extLst>
                <a:ext uri="{FF2B5EF4-FFF2-40B4-BE49-F238E27FC236}">
                  <a16:creationId xmlns:a16="http://schemas.microsoft.com/office/drawing/2014/main" id="{ED938767-9286-4E36-BBA9-ECD3E8228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8" y="2536"/>
              <a:ext cx="181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where </a:t>
              </a:r>
              <a:r>
                <a:rPr lang="en-US" altLang="zh-CN" sz="2000" i="1">
                  <a:latin typeface="Times New Roman" panose="02020603050405020304" pitchFamily="18" charset="0"/>
                </a:rPr>
                <a:t>C</a:t>
              </a:r>
              <a:r>
                <a:rPr lang="en-US" altLang="zh-CN" sz="2000">
                  <a:latin typeface="Times New Roman" panose="02020603050405020304" pitchFamily="18" charset="0"/>
                </a:rPr>
                <a:t> is the circle </a:t>
              </a:r>
              <a:r>
                <a:rPr lang="en-US" altLang="zh-CN" sz="2000" i="1">
                  <a:latin typeface="Times New Roman" panose="02020603050405020304" pitchFamily="18" charset="0"/>
                </a:rPr>
                <a:t>|z|=</a:t>
              </a:r>
              <a:r>
                <a:rPr lang="en-US" altLang="zh-CN" sz="2000">
                  <a:latin typeface="Times New Roman" panose="02020603050405020304" pitchFamily="18" charset="0"/>
                </a:rPr>
                <a:t>1. </a:t>
              </a:r>
            </a:p>
          </p:txBody>
        </p:sp>
      </p:grpSp>
      <p:sp>
        <p:nvSpPr>
          <p:cNvPr id="12303" name="Rectangle 15">
            <a:extLst>
              <a:ext uri="{FF2B5EF4-FFF2-40B4-BE49-F238E27FC236}">
                <a16:creationId xmlns:a16="http://schemas.microsoft.com/office/drawing/2014/main" id="{523950E1-EE5B-4890-BDEE-6745AA885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102225"/>
            <a:ext cx="1158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CC"/>
                </a:solidFill>
                <a:latin typeface="Times New Roman" panose="02020603050405020304" pitchFamily="18" charset="0"/>
              </a:rPr>
              <a:t>Solution.</a:t>
            </a:r>
          </a:p>
        </p:txBody>
      </p:sp>
      <p:graphicFrame>
        <p:nvGraphicFramePr>
          <p:cNvPr id="12304" name="Object 16">
            <a:extLst>
              <a:ext uri="{FF2B5EF4-FFF2-40B4-BE49-F238E27FC236}">
                <a16:creationId xmlns:a16="http://schemas.microsoft.com/office/drawing/2014/main" id="{767DB8B3-8B17-4F24-B934-406019CF8E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49425" y="4800600"/>
          <a:ext cx="4041775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0" name="Equation" r:id="rId13" imgW="1917700" imgH="469900" progId="Equation.DSMT4">
                  <p:embed/>
                </p:oleObj>
              </mc:Choice>
              <mc:Fallback>
                <p:oleObj name="Equation" r:id="rId13" imgW="1917700" imgH="4699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9425" y="4800600"/>
                        <a:ext cx="4041775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5" name="Object 17">
            <a:extLst>
              <a:ext uri="{FF2B5EF4-FFF2-40B4-BE49-F238E27FC236}">
                <a16:creationId xmlns:a16="http://schemas.microsoft.com/office/drawing/2014/main" id="{C5005261-67F0-48BC-A1A8-BB0209245E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8400" y="4800600"/>
          <a:ext cx="1600200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1" name="Equation" r:id="rId15" imgW="714392" imgH="371475" progId="Equation.DSMT4">
                  <p:embed/>
                </p:oleObj>
              </mc:Choice>
              <mc:Fallback>
                <p:oleObj name="Equation" r:id="rId15" imgW="714392" imgH="371475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4800600"/>
                        <a:ext cx="1600200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4">
            <a:extLst>
              <a:ext uri="{FF2B5EF4-FFF2-40B4-BE49-F238E27FC236}">
                <a16:creationId xmlns:a16="http://schemas.microsoft.com/office/drawing/2014/main" id="{E730559A-21AC-489A-98DE-C330AB52E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17500"/>
            <a:ext cx="8215312" cy="51911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2. Residues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20493" name="Rectangle 5">
            <a:extLst>
              <a:ext uri="{FF2B5EF4-FFF2-40B4-BE49-F238E27FC236}">
                <a16:creationId xmlns:a16="http://schemas.microsoft.com/office/drawing/2014/main" id="{8F347CBA-6E38-4EAD-909E-0B4A386E1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062038"/>
            <a:ext cx="3095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I. Definitions</a:t>
            </a:r>
          </a:p>
        </p:txBody>
      </p:sp>
      <p:sp>
        <p:nvSpPr>
          <p:cNvPr id="20494" name="灯片编号占位符 4">
            <a:extLst>
              <a:ext uri="{FF2B5EF4-FFF2-40B4-BE49-F238E27FC236}">
                <a16:creationId xmlns:a16="http://schemas.microsoft.com/office/drawing/2014/main" id="{C61A3709-AFDE-41D6-998F-02EB97B2C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E272416-4F8E-45E9-A28B-FA8411BE1EB3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5" grpId="0"/>
      <p:bldP spid="12296" grpId="0"/>
      <p:bldP spid="1230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">
            <a:extLst>
              <a:ext uri="{FF2B5EF4-FFF2-40B4-BE49-F238E27FC236}">
                <a16:creationId xmlns:a16="http://schemas.microsoft.com/office/drawing/2014/main" id="{54AA8853-AB98-4BD9-B960-5CE5B0284B56}"/>
              </a:ext>
            </a:extLst>
          </p:cNvPr>
          <p:cNvGrpSpPr>
            <a:grpSpLocks/>
          </p:cNvGrpSpPr>
          <p:nvPr/>
        </p:nvGrpSpPr>
        <p:grpSpPr bwMode="auto">
          <a:xfrm>
            <a:off x="528638" y="1447800"/>
            <a:ext cx="8197850" cy="773113"/>
            <a:chOff x="476" y="100"/>
            <a:chExt cx="5164" cy="487"/>
          </a:xfrm>
        </p:grpSpPr>
        <p:sp>
          <p:nvSpPr>
            <p:cNvPr id="21538" name="Rectangle 4">
              <a:extLst>
                <a:ext uri="{FF2B5EF4-FFF2-40B4-BE49-F238E27FC236}">
                  <a16:creationId xmlns:a16="http://schemas.microsoft.com/office/drawing/2014/main" id="{2C58BE48-5482-42B8-AE22-A91538CBC1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229"/>
              <a:ext cx="229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0000CC"/>
                  </a:solidFill>
                  <a:latin typeface="Times New Roman" panose="02020603050405020304" pitchFamily="18" charset="0"/>
                </a:rPr>
                <a:t>Example 6.</a:t>
              </a:r>
              <a:r>
                <a:rPr lang="en-US" altLang="zh-CN" sz="2000">
                  <a:latin typeface="Times New Roman" panose="02020603050405020304" pitchFamily="18" charset="0"/>
                </a:rPr>
                <a:t>  Evaluate the integral</a:t>
              </a:r>
            </a:p>
          </p:txBody>
        </p:sp>
        <p:graphicFrame>
          <p:nvGraphicFramePr>
            <p:cNvPr id="21539" name="Object 5">
              <a:extLst>
                <a:ext uri="{FF2B5EF4-FFF2-40B4-BE49-F238E27FC236}">
                  <a16:creationId xmlns:a16="http://schemas.microsoft.com/office/drawing/2014/main" id="{9F00059A-F023-4AD3-ABD6-325E666365E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83" y="100"/>
            <a:ext cx="887" cy="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49" name="Equation" r:id="rId3" imgW="787400" imgH="431800" progId="Equation.DSMT4">
                    <p:embed/>
                  </p:oleObj>
                </mc:Choice>
                <mc:Fallback>
                  <p:oleObj name="Equation" r:id="rId3" imgW="787400" imgH="4318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3" y="100"/>
                          <a:ext cx="887" cy="4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40" name="Rectangle 6">
              <a:extLst>
                <a:ext uri="{FF2B5EF4-FFF2-40B4-BE49-F238E27FC236}">
                  <a16:creationId xmlns:a16="http://schemas.microsoft.com/office/drawing/2014/main" id="{DBAB6A4E-0A81-4552-B276-3E03DBF86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5" y="242"/>
              <a:ext cx="194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where </a:t>
              </a:r>
              <a:r>
                <a:rPr lang="en-US" altLang="zh-CN" sz="2000" i="1">
                  <a:latin typeface="Times New Roman" panose="02020603050405020304" pitchFamily="18" charset="0"/>
                </a:rPr>
                <a:t>C</a:t>
              </a:r>
              <a:r>
                <a:rPr lang="en-US" altLang="zh-CN" sz="2000">
                  <a:latin typeface="Times New Roman" panose="02020603050405020304" pitchFamily="18" charset="0"/>
                </a:rPr>
                <a:t> is the circle </a:t>
              </a:r>
              <a:r>
                <a:rPr lang="en-US" altLang="zh-CN" sz="2000" i="1">
                  <a:latin typeface="Times New Roman" panose="02020603050405020304" pitchFamily="18" charset="0"/>
                </a:rPr>
                <a:t>|z-</a:t>
              </a:r>
              <a:r>
                <a:rPr lang="en-US" altLang="zh-CN" sz="2000">
                  <a:latin typeface="Times New Roman" panose="02020603050405020304" pitchFamily="18" charset="0"/>
                </a:rPr>
                <a:t>2</a:t>
              </a:r>
              <a:r>
                <a:rPr lang="en-US" altLang="zh-CN" sz="2000" i="1">
                  <a:latin typeface="Times New Roman" panose="02020603050405020304" pitchFamily="18" charset="0"/>
                </a:rPr>
                <a:t>|=</a:t>
              </a:r>
              <a:r>
                <a:rPr lang="en-US" altLang="zh-CN" sz="2000">
                  <a:latin typeface="Times New Roman" panose="02020603050405020304" pitchFamily="18" charset="0"/>
                </a:rPr>
                <a:t>1. </a:t>
              </a:r>
            </a:p>
          </p:txBody>
        </p:sp>
      </p:grpSp>
      <p:sp>
        <p:nvSpPr>
          <p:cNvPr id="9223" name="Rectangle 7">
            <a:extLst>
              <a:ext uri="{FF2B5EF4-FFF2-40B4-BE49-F238E27FC236}">
                <a16:creationId xmlns:a16="http://schemas.microsoft.com/office/drawing/2014/main" id="{48BBE5E9-705C-48AC-BE48-7A654F1B8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286000"/>
            <a:ext cx="1158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CC"/>
                </a:solidFill>
                <a:latin typeface="Times New Roman" panose="02020603050405020304" pitchFamily="18" charset="0"/>
              </a:rPr>
              <a:t>Solution.</a:t>
            </a:r>
          </a:p>
        </p:txBody>
      </p:sp>
      <p:grpSp>
        <p:nvGrpSpPr>
          <p:cNvPr id="3" name="Group 15">
            <a:extLst>
              <a:ext uri="{FF2B5EF4-FFF2-40B4-BE49-F238E27FC236}">
                <a16:creationId xmlns:a16="http://schemas.microsoft.com/office/drawing/2014/main" id="{46F18013-E5F2-4DE3-B121-39A4E425CA55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2286000"/>
            <a:ext cx="5761038" cy="933450"/>
            <a:chOff x="1151" y="1056"/>
            <a:chExt cx="3629" cy="588"/>
          </a:xfrm>
        </p:grpSpPr>
        <p:sp>
          <p:nvSpPr>
            <p:cNvPr id="21536" name="Rectangle 8">
              <a:extLst>
                <a:ext uri="{FF2B5EF4-FFF2-40B4-BE49-F238E27FC236}">
                  <a16:creationId xmlns:a16="http://schemas.microsoft.com/office/drawing/2014/main" id="{9379F4F1-E231-4B09-9E44-6DF694743B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1" y="1056"/>
              <a:ext cx="362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Two isolated singular points  </a:t>
              </a:r>
              <a:r>
                <a:rPr lang="en-US" altLang="zh-CN" sz="2000" i="1">
                  <a:latin typeface="Times New Roman" panose="02020603050405020304" pitchFamily="18" charset="0"/>
                </a:rPr>
                <a:t>z</a:t>
              </a:r>
              <a:r>
                <a:rPr lang="en-US" altLang="zh-CN" sz="2000">
                  <a:latin typeface="Times New Roman" panose="02020603050405020304" pitchFamily="18" charset="0"/>
                </a:rPr>
                <a:t>=0 and </a:t>
              </a:r>
              <a:r>
                <a:rPr lang="en-US" altLang="zh-CN" sz="2000" i="1">
                  <a:latin typeface="Times New Roman" panose="02020603050405020304" pitchFamily="18" charset="0"/>
                </a:rPr>
                <a:t>z</a:t>
              </a:r>
              <a:r>
                <a:rPr lang="en-US" altLang="zh-CN" sz="2000">
                  <a:latin typeface="Times New Roman" panose="02020603050405020304" pitchFamily="18" charset="0"/>
                </a:rPr>
                <a:t>=2. </a:t>
              </a:r>
            </a:p>
          </p:txBody>
        </p:sp>
        <p:sp>
          <p:nvSpPr>
            <p:cNvPr id="21537" name="Rectangle 9">
              <a:extLst>
                <a:ext uri="{FF2B5EF4-FFF2-40B4-BE49-F238E27FC236}">
                  <a16:creationId xmlns:a16="http://schemas.microsoft.com/office/drawing/2014/main" id="{5A46ADE9-503B-436D-BC48-D8CCFA07C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1" y="1392"/>
              <a:ext cx="17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Only </a:t>
              </a:r>
              <a:r>
                <a:rPr lang="en-US" altLang="zh-CN" sz="2000" i="1">
                  <a:latin typeface="Times New Roman" panose="02020603050405020304" pitchFamily="18" charset="0"/>
                </a:rPr>
                <a:t>z</a:t>
              </a:r>
              <a:r>
                <a:rPr lang="en-US" altLang="zh-CN" sz="2000">
                  <a:latin typeface="Times New Roman" panose="02020603050405020304" pitchFamily="18" charset="0"/>
                </a:rPr>
                <a:t>=2 is inside </a:t>
              </a:r>
              <a:r>
                <a:rPr lang="en-US" altLang="zh-CN" sz="2000" i="1">
                  <a:latin typeface="Times New Roman" panose="02020603050405020304" pitchFamily="18" charset="0"/>
                </a:rPr>
                <a:t>C</a:t>
              </a:r>
              <a:r>
                <a:rPr lang="en-US" altLang="zh-CN" sz="2000">
                  <a:latin typeface="Times New Roman" panose="02020603050405020304" pitchFamily="18" charset="0"/>
                </a:rPr>
                <a:t>. </a:t>
              </a:r>
            </a:p>
          </p:txBody>
        </p:sp>
      </p:grpSp>
      <p:sp>
        <p:nvSpPr>
          <p:cNvPr id="9226" name="Rectangle 10">
            <a:extLst>
              <a:ext uri="{FF2B5EF4-FFF2-40B4-BE49-F238E27FC236}">
                <a16:creationId xmlns:a16="http://schemas.microsoft.com/office/drawing/2014/main" id="{E32F8968-5744-4936-9221-2BBA8186D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7825" y="3352800"/>
            <a:ext cx="6048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>
                <a:latin typeface="Times New Roman" panose="02020603050405020304" pitchFamily="18" charset="0"/>
              </a:rPr>
              <a:t>C </a:t>
            </a:r>
            <a:r>
              <a:rPr lang="en-US" altLang="zh-CN" sz="2000">
                <a:latin typeface="Times New Roman" panose="02020603050405020304" pitchFamily="18" charset="0"/>
              </a:rPr>
              <a:t>is inside the annular domain 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000" i="1">
                <a:solidFill>
                  <a:srgbClr val="FF0000"/>
                </a:solidFill>
                <a:latin typeface="Times New Roman" panose="02020603050405020304" pitchFamily="18" charset="0"/>
              </a:rPr>
              <a:t>&lt;|z-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000" i="1">
                <a:solidFill>
                  <a:srgbClr val="FF0000"/>
                </a:solidFill>
                <a:latin typeface="Times New Roman" panose="02020603050405020304" pitchFamily="18" charset="0"/>
              </a:rPr>
              <a:t>|&lt;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2. </a:t>
            </a:r>
          </a:p>
        </p:txBody>
      </p:sp>
      <p:graphicFrame>
        <p:nvGraphicFramePr>
          <p:cNvPr id="9227" name="Object 11">
            <a:extLst>
              <a:ext uri="{FF2B5EF4-FFF2-40B4-BE49-F238E27FC236}">
                <a16:creationId xmlns:a16="http://schemas.microsoft.com/office/drawing/2014/main" id="{7FCDBE73-A616-4356-8991-2E1CC4AEA0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3886200"/>
          <a:ext cx="3052763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0" name="Equation" r:id="rId5" imgW="1688367" imgH="317362" progId="Equation.DSMT4">
                  <p:embed/>
                </p:oleObj>
              </mc:Choice>
              <mc:Fallback>
                <p:oleObj name="Equation" r:id="rId5" imgW="1688367" imgH="317362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886200"/>
                        <a:ext cx="3052763" cy="63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8" name="Object 12">
            <a:extLst>
              <a:ext uri="{FF2B5EF4-FFF2-40B4-BE49-F238E27FC236}">
                <a16:creationId xmlns:a16="http://schemas.microsoft.com/office/drawing/2014/main" id="{52A9F6DC-5787-4C65-853C-6004E63A33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4495800"/>
          <a:ext cx="556260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1" name="Equation" r:id="rId7" imgW="2895600" imgH="444500" progId="Equation.DSMT4">
                  <p:embed/>
                </p:oleObj>
              </mc:Choice>
              <mc:Fallback>
                <p:oleObj name="Equation" r:id="rId7" imgW="2895600" imgH="4445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495800"/>
                        <a:ext cx="5562600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9" name="Object 13">
            <a:extLst>
              <a:ext uri="{FF2B5EF4-FFF2-40B4-BE49-F238E27FC236}">
                <a16:creationId xmlns:a16="http://schemas.microsoft.com/office/drawing/2014/main" id="{07237DAB-4730-4436-A638-A50A13BB26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5257800"/>
          <a:ext cx="3733800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2" name="Equation" r:id="rId9" imgW="2044700" imgH="444500" progId="Equation.DSMT4">
                  <p:embed/>
                </p:oleObj>
              </mc:Choice>
              <mc:Fallback>
                <p:oleObj name="Equation" r:id="rId9" imgW="2044700" imgH="4445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257800"/>
                        <a:ext cx="3733800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4">
            <a:extLst>
              <a:ext uri="{FF2B5EF4-FFF2-40B4-BE49-F238E27FC236}">
                <a16:creationId xmlns:a16="http://schemas.microsoft.com/office/drawing/2014/main" id="{F6D535C9-280F-4AA6-8761-E7C47ECBB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17500"/>
            <a:ext cx="8215312" cy="519113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rgbClr val="CC99FF">
                  <a:gamma/>
                  <a:tint val="10196"/>
                  <a:invGamma/>
                </a:srgbClr>
              </a:gs>
              <a:gs pos="100000">
                <a:srgbClr val="CC99FF"/>
              </a:gs>
            </a:gsLst>
            <a:lin ang="5400000" scaled="1"/>
          </a:gradFill>
          <a:ln w="381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2. Residues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21514" name="Rectangle 5">
            <a:extLst>
              <a:ext uri="{FF2B5EF4-FFF2-40B4-BE49-F238E27FC236}">
                <a16:creationId xmlns:a16="http://schemas.microsoft.com/office/drawing/2014/main" id="{AB9735E7-EAC0-4911-8CBB-F62FFB82F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062038"/>
            <a:ext cx="3095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I. Definitions</a:t>
            </a:r>
          </a:p>
        </p:txBody>
      </p:sp>
      <p:sp>
        <p:nvSpPr>
          <p:cNvPr id="21515" name="灯片编号占位符 4">
            <a:extLst>
              <a:ext uri="{FF2B5EF4-FFF2-40B4-BE49-F238E27FC236}">
                <a16:creationId xmlns:a16="http://schemas.microsoft.com/office/drawing/2014/main" id="{41D8EDC6-571D-452E-965B-44EDF37BF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115300" y="571500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FE0EA5B-3EA6-4A72-ACB2-1AA47502F7D1}" type="slidenum">
              <a:rPr lang="en-US" altLang="zh-CN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4" name="Group 14">
            <a:extLst>
              <a:ext uri="{FF2B5EF4-FFF2-40B4-BE49-F238E27FC236}">
                <a16:creationId xmlns:a16="http://schemas.microsoft.com/office/drawing/2014/main" id="{9536ED9F-DCB1-403E-A3CA-77B985E62ADE}"/>
              </a:ext>
            </a:extLst>
          </p:cNvPr>
          <p:cNvGrpSpPr>
            <a:grpSpLocks/>
          </p:cNvGrpSpPr>
          <p:nvPr/>
        </p:nvGrpSpPr>
        <p:grpSpPr bwMode="auto">
          <a:xfrm>
            <a:off x="6216650" y="2514600"/>
            <a:ext cx="2546350" cy="2590800"/>
            <a:chOff x="3547" y="976"/>
            <a:chExt cx="2210" cy="2211"/>
          </a:xfrm>
        </p:grpSpPr>
        <p:grpSp>
          <p:nvGrpSpPr>
            <p:cNvPr id="21517" name="Group 15">
              <a:extLst>
                <a:ext uri="{FF2B5EF4-FFF2-40B4-BE49-F238E27FC236}">
                  <a16:creationId xmlns:a16="http://schemas.microsoft.com/office/drawing/2014/main" id="{13E0E2F3-BAEB-4621-9374-1E8C3E1902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47" y="976"/>
              <a:ext cx="2210" cy="2211"/>
              <a:chOff x="2508" y="7579"/>
              <a:chExt cx="2910" cy="2915"/>
            </a:xfrm>
          </p:grpSpPr>
          <p:grpSp>
            <p:nvGrpSpPr>
              <p:cNvPr id="21520" name="Group 16">
                <a:extLst>
                  <a:ext uri="{FF2B5EF4-FFF2-40B4-BE49-F238E27FC236}">
                    <a16:creationId xmlns:a16="http://schemas.microsoft.com/office/drawing/2014/main" id="{FB8CF5CB-0220-4CAD-B064-3F45025456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08" y="7579"/>
                <a:ext cx="2910" cy="2372"/>
                <a:chOff x="2434" y="7609"/>
                <a:chExt cx="2910" cy="2372"/>
              </a:xfrm>
            </p:grpSpPr>
            <p:sp>
              <p:nvSpPr>
                <p:cNvPr id="21531" name="Line 17">
                  <a:extLst>
                    <a:ext uri="{FF2B5EF4-FFF2-40B4-BE49-F238E27FC236}">
                      <a16:creationId xmlns:a16="http://schemas.microsoft.com/office/drawing/2014/main" id="{F21A7B5D-5425-4A2C-B5ED-57E263D24D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34" y="8937"/>
                  <a:ext cx="282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32" name="Line 18">
                  <a:extLst>
                    <a:ext uri="{FF2B5EF4-FFF2-40B4-BE49-F238E27FC236}">
                      <a16:creationId xmlns:a16="http://schemas.microsoft.com/office/drawing/2014/main" id="{6316D807-0D11-427D-B2DF-FFAEA1A35D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98" y="7695"/>
                  <a:ext cx="0" cy="228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33" name="Text Box 19">
                  <a:extLst>
                    <a:ext uri="{FF2B5EF4-FFF2-40B4-BE49-F238E27FC236}">
                      <a16:creationId xmlns:a16="http://schemas.microsoft.com/office/drawing/2014/main" id="{15A63B11-988B-44E2-9CE0-F1B50ADDC34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24" y="8862"/>
                  <a:ext cx="735" cy="4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"/>
                    <a:defRPr sz="24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21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E0752F"/>
                    </a:buClr>
                    <a:buSzPct val="60000"/>
                    <a:buFont typeface="Wingdings" panose="05000000000000000000" pitchFamily="2" charset="2"/>
                    <a:buChar char=""/>
                    <a:defRPr sz="24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EC3AE"/>
                    </a:buClr>
                    <a:buSzPct val="60000"/>
                    <a:buFont typeface="Wingdings" panose="05000000000000000000" pitchFamily="2" charset="2"/>
                    <a:buChar char=""/>
                    <a:defRPr sz="20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lnSpc>
                      <a:spcPct val="12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000" i="1">
                      <a:latin typeface="Times New Roman" panose="02020603050405020304" pitchFamily="18" charset="0"/>
                    </a:rPr>
                    <a:t>O</a:t>
                  </a:r>
                  <a:endParaRPr kumimoji="1" lang="en-US" altLang="zh-CN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1534" name="Text Box 20">
                  <a:extLst>
                    <a:ext uri="{FF2B5EF4-FFF2-40B4-BE49-F238E27FC236}">
                      <a16:creationId xmlns:a16="http://schemas.microsoft.com/office/drawing/2014/main" id="{E64EF381-BFDF-4FFA-947A-65273CEC0EC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38" y="7609"/>
                  <a:ext cx="720" cy="4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"/>
                    <a:defRPr sz="24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21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E0752F"/>
                    </a:buClr>
                    <a:buSzPct val="60000"/>
                    <a:buFont typeface="Wingdings" panose="05000000000000000000" pitchFamily="2" charset="2"/>
                    <a:buChar char=""/>
                    <a:defRPr sz="24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EC3AE"/>
                    </a:buClr>
                    <a:buSzPct val="60000"/>
                    <a:buFont typeface="Wingdings" panose="05000000000000000000" pitchFamily="2" charset="2"/>
                    <a:buChar char=""/>
                    <a:defRPr sz="20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lnSpc>
                      <a:spcPct val="12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000" i="1">
                      <a:latin typeface="Times New Roman" panose="02020603050405020304" pitchFamily="18" charset="0"/>
                    </a:rPr>
                    <a:t>y</a:t>
                  </a:r>
                  <a:endParaRPr kumimoji="1" lang="en-US" altLang="zh-CN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1535" name="Text Box 21">
                  <a:extLst>
                    <a:ext uri="{FF2B5EF4-FFF2-40B4-BE49-F238E27FC236}">
                      <a16:creationId xmlns:a16="http://schemas.microsoft.com/office/drawing/2014/main" id="{1C639857-0FFC-4810-A86F-AB34ED98F56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04" y="8817"/>
                  <a:ext cx="540" cy="4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"/>
                    <a:defRPr sz="24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21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E0752F"/>
                    </a:buClr>
                    <a:buSzPct val="60000"/>
                    <a:buFont typeface="Wingdings" panose="05000000000000000000" pitchFamily="2" charset="2"/>
                    <a:buChar char=""/>
                    <a:defRPr sz="24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EC3AE"/>
                    </a:buClr>
                    <a:buSzPct val="60000"/>
                    <a:buFont typeface="Wingdings" panose="05000000000000000000" pitchFamily="2" charset="2"/>
                    <a:buChar char=""/>
                    <a:defRPr sz="20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lnSpc>
                      <a:spcPct val="12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000" i="1">
                      <a:latin typeface="Times New Roman" panose="02020603050405020304" pitchFamily="18" charset="0"/>
                    </a:rPr>
                    <a:t>x</a:t>
                  </a:r>
                  <a:endParaRPr kumimoji="1" lang="en-US" altLang="zh-CN" sz="20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1521" name="Text Box 22">
                <a:extLst>
                  <a:ext uri="{FF2B5EF4-FFF2-40B4-BE49-F238E27FC236}">
                    <a16:creationId xmlns:a16="http://schemas.microsoft.com/office/drawing/2014/main" id="{95DC897E-86EE-4F9B-89B3-97DE55A248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86" y="10026"/>
                <a:ext cx="216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 sz="20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zh-CN" sz="200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1522" name="Group 23">
                <a:extLst>
                  <a:ext uri="{FF2B5EF4-FFF2-40B4-BE49-F238E27FC236}">
                    <a16:creationId xmlns:a16="http://schemas.microsoft.com/office/drawing/2014/main" id="{5589F1ED-36CB-4F65-A799-9DF9ECD1F4D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80" y="8115"/>
                <a:ext cx="1587" cy="1587"/>
                <a:chOff x="2096" y="8145"/>
                <a:chExt cx="1587" cy="1587"/>
              </a:xfrm>
            </p:grpSpPr>
            <p:grpSp>
              <p:nvGrpSpPr>
                <p:cNvPr id="21527" name="Group 24">
                  <a:extLst>
                    <a:ext uri="{FF2B5EF4-FFF2-40B4-BE49-F238E27FC236}">
                      <a16:creationId xmlns:a16="http://schemas.microsoft.com/office/drawing/2014/main" id="{860E82BA-20B5-4885-8BB8-2E34A44F962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96" y="8145"/>
                  <a:ext cx="1587" cy="1587"/>
                  <a:chOff x="2096" y="8145"/>
                  <a:chExt cx="1587" cy="1587"/>
                </a:xfrm>
              </p:grpSpPr>
              <p:sp>
                <p:nvSpPr>
                  <p:cNvPr id="21529" name="Oval 25">
                    <a:extLst>
                      <a:ext uri="{FF2B5EF4-FFF2-40B4-BE49-F238E27FC236}">
                        <a16:creationId xmlns:a16="http://schemas.microsoft.com/office/drawing/2014/main" id="{F5F46504-1D5F-4B3A-8EF6-3B4057BBE89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096" y="8145"/>
                    <a:ext cx="1587" cy="1587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ts val="6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"/>
                      <a:defRPr sz="24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80000"/>
                      <a:buFont typeface="Wingdings 2" panose="05020102010507070707" pitchFamily="18" charset="2"/>
                      <a:buChar char=""/>
                      <a:defRPr sz="21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E0752F"/>
                      </a:buClr>
                      <a:buSzPct val="60000"/>
                      <a:buFont typeface="Wingdings" panose="05000000000000000000" pitchFamily="2" charset="2"/>
                      <a:buChar char=""/>
                      <a:defRPr sz="24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EC3AE"/>
                      </a:buClr>
                      <a:buSzPct val="60000"/>
                      <a:buFont typeface="Wingdings" panose="05000000000000000000" pitchFamily="2" charset="2"/>
                      <a:buChar char=""/>
                      <a:defRPr sz="20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0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530" name="Oval 26">
                    <a:extLst>
                      <a:ext uri="{FF2B5EF4-FFF2-40B4-BE49-F238E27FC236}">
                        <a16:creationId xmlns:a16="http://schemas.microsoft.com/office/drawing/2014/main" id="{CDEAC873-5E29-4280-AA64-EC07642F04E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8925"/>
                    <a:ext cx="40" cy="4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ts val="6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"/>
                      <a:defRPr sz="24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80000"/>
                      <a:buFont typeface="Wingdings 2" panose="05020102010507070707" pitchFamily="18" charset="2"/>
                      <a:buChar char=""/>
                      <a:defRPr sz="21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E0752F"/>
                      </a:buClr>
                      <a:buSzPct val="60000"/>
                      <a:buFont typeface="Wingdings" panose="05000000000000000000" pitchFamily="2" charset="2"/>
                      <a:buChar char=""/>
                      <a:defRPr sz="24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EC3AE"/>
                      </a:buClr>
                      <a:buSzPct val="60000"/>
                      <a:buFont typeface="Wingdings" panose="05000000000000000000" pitchFamily="2" charset="2"/>
                      <a:buChar char=""/>
                      <a:defRPr sz="20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BDCAE9"/>
                      </a:buClr>
                      <a:buSzPct val="68000"/>
                      <a:buFont typeface="Wingdings 2" panose="05020102010507070707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000"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1528" name="Oval 27">
                  <a:extLst>
                    <a:ext uri="{FF2B5EF4-FFF2-40B4-BE49-F238E27FC236}">
                      <a16:creationId xmlns:a16="http://schemas.microsoft.com/office/drawing/2014/main" id="{A2FCB7D1-0DDB-413A-8AA9-8B01ECB06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4" y="8490"/>
                  <a:ext cx="900" cy="930"/>
                </a:xfrm>
                <a:prstGeom prst="ellips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"/>
                    <a:defRPr sz="24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21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E0752F"/>
                    </a:buClr>
                    <a:buSzPct val="60000"/>
                    <a:buFont typeface="Wingdings" panose="05000000000000000000" pitchFamily="2" charset="2"/>
                    <a:buChar char=""/>
                    <a:defRPr sz="24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EC3AE"/>
                    </a:buClr>
                    <a:buSzPct val="60000"/>
                    <a:buFont typeface="Wingdings" panose="05000000000000000000" pitchFamily="2" charset="2"/>
                    <a:buChar char=""/>
                    <a:defRPr sz="20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0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1523" name="AutoShape 28">
                <a:extLst>
                  <a:ext uri="{FF2B5EF4-FFF2-40B4-BE49-F238E27FC236}">
                    <a16:creationId xmlns:a16="http://schemas.microsoft.com/office/drawing/2014/main" id="{D74C7054-BED3-47A1-BC3E-B3F4F1FDC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730615">
                <a:off x="3480" y="8491"/>
                <a:ext cx="85" cy="102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 sz="20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524" name="Text Box 29" descr="30%">
                <a:extLst>
                  <a:ext uri="{FF2B5EF4-FFF2-40B4-BE49-F238E27FC236}">
                    <a16:creationId xmlns:a16="http://schemas.microsoft.com/office/drawing/2014/main" id="{017C508D-AD81-4C8D-8015-F16262F07A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" y="8823"/>
                <a:ext cx="488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 sz="20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zh-CN" sz="20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525" name="Text Box 30" descr="30%">
                <a:extLst>
                  <a:ext uri="{FF2B5EF4-FFF2-40B4-BE49-F238E27FC236}">
                    <a16:creationId xmlns:a16="http://schemas.microsoft.com/office/drawing/2014/main" id="{764A0D25-7A1E-47EA-A221-07C0AC085D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2" y="8808"/>
                <a:ext cx="427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 sz="20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zh-CN" sz="20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526" name="Text Box 31" descr="30%">
                <a:extLst>
                  <a:ext uri="{FF2B5EF4-FFF2-40B4-BE49-F238E27FC236}">
                    <a16:creationId xmlns:a16="http://schemas.microsoft.com/office/drawing/2014/main" id="{DBFD43C9-DBBC-4F24-81DF-D2FB1A9D8D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4" y="8148"/>
                <a:ext cx="528" cy="4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 sz="20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zh-CN" sz="2000" b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1518" name="Text Box 32">
              <a:extLst>
                <a:ext uri="{FF2B5EF4-FFF2-40B4-BE49-F238E27FC236}">
                  <a16:creationId xmlns:a16="http://schemas.microsoft.com/office/drawing/2014/main" id="{00F22C59-92F0-4B99-B190-002EE14FCB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8" y="1944"/>
              <a:ext cx="708" cy="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CC3300"/>
                  </a:solidFill>
                  <a:latin typeface="Times New Roman" panose="02020603050405020304" pitchFamily="18" charset="0"/>
                </a:rPr>
                <a:t>1     2</a:t>
              </a:r>
            </a:p>
          </p:txBody>
        </p:sp>
        <p:sp>
          <p:nvSpPr>
            <p:cNvPr id="21519" name="Text Box 33">
              <a:extLst>
                <a:ext uri="{FF2B5EF4-FFF2-40B4-BE49-F238E27FC236}">
                  <a16:creationId xmlns:a16="http://schemas.microsoft.com/office/drawing/2014/main" id="{B9993C52-09FD-464F-A004-FE7361BCF0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4" y="1392"/>
              <a:ext cx="168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i="1">
                  <a:solidFill>
                    <a:srgbClr val="CC3300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3" grpId="0"/>
      <p:bldP spid="922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凸显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4116</TotalTime>
  <Words>3737</Words>
  <Application>Microsoft Office PowerPoint</Application>
  <PresentationFormat>全屏显示(4:3)</PresentationFormat>
  <Paragraphs>486</Paragraphs>
  <Slides>62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62</vt:i4>
      </vt:variant>
    </vt:vector>
  </HeadingPairs>
  <TitlesOfParts>
    <vt:vector size="79" baseType="lpstr">
      <vt:lpstr>Arial Unicode MS</vt:lpstr>
      <vt:lpstr>华文楷体</vt:lpstr>
      <vt:lpstr>楷体_GB2312</vt:lpstr>
      <vt:lpstr>宋体</vt:lpstr>
      <vt:lpstr>Arial</vt:lpstr>
      <vt:lpstr>Arial Black</vt:lpstr>
      <vt:lpstr>Calibri</vt:lpstr>
      <vt:lpstr>Cambria Math</vt:lpstr>
      <vt:lpstr>Century Schoolbook</vt:lpstr>
      <vt:lpstr>Cooper Black</vt:lpstr>
      <vt:lpstr>Symbol</vt:lpstr>
      <vt:lpstr>Times New Roman</vt:lpstr>
      <vt:lpstr>Wingdings</vt:lpstr>
      <vt:lpstr>Wingdings 2</vt:lpstr>
      <vt:lpstr>凸显</vt:lpstr>
      <vt:lpstr>Equation</vt:lpstr>
      <vt:lpstr>MathType 7.0 Equation</vt:lpstr>
      <vt:lpstr>Engineering Mathematics (part I)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6</dc:title>
  <dc:creator>石霞</dc:creator>
  <cp:lastModifiedBy>shixia</cp:lastModifiedBy>
  <cp:revision>342</cp:revision>
  <cp:lastPrinted>1601-01-01T00:00:00Z</cp:lastPrinted>
  <dcterms:created xsi:type="dcterms:W3CDTF">1601-01-01T00:00:00Z</dcterms:created>
  <dcterms:modified xsi:type="dcterms:W3CDTF">2023-11-12T14:35:31Z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