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2" r:id="rId9"/>
    <p:sldId id="264" r:id="rId10"/>
    <p:sldId id="265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1C5A0-ED9A-43BC-B779-A1150E9CAFB6}" v="59" dt="2021-02-02T09:26:45.852"/>
    <p1510:client id="{088E63F2-76E7-49D0-B3DA-C5C4BB33D76F}" v="466" dt="2021-02-01T14:48:06.222"/>
    <p1510:client id="{3395C9A1-8F1A-48F5-8277-26FD4658657D}" v="20" dt="2021-02-01T13:50:29.698"/>
    <p1510:client id="{35E75943-559D-458A-B354-230531D92C25}" v="133" dt="2021-02-01T14:01:22.747"/>
    <p1510:client id="{89D125B8-15C0-46B9-9907-4B92EE03F78B}" v="102" dt="2021-02-01T15:08:10.696"/>
    <p1510:client id="{C235FA53-197C-4F46-B506-BC1B881ECE35}" v="26" dt="2021-02-01T14:03:03.169"/>
    <p1510:client id="{E3F926D5-88A8-4956-847A-DC874321779D}" v="5" dt="2021-02-01T15:04:01.811"/>
    <p1510:client id="{F6AAE0ED-DAC3-47ED-822A-2CD8B301E129}" v="1594" dt="2021-02-01T14:50:34.171"/>
    <p1510:client id="{F892A86A-81B4-4DB2-AA87-01FDB11AC5C5}" v="84" dt="2021-02-02T09:27:20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235FA53-197C-4F46-B506-BC1B881ECE35}"/>
    <pc:docChg chg="modSld">
      <pc:chgData name="" userId="" providerId="" clId="Web-{C235FA53-197C-4F46-B506-BC1B881ECE35}" dt="2021-02-01T14:02:26.964" v="0" actId="20577"/>
      <pc:docMkLst>
        <pc:docMk/>
      </pc:docMkLst>
      <pc:sldChg chg="modSp">
        <pc:chgData name="" userId="" providerId="" clId="Web-{C235FA53-197C-4F46-B506-BC1B881ECE35}" dt="2021-02-01T14:02:26.964" v="0" actId="20577"/>
        <pc:sldMkLst>
          <pc:docMk/>
          <pc:sldMk cId="549263197" sldId="257"/>
        </pc:sldMkLst>
        <pc:spChg chg="mod">
          <ac:chgData name="" userId="" providerId="" clId="Web-{C235FA53-197C-4F46-B506-BC1B881ECE35}" dt="2021-02-01T14:02:26.964" v="0" actId="20577"/>
          <ac:spMkLst>
            <pc:docMk/>
            <pc:sldMk cId="549263197" sldId="257"/>
            <ac:spMk id="2" creationId="{281A4A5C-50E2-4895-939D-F6931FBD78DE}"/>
          </ac:spMkLst>
        </pc:spChg>
      </pc:sldChg>
    </pc:docChg>
  </pc:docChgLst>
  <pc:docChgLst>
    <pc:chgData name="Halfdan Lasse Runge Hansen" userId="S::s154179@win.dtu.dk::73243f1c-0b98-474e-9436-7ad2469ca37d" providerId="AD" clId="Web-{89D125B8-15C0-46B9-9907-4B92EE03F78B}"/>
    <pc:docChg chg="addSld modSld">
      <pc:chgData name="Halfdan Lasse Runge Hansen" userId="S::s154179@win.dtu.dk::73243f1c-0b98-474e-9436-7ad2469ca37d" providerId="AD" clId="Web-{89D125B8-15C0-46B9-9907-4B92EE03F78B}" dt="2021-02-01T15:08:10.696" v="50" actId="20577"/>
      <pc:docMkLst>
        <pc:docMk/>
      </pc:docMkLst>
      <pc:sldChg chg="modSp">
        <pc:chgData name="Halfdan Lasse Runge Hansen" userId="S::s154179@win.dtu.dk::73243f1c-0b98-474e-9436-7ad2469ca37d" providerId="AD" clId="Web-{89D125B8-15C0-46B9-9907-4B92EE03F78B}" dt="2021-02-01T15:02:49.657" v="29" actId="20577"/>
        <pc:sldMkLst>
          <pc:docMk/>
          <pc:sldMk cId="3424942676" sldId="256"/>
        </pc:sldMkLst>
        <pc:spChg chg="mod">
          <ac:chgData name="Halfdan Lasse Runge Hansen" userId="S::s154179@win.dtu.dk::73243f1c-0b98-474e-9436-7ad2469ca37d" providerId="AD" clId="Web-{89D125B8-15C0-46B9-9907-4B92EE03F78B}" dt="2021-02-01T15:02:49.657" v="29" actId="20577"/>
          <ac:spMkLst>
            <pc:docMk/>
            <pc:sldMk cId="3424942676" sldId="256"/>
            <ac:spMk id="2" creationId="{00000000-0000-0000-0000-000000000000}"/>
          </ac:spMkLst>
        </pc:spChg>
      </pc:sldChg>
      <pc:sldChg chg="addSp modSp mod setBg">
        <pc:chgData name="Halfdan Lasse Runge Hansen" userId="S::s154179@win.dtu.dk::73243f1c-0b98-474e-9436-7ad2469ca37d" providerId="AD" clId="Web-{89D125B8-15C0-46B9-9907-4B92EE03F78B}" dt="2021-02-01T15:08:10.696" v="50" actId="20577"/>
        <pc:sldMkLst>
          <pc:docMk/>
          <pc:sldMk cId="549263197" sldId="257"/>
        </pc:sldMkLst>
        <pc:spChg chg="mod">
          <ac:chgData name="Halfdan Lasse Runge Hansen" userId="S::s154179@win.dtu.dk::73243f1c-0b98-474e-9436-7ad2469ca37d" providerId="AD" clId="Web-{89D125B8-15C0-46B9-9907-4B92EE03F78B}" dt="2021-02-01T15:07:19.335" v="46"/>
          <ac:spMkLst>
            <pc:docMk/>
            <pc:sldMk cId="549263197" sldId="257"/>
            <ac:spMk id="2" creationId="{281A4A5C-50E2-4895-939D-F6931FBD78DE}"/>
          </ac:spMkLst>
        </pc:spChg>
        <pc:spChg chg="mod">
          <ac:chgData name="Halfdan Lasse Runge Hansen" userId="S::s154179@win.dtu.dk::73243f1c-0b98-474e-9436-7ad2469ca37d" providerId="AD" clId="Web-{89D125B8-15C0-46B9-9907-4B92EE03F78B}" dt="2021-02-01T15:08:10.696" v="50" actId="20577"/>
          <ac:spMkLst>
            <pc:docMk/>
            <pc:sldMk cId="549263197" sldId="257"/>
            <ac:spMk id="3" creationId="{E8C80F56-52B2-4269-B83A-6DEE3A620933}"/>
          </ac:spMkLst>
        </pc:spChg>
        <pc:picChg chg="add mod ord">
          <ac:chgData name="Halfdan Lasse Runge Hansen" userId="S::s154179@win.dtu.dk::73243f1c-0b98-474e-9436-7ad2469ca37d" providerId="AD" clId="Web-{89D125B8-15C0-46B9-9907-4B92EE03F78B}" dt="2021-02-01T15:07:19.335" v="46"/>
          <ac:picMkLst>
            <pc:docMk/>
            <pc:sldMk cId="549263197" sldId="257"/>
            <ac:picMk id="4" creationId="{A5C84D0A-074F-4E1A-B254-F844EC1F8876}"/>
          </ac:picMkLst>
        </pc:picChg>
        <pc:picChg chg="add">
          <ac:chgData name="Halfdan Lasse Runge Hansen" userId="S::s154179@win.dtu.dk::73243f1c-0b98-474e-9436-7ad2469ca37d" providerId="AD" clId="Web-{89D125B8-15C0-46B9-9907-4B92EE03F78B}" dt="2021-02-01T15:07:19.335" v="46"/>
          <ac:picMkLst>
            <pc:docMk/>
            <pc:sldMk cId="549263197" sldId="257"/>
            <ac:picMk id="9" creationId="{54DDEBDD-D8BD-41A6-8A0D-B00E3768B0F9}"/>
          </ac:picMkLst>
        </pc:picChg>
      </pc:sldChg>
      <pc:sldChg chg="modSp new">
        <pc:chgData name="Halfdan Lasse Runge Hansen" userId="S::s154179@win.dtu.dk::73243f1c-0b98-474e-9436-7ad2469ca37d" providerId="AD" clId="Web-{89D125B8-15C0-46B9-9907-4B92EE03F78B}" dt="2021-02-01T15:03:37.049" v="43" actId="20577"/>
        <pc:sldMkLst>
          <pc:docMk/>
          <pc:sldMk cId="2255175565" sldId="265"/>
        </pc:sldMkLst>
        <pc:spChg chg="mod">
          <ac:chgData name="Halfdan Lasse Runge Hansen" userId="S::s154179@win.dtu.dk::73243f1c-0b98-474e-9436-7ad2469ca37d" providerId="AD" clId="Web-{89D125B8-15C0-46B9-9907-4B92EE03F78B}" dt="2021-02-01T15:02:45.204" v="28" actId="20577"/>
          <ac:spMkLst>
            <pc:docMk/>
            <pc:sldMk cId="2255175565" sldId="265"/>
            <ac:spMk id="2" creationId="{030ADA50-C8E2-4F65-96AC-935056ABF3AF}"/>
          </ac:spMkLst>
        </pc:spChg>
        <pc:spChg chg="mod">
          <ac:chgData name="Halfdan Lasse Runge Hansen" userId="S::s154179@win.dtu.dk::73243f1c-0b98-474e-9436-7ad2469ca37d" providerId="AD" clId="Web-{89D125B8-15C0-46B9-9907-4B92EE03F78B}" dt="2021-02-01T15:03:37.049" v="43" actId="20577"/>
          <ac:spMkLst>
            <pc:docMk/>
            <pc:sldMk cId="2255175565" sldId="265"/>
            <ac:spMk id="3" creationId="{E7074CDD-40D9-4550-9967-C8D7FEF99116}"/>
          </ac:spMkLst>
        </pc:spChg>
      </pc:sldChg>
    </pc:docChg>
  </pc:docChgLst>
  <pc:docChgLst>
    <pc:chgData name="Klara Emilie Elmegaard" userId="S::s152576@win.dtu.dk::ee169b84-e4c9-48ad-81cf-8880d080dfdb" providerId="AD" clId="Web-{3395C9A1-8F1A-48F5-8277-26FD4658657D}"/>
    <pc:docChg chg="modSld">
      <pc:chgData name="Klara Emilie Elmegaard" userId="S::s152576@win.dtu.dk::ee169b84-e4c9-48ad-81cf-8880d080dfdb" providerId="AD" clId="Web-{3395C9A1-8F1A-48F5-8277-26FD4658657D}" dt="2021-02-01T13:50:29.698" v="9" actId="20577"/>
      <pc:docMkLst>
        <pc:docMk/>
      </pc:docMkLst>
      <pc:sldChg chg="modSp">
        <pc:chgData name="Klara Emilie Elmegaard" userId="S::s152576@win.dtu.dk::ee169b84-e4c9-48ad-81cf-8880d080dfdb" providerId="AD" clId="Web-{3395C9A1-8F1A-48F5-8277-26FD4658657D}" dt="2021-02-01T13:50:29.698" v="9" actId="20577"/>
        <pc:sldMkLst>
          <pc:docMk/>
          <pc:sldMk cId="3424942676" sldId="256"/>
        </pc:sldMkLst>
        <pc:spChg chg="mod">
          <ac:chgData name="Klara Emilie Elmegaard" userId="S::s152576@win.dtu.dk::ee169b84-e4c9-48ad-81cf-8880d080dfdb" providerId="AD" clId="Web-{3395C9A1-8F1A-48F5-8277-26FD4658657D}" dt="2021-02-01T13:50:29.698" v="9" actId="20577"/>
          <ac:spMkLst>
            <pc:docMk/>
            <pc:sldMk cId="3424942676" sldId="256"/>
            <ac:spMk id="2" creationId="{00000000-0000-0000-0000-000000000000}"/>
          </ac:spMkLst>
        </pc:spChg>
      </pc:sldChg>
    </pc:docChg>
  </pc:docChgLst>
  <pc:docChgLst>
    <pc:chgData name="Halfdan Lasse Runge Hansen" userId="S::s154179@win.dtu.dk::73243f1c-0b98-474e-9436-7ad2469ca37d" providerId="AD" clId="Web-{F6AAE0ED-DAC3-47ED-822A-2CD8B301E129}"/>
    <pc:docChg chg="addSld delSld modSld sldOrd">
      <pc:chgData name="Halfdan Lasse Runge Hansen" userId="S::s154179@win.dtu.dk::73243f1c-0b98-474e-9436-7ad2469ca37d" providerId="AD" clId="Web-{F6AAE0ED-DAC3-47ED-822A-2CD8B301E129}" dt="2021-02-01T14:50:34.171" v="806" actId="20577"/>
      <pc:docMkLst>
        <pc:docMk/>
      </pc:docMkLst>
      <pc:sldChg chg="modSp">
        <pc:chgData name="Halfdan Lasse Runge Hansen" userId="S::s154179@win.dtu.dk::73243f1c-0b98-474e-9436-7ad2469ca37d" providerId="AD" clId="Web-{F6AAE0ED-DAC3-47ED-822A-2CD8B301E129}" dt="2021-02-01T14:48:18.137" v="762" actId="20577"/>
        <pc:sldMkLst>
          <pc:docMk/>
          <pc:sldMk cId="3424942676" sldId="256"/>
        </pc:sldMkLst>
        <pc:spChg chg="mod">
          <ac:chgData name="Halfdan Lasse Runge Hansen" userId="S::s154179@win.dtu.dk::73243f1c-0b98-474e-9436-7ad2469ca37d" providerId="AD" clId="Web-{F6AAE0ED-DAC3-47ED-822A-2CD8B301E129}" dt="2021-02-01T14:48:18.137" v="762" actId="20577"/>
          <ac:spMkLst>
            <pc:docMk/>
            <pc:sldMk cId="3424942676" sldId="256"/>
            <ac:spMk id="3" creationId="{00000000-0000-0000-0000-000000000000}"/>
          </ac:spMkLst>
        </pc:spChg>
      </pc:sldChg>
      <pc:sldChg chg="modSp">
        <pc:chgData name="Halfdan Lasse Runge Hansen" userId="S::s154179@win.dtu.dk::73243f1c-0b98-474e-9436-7ad2469ca37d" providerId="AD" clId="Web-{F6AAE0ED-DAC3-47ED-822A-2CD8B301E129}" dt="2021-02-01T14:31:39.038" v="672" actId="14100"/>
        <pc:sldMkLst>
          <pc:docMk/>
          <pc:sldMk cId="549263197" sldId="257"/>
        </pc:sldMkLst>
        <pc:spChg chg="mod">
          <ac:chgData name="Halfdan Lasse Runge Hansen" userId="S::s154179@win.dtu.dk::73243f1c-0b98-474e-9436-7ad2469ca37d" providerId="AD" clId="Web-{F6AAE0ED-DAC3-47ED-822A-2CD8B301E129}" dt="2021-02-01T14:31:39.038" v="672" actId="14100"/>
          <ac:spMkLst>
            <pc:docMk/>
            <pc:sldMk cId="549263197" sldId="257"/>
            <ac:spMk id="2" creationId="{281A4A5C-50E2-4895-939D-F6931FBD78DE}"/>
          </ac:spMkLst>
        </pc:spChg>
        <pc:spChg chg="mod">
          <ac:chgData name="Halfdan Lasse Runge Hansen" userId="S::s154179@win.dtu.dk::73243f1c-0b98-474e-9436-7ad2469ca37d" providerId="AD" clId="Web-{F6AAE0ED-DAC3-47ED-822A-2CD8B301E129}" dt="2021-02-01T14:14:23.907" v="135" actId="20577"/>
          <ac:spMkLst>
            <pc:docMk/>
            <pc:sldMk cId="549263197" sldId="257"/>
            <ac:spMk id="3" creationId="{E8C80F56-52B2-4269-B83A-6DEE3A620933}"/>
          </ac:spMkLst>
        </pc:spChg>
      </pc:sldChg>
      <pc:sldChg chg="addSp delSp modSp new mod ord setBg">
        <pc:chgData name="Halfdan Lasse Runge Hansen" userId="S::s154179@win.dtu.dk::73243f1c-0b98-474e-9436-7ad2469ca37d" providerId="AD" clId="Web-{F6AAE0ED-DAC3-47ED-822A-2CD8B301E129}" dt="2021-02-01T14:13:56.704" v="131" actId="1076"/>
        <pc:sldMkLst>
          <pc:docMk/>
          <pc:sldMk cId="2484495450" sldId="258"/>
        </pc:sldMkLst>
        <pc:spChg chg="add del mod">
          <ac:chgData name="Halfdan Lasse Runge Hansen" userId="S::s154179@win.dtu.dk::73243f1c-0b98-474e-9436-7ad2469ca37d" providerId="AD" clId="Web-{F6AAE0ED-DAC3-47ED-822A-2CD8B301E129}" dt="2021-02-01T14:10:49.340" v="76"/>
          <ac:spMkLst>
            <pc:docMk/>
            <pc:sldMk cId="2484495450" sldId="258"/>
            <ac:spMk id="2" creationId="{97D6C3EE-8C48-419D-90C0-F6444F3B52D2}"/>
          </ac:spMkLst>
        </pc:spChg>
        <pc:spChg chg="add del">
          <ac:chgData name="Halfdan Lasse Runge Hansen" userId="S::s154179@win.dtu.dk::73243f1c-0b98-474e-9436-7ad2469ca37d" providerId="AD" clId="Web-{F6AAE0ED-DAC3-47ED-822A-2CD8B301E129}" dt="2021-02-01T14:12:15.217" v="90"/>
          <ac:spMkLst>
            <pc:docMk/>
            <pc:sldMk cId="2484495450" sldId="258"/>
            <ac:spMk id="4" creationId="{774C124B-F2B5-4E77-A154-59A0A6BD7E7C}"/>
          </ac:spMkLst>
        </pc:spChg>
        <pc:spChg chg="add del">
          <ac:chgData name="Halfdan Lasse Runge Hansen" userId="S::s154179@win.dtu.dk::73243f1c-0b98-474e-9436-7ad2469ca37d" providerId="AD" clId="Web-{F6AAE0ED-DAC3-47ED-822A-2CD8B301E129}" dt="2021-02-01T14:12:13.951" v="89"/>
          <ac:spMkLst>
            <pc:docMk/>
            <pc:sldMk cId="2484495450" sldId="258"/>
            <ac:spMk id="5" creationId="{77F3ADDB-2BC5-4A3A-A3F5-EBED79E5D792}"/>
          </ac:spMkLst>
        </pc:spChg>
        <pc:spChg chg="add mod">
          <ac:chgData name="Halfdan Lasse Runge Hansen" userId="S::s154179@win.dtu.dk::73243f1c-0b98-474e-9436-7ad2469ca37d" providerId="AD" clId="Web-{F6AAE0ED-DAC3-47ED-822A-2CD8B301E129}" dt="2021-02-01T14:13:56.704" v="131" actId="1076"/>
          <ac:spMkLst>
            <pc:docMk/>
            <pc:sldMk cId="2484495450" sldId="258"/>
            <ac:spMk id="6" creationId="{BCAD52E8-2A0A-4B7B-AF48-5803F7370192}"/>
          </ac:spMkLst>
        </pc:spChg>
        <pc:spChg chg="add">
          <ac:chgData name="Halfdan Lasse Runge Hansen" userId="S::s154179@win.dtu.dk::73243f1c-0b98-474e-9436-7ad2469ca37d" providerId="AD" clId="Web-{F6AAE0ED-DAC3-47ED-822A-2CD8B301E129}" dt="2021-02-01T14:11:20.388" v="81"/>
          <ac:spMkLst>
            <pc:docMk/>
            <pc:sldMk cId="2484495450" sldId="258"/>
            <ac:spMk id="8" creationId="{57845966-6EFC-468A-9CC7-BAB4B95854E7}"/>
          </ac:spMkLst>
        </pc:spChg>
        <pc:spChg chg="add">
          <ac:chgData name="Halfdan Lasse Runge Hansen" userId="S::s154179@win.dtu.dk::73243f1c-0b98-474e-9436-7ad2469ca37d" providerId="AD" clId="Web-{F6AAE0ED-DAC3-47ED-822A-2CD8B301E129}" dt="2021-02-01T14:11:20.388" v="81"/>
          <ac:spMkLst>
            <pc:docMk/>
            <pc:sldMk cId="2484495450" sldId="258"/>
            <ac:spMk id="12" creationId="{ADAD1991-FFD1-4E94-ABAB-7560D33008E4}"/>
          </ac:spMkLst>
        </pc:spChg>
        <pc:picChg chg="add mod">
          <ac:chgData name="Halfdan Lasse Runge Hansen" userId="S::s154179@win.dtu.dk::73243f1c-0b98-474e-9436-7ad2469ca37d" providerId="AD" clId="Web-{F6AAE0ED-DAC3-47ED-822A-2CD8B301E129}" dt="2021-02-01T14:11:38.341" v="84" actId="1076"/>
          <ac:picMkLst>
            <pc:docMk/>
            <pc:sldMk cId="2484495450" sldId="258"/>
            <ac:picMk id="3" creationId="{2AC2336B-933D-40E0-AE07-C90966590306}"/>
          </ac:picMkLst>
        </pc:picChg>
        <pc:picChg chg="add">
          <ac:chgData name="Halfdan Lasse Runge Hansen" userId="S::s154179@win.dtu.dk::73243f1c-0b98-474e-9436-7ad2469ca37d" providerId="AD" clId="Web-{F6AAE0ED-DAC3-47ED-822A-2CD8B301E129}" dt="2021-02-01T14:11:20.388" v="81"/>
          <ac:picMkLst>
            <pc:docMk/>
            <pc:sldMk cId="2484495450" sldId="258"/>
            <ac:picMk id="10" creationId="{75554383-98AF-4A47-BB65-705FAAA4BE6A}"/>
          </ac:picMkLst>
        </pc:picChg>
      </pc:sldChg>
      <pc:sldChg chg="addSp modSp new">
        <pc:chgData name="Halfdan Lasse Runge Hansen" userId="S::s154179@win.dtu.dk::73243f1c-0b98-474e-9436-7ad2469ca37d" providerId="AD" clId="Web-{F6AAE0ED-DAC3-47ED-822A-2CD8B301E129}" dt="2021-02-01T14:23:26.840" v="293" actId="1076"/>
        <pc:sldMkLst>
          <pc:docMk/>
          <pc:sldMk cId="4027156766" sldId="259"/>
        </pc:sldMkLst>
        <pc:spChg chg="mod">
          <ac:chgData name="Halfdan Lasse Runge Hansen" userId="S::s154179@win.dtu.dk::73243f1c-0b98-474e-9436-7ad2469ca37d" providerId="AD" clId="Web-{F6AAE0ED-DAC3-47ED-822A-2CD8B301E129}" dt="2021-02-01T14:15:37.456" v="143" actId="20577"/>
          <ac:spMkLst>
            <pc:docMk/>
            <pc:sldMk cId="4027156766" sldId="259"/>
            <ac:spMk id="2" creationId="{F1DF6907-5D5D-44F0-B7FE-34A2C2F593A0}"/>
          </ac:spMkLst>
        </pc:spChg>
        <pc:spChg chg="mod">
          <ac:chgData name="Halfdan Lasse Runge Hansen" userId="S::s154179@win.dtu.dk::73243f1c-0b98-474e-9436-7ad2469ca37d" providerId="AD" clId="Web-{F6AAE0ED-DAC3-47ED-822A-2CD8B301E129}" dt="2021-02-01T14:22:32.355" v="283" actId="20577"/>
          <ac:spMkLst>
            <pc:docMk/>
            <pc:sldMk cId="4027156766" sldId="259"/>
            <ac:spMk id="3" creationId="{A86F71B4-675D-4CAC-A423-5A395409124D}"/>
          </ac:spMkLst>
        </pc:spChg>
        <pc:picChg chg="add mod">
          <ac:chgData name="Halfdan Lasse Runge Hansen" userId="S::s154179@win.dtu.dk::73243f1c-0b98-474e-9436-7ad2469ca37d" providerId="AD" clId="Web-{F6AAE0ED-DAC3-47ED-822A-2CD8B301E129}" dt="2021-02-01T14:23:23.496" v="292" actId="1076"/>
          <ac:picMkLst>
            <pc:docMk/>
            <pc:sldMk cId="4027156766" sldId="259"/>
            <ac:picMk id="4" creationId="{E04C8C56-705A-4A0F-A8AC-89EA70860EB2}"/>
          </ac:picMkLst>
        </pc:picChg>
        <pc:picChg chg="add mod">
          <ac:chgData name="Halfdan Lasse Runge Hansen" userId="S::s154179@win.dtu.dk::73243f1c-0b98-474e-9436-7ad2469ca37d" providerId="AD" clId="Web-{F6AAE0ED-DAC3-47ED-822A-2CD8B301E129}" dt="2021-02-01T14:23:26.840" v="293" actId="1076"/>
          <ac:picMkLst>
            <pc:docMk/>
            <pc:sldMk cId="4027156766" sldId="259"/>
            <ac:picMk id="5" creationId="{620796FB-E9FF-45A1-A65A-303AEFE9FFB0}"/>
          </ac:picMkLst>
        </pc:picChg>
      </pc:sldChg>
      <pc:sldChg chg="new del ord">
        <pc:chgData name="Halfdan Lasse Runge Hansen" userId="S::s154179@win.dtu.dk::73243f1c-0b98-474e-9436-7ad2469ca37d" providerId="AD" clId="Web-{F6AAE0ED-DAC3-47ED-822A-2CD8B301E129}" dt="2021-02-01T14:24:33.342" v="298"/>
        <pc:sldMkLst>
          <pc:docMk/>
          <pc:sldMk cId="3196919440" sldId="261"/>
        </pc:sldMkLst>
      </pc:sldChg>
      <pc:sldChg chg="modSp add ord replId">
        <pc:chgData name="Halfdan Lasse Runge Hansen" userId="S::s154179@win.dtu.dk::73243f1c-0b98-474e-9436-7ad2469ca37d" providerId="AD" clId="Web-{F6AAE0ED-DAC3-47ED-822A-2CD8B301E129}" dt="2021-02-01T14:43:20.896" v="745" actId="20577"/>
        <pc:sldMkLst>
          <pc:docMk/>
          <pc:sldMk cId="37970850" sldId="262"/>
        </pc:sldMkLst>
        <pc:spChg chg="mod">
          <ac:chgData name="Halfdan Lasse Runge Hansen" userId="S::s154179@win.dtu.dk::73243f1c-0b98-474e-9436-7ad2469ca37d" providerId="AD" clId="Web-{F6AAE0ED-DAC3-47ED-822A-2CD8B301E129}" dt="2021-02-01T14:31:45.022" v="673" actId="14100"/>
          <ac:spMkLst>
            <pc:docMk/>
            <pc:sldMk cId="37970850" sldId="262"/>
            <ac:spMk id="2" creationId="{281A4A5C-50E2-4895-939D-F6931FBD78DE}"/>
          </ac:spMkLst>
        </pc:spChg>
        <pc:spChg chg="mod">
          <ac:chgData name="Halfdan Lasse Runge Hansen" userId="S::s154179@win.dtu.dk::73243f1c-0b98-474e-9436-7ad2469ca37d" providerId="AD" clId="Web-{F6AAE0ED-DAC3-47ED-822A-2CD8B301E129}" dt="2021-02-01T14:43:20.896" v="745" actId="20577"/>
          <ac:spMkLst>
            <pc:docMk/>
            <pc:sldMk cId="37970850" sldId="262"/>
            <ac:spMk id="3" creationId="{E8C80F56-52B2-4269-B83A-6DEE3A620933}"/>
          </ac:spMkLst>
        </pc:spChg>
      </pc:sldChg>
      <pc:sldChg chg="modSp add ord replId">
        <pc:chgData name="Halfdan Lasse Runge Hansen" userId="S::s154179@win.dtu.dk::73243f1c-0b98-474e-9436-7ad2469ca37d" providerId="AD" clId="Web-{F6AAE0ED-DAC3-47ED-822A-2CD8B301E129}" dt="2021-02-01T14:50:34.171" v="806" actId="20577"/>
        <pc:sldMkLst>
          <pc:docMk/>
          <pc:sldMk cId="717265014" sldId="264"/>
        </pc:sldMkLst>
        <pc:spChg chg="mod">
          <ac:chgData name="Halfdan Lasse Runge Hansen" userId="S::s154179@win.dtu.dk::73243f1c-0b98-474e-9436-7ad2469ca37d" providerId="AD" clId="Web-{F6AAE0ED-DAC3-47ED-822A-2CD8B301E129}" dt="2021-02-01T14:31:50.148" v="674" actId="14100"/>
          <ac:spMkLst>
            <pc:docMk/>
            <pc:sldMk cId="717265014" sldId="264"/>
            <ac:spMk id="2" creationId="{281A4A5C-50E2-4895-939D-F6931FBD78DE}"/>
          </ac:spMkLst>
        </pc:spChg>
        <pc:spChg chg="mod">
          <ac:chgData name="Halfdan Lasse Runge Hansen" userId="S::s154179@win.dtu.dk::73243f1c-0b98-474e-9436-7ad2469ca37d" providerId="AD" clId="Web-{F6AAE0ED-DAC3-47ED-822A-2CD8B301E129}" dt="2021-02-01T14:50:34.171" v="806" actId="20577"/>
          <ac:spMkLst>
            <pc:docMk/>
            <pc:sldMk cId="717265014" sldId="264"/>
            <ac:spMk id="3" creationId="{E8C80F56-52B2-4269-B83A-6DEE3A620933}"/>
          </ac:spMkLst>
        </pc:spChg>
      </pc:sldChg>
    </pc:docChg>
  </pc:docChgLst>
  <pc:docChgLst>
    <pc:chgData name="Klara Emilie Elmegaard" userId="S::s152576@win.dtu.dk::ee169b84-e4c9-48ad-81cf-8880d080dfdb" providerId="AD" clId="Web-{E3F926D5-88A8-4956-847A-DC874321779D}"/>
    <pc:docChg chg="modSld">
      <pc:chgData name="Klara Emilie Elmegaard" userId="S::s152576@win.dtu.dk::ee169b84-e4c9-48ad-81cf-8880d080dfdb" providerId="AD" clId="Web-{E3F926D5-88A8-4956-847A-DC874321779D}" dt="2021-02-01T15:03:59.967" v="1" actId="20577"/>
      <pc:docMkLst>
        <pc:docMk/>
      </pc:docMkLst>
      <pc:sldChg chg="modSp">
        <pc:chgData name="Klara Emilie Elmegaard" userId="S::s152576@win.dtu.dk::ee169b84-e4c9-48ad-81cf-8880d080dfdb" providerId="AD" clId="Web-{E3F926D5-88A8-4956-847A-DC874321779D}" dt="2021-02-01T15:03:59.967" v="1" actId="20577"/>
        <pc:sldMkLst>
          <pc:docMk/>
          <pc:sldMk cId="1183736046" sldId="260"/>
        </pc:sldMkLst>
        <pc:spChg chg="mod">
          <ac:chgData name="Klara Emilie Elmegaard" userId="S::s152576@win.dtu.dk::ee169b84-e4c9-48ad-81cf-8880d080dfdb" providerId="AD" clId="Web-{E3F926D5-88A8-4956-847A-DC874321779D}" dt="2021-02-01T15:03:59.967" v="1" actId="20577"/>
          <ac:spMkLst>
            <pc:docMk/>
            <pc:sldMk cId="1183736046" sldId="260"/>
            <ac:spMk id="3" creationId="{68170AC9-AA50-4B9D-A2EE-FBBD1EF50F48}"/>
          </ac:spMkLst>
        </pc:spChg>
      </pc:sldChg>
    </pc:docChg>
  </pc:docChgLst>
  <pc:docChgLst>
    <pc:chgData name="Halfdan Lasse Runge Hansen" userId="S::s154179@win.dtu.dk::73243f1c-0b98-474e-9436-7ad2469ca37d" providerId="AD" clId="Web-{35E75943-559D-458A-B354-230531D92C25}"/>
    <pc:docChg chg="addSld modSld">
      <pc:chgData name="Halfdan Lasse Runge Hansen" userId="S::s154179@win.dtu.dk::73243f1c-0b98-474e-9436-7ad2469ca37d" providerId="AD" clId="Web-{35E75943-559D-458A-B354-230531D92C25}" dt="2021-02-01T14:01:22.747" v="64" actId="20577"/>
      <pc:docMkLst>
        <pc:docMk/>
      </pc:docMkLst>
      <pc:sldChg chg="modSp">
        <pc:chgData name="Halfdan Lasse Runge Hansen" userId="S::s154179@win.dtu.dk::73243f1c-0b98-474e-9436-7ad2469ca37d" providerId="AD" clId="Web-{35E75943-559D-458A-B354-230531D92C25}" dt="2021-02-01T14:01:22.747" v="64" actId="20577"/>
        <pc:sldMkLst>
          <pc:docMk/>
          <pc:sldMk cId="3424942676" sldId="256"/>
        </pc:sldMkLst>
        <pc:spChg chg="mod">
          <ac:chgData name="Halfdan Lasse Runge Hansen" userId="S::s154179@win.dtu.dk::73243f1c-0b98-474e-9436-7ad2469ca37d" providerId="AD" clId="Web-{35E75943-559D-458A-B354-230531D92C25}" dt="2021-02-01T14:01:22.747" v="64" actId="20577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Halfdan Lasse Runge Hansen" userId="S::s154179@win.dtu.dk::73243f1c-0b98-474e-9436-7ad2469ca37d" providerId="AD" clId="Web-{35E75943-559D-458A-B354-230531D92C25}" dt="2021-02-01T14:01:02.887" v="61" actId="20577"/>
          <ac:spMkLst>
            <pc:docMk/>
            <pc:sldMk cId="3424942676" sldId="256"/>
            <ac:spMk id="3" creationId="{00000000-0000-0000-0000-000000000000}"/>
          </ac:spMkLst>
        </pc:spChg>
      </pc:sldChg>
      <pc:sldChg chg="new">
        <pc:chgData name="Halfdan Lasse Runge Hansen" userId="S::s154179@win.dtu.dk::73243f1c-0b98-474e-9436-7ad2469ca37d" providerId="AD" clId="Web-{35E75943-559D-458A-B354-230531D92C25}" dt="2021-02-01T14:01:13.465" v="62"/>
        <pc:sldMkLst>
          <pc:docMk/>
          <pc:sldMk cId="549263197" sldId="257"/>
        </pc:sldMkLst>
      </pc:sldChg>
    </pc:docChg>
  </pc:docChgLst>
  <pc:docChgLst>
    <pc:chgData name="Klara Emilie Elmegaard" userId="S::s152576@win.dtu.dk::ee169b84-e4c9-48ad-81cf-8880d080dfdb" providerId="AD" clId="Web-{F892A86A-81B4-4DB2-AA87-01FDB11AC5C5}"/>
    <pc:docChg chg="modSld">
      <pc:chgData name="Klara Emilie Elmegaard" userId="S::s152576@win.dtu.dk::ee169b84-e4c9-48ad-81cf-8880d080dfdb" providerId="AD" clId="Web-{F892A86A-81B4-4DB2-AA87-01FDB11AC5C5}" dt="2021-02-02T09:27:19.860" v="44" actId="20577"/>
      <pc:docMkLst>
        <pc:docMk/>
      </pc:docMkLst>
      <pc:sldChg chg="addSp modSp mod setBg">
        <pc:chgData name="Klara Emilie Elmegaard" userId="S::s152576@win.dtu.dk::ee169b84-e4c9-48ad-81cf-8880d080dfdb" providerId="AD" clId="Web-{F892A86A-81B4-4DB2-AA87-01FDB11AC5C5}" dt="2021-02-02T09:27:19.860" v="44" actId="20577"/>
        <pc:sldMkLst>
          <pc:docMk/>
          <pc:sldMk cId="1183736046" sldId="260"/>
        </pc:sldMkLst>
        <pc:spChg chg="mod">
          <ac:chgData name="Klara Emilie Elmegaard" userId="S::s152576@win.dtu.dk::ee169b84-e4c9-48ad-81cf-8880d080dfdb" providerId="AD" clId="Web-{F892A86A-81B4-4DB2-AA87-01FDB11AC5C5}" dt="2021-02-02T09:26:44.062" v="13"/>
          <ac:spMkLst>
            <pc:docMk/>
            <pc:sldMk cId="1183736046" sldId="260"/>
            <ac:spMk id="2" creationId="{DBFDB05A-B4A7-4047-A7FA-787F3CFA8EC6}"/>
          </ac:spMkLst>
        </pc:spChg>
        <pc:spChg chg="mod">
          <ac:chgData name="Klara Emilie Elmegaard" userId="S::s152576@win.dtu.dk::ee169b84-e4c9-48ad-81cf-8880d080dfdb" providerId="AD" clId="Web-{F892A86A-81B4-4DB2-AA87-01FDB11AC5C5}" dt="2021-02-02T09:27:19.860" v="44" actId="20577"/>
          <ac:spMkLst>
            <pc:docMk/>
            <pc:sldMk cId="1183736046" sldId="260"/>
            <ac:spMk id="3" creationId="{68170AC9-AA50-4B9D-A2EE-FBBD1EF50F48}"/>
          </ac:spMkLst>
        </pc:spChg>
        <pc:spChg chg="add">
          <ac:chgData name="Klara Emilie Elmegaard" userId="S::s152576@win.dtu.dk::ee169b84-e4c9-48ad-81cf-8880d080dfdb" providerId="AD" clId="Web-{F892A86A-81B4-4DB2-AA87-01FDB11AC5C5}" dt="2021-02-02T09:26:44.062" v="13"/>
          <ac:spMkLst>
            <pc:docMk/>
            <pc:sldMk cId="1183736046" sldId="260"/>
            <ac:spMk id="8" creationId="{17718681-A12E-49D6-9925-DD7C68176D61}"/>
          </ac:spMkLst>
        </pc:spChg>
        <pc:spChg chg="add">
          <ac:chgData name="Klara Emilie Elmegaard" userId="S::s152576@win.dtu.dk::ee169b84-e4c9-48ad-81cf-8880d080dfdb" providerId="AD" clId="Web-{F892A86A-81B4-4DB2-AA87-01FDB11AC5C5}" dt="2021-02-02T09:26:44.062" v="13"/>
          <ac:spMkLst>
            <pc:docMk/>
            <pc:sldMk cId="1183736046" sldId="260"/>
            <ac:spMk id="10" creationId="{FBD77573-9EF2-4C35-8285-A1CF6FBB0EA5}"/>
          </ac:spMkLst>
        </pc:spChg>
      </pc:sldChg>
      <pc:sldChg chg="addSp modSp">
        <pc:chgData name="Klara Emilie Elmegaard" userId="S::s152576@win.dtu.dk::ee169b84-e4c9-48ad-81cf-8880d080dfdb" providerId="AD" clId="Web-{F892A86A-81B4-4DB2-AA87-01FDB11AC5C5}" dt="2021-02-02T09:21:44.756" v="3" actId="1076"/>
        <pc:sldMkLst>
          <pc:docMk/>
          <pc:sldMk cId="37970850" sldId="262"/>
        </pc:sldMkLst>
        <pc:picChg chg="add mod">
          <ac:chgData name="Klara Emilie Elmegaard" userId="S::s152576@win.dtu.dk::ee169b84-e4c9-48ad-81cf-8880d080dfdb" providerId="AD" clId="Web-{F892A86A-81B4-4DB2-AA87-01FDB11AC5C5}" dt="2021-02-02T09:21:44.756" v="3" actId="1076"/>
          <ac:picMkLst>
            <pc:docMk/>
            <pc:sldMk cId="37970850" sldId="262"/>
            <ac:picMk id="5" creationId="{0B50A9CA-E9BD-4AC4-BBF9-662F0A155EC2}"/>
          </ac:picMkLst>
        </pc:picChg>
      </pc:sldChg>
      <pc:sldChg chg="modSp">
        <pc:chgData name="Klara Emilie Elmegaard" userId="S::s152576@win.dtu.dk::ee169b84-e4c9-48ad-81cf-8880d080dfdb" providerId="AD" clId="Web-{F892A86A-81B4-4DB2-AA87-01FDB11AC5C5}" dt="2021-02-02T09:25:01.840" v="12" actId="20577"/>
        <pc:sldMkLst>
          <pc:docMk/>
          <pc:sldMk cId="2076272705" sldId="263"/>
        </pc:sldMkLst>
        <pc:spChg chg="mod">
          <ac:chgData name="Klara Emilie Elmegaard" userId="S::s152576@win.dtu.dk::ee169b84-e4c9-48ad-81cf-8880d080dfdb" providerId="AD" clId="Web-{F892A86A-81B4-4DB2-AA87-01FDB11AC5C5}" dt="2021-02-02T09:25:01.840" v="12" actId="20577"/>
          <ac:spMkLst>
            <pc:docMk/>
            <pc:sldMk cId="2076272705" sldId="263"/>
            <ac:spMk id="3" creationId="{E8C80F56-52B2-4269-B83A-6DEE3A620933}"/>
          </ac:spMkLst>
        </pc:spChg>
      </pc:sldChg>
      <pc:sldChg chg="addSp modSp mod setBg">
        <pc:chgData name="Klara Emilie Elmegaard" userId="S::s152576@win.dtu.dk::ee169b84-e4c9-48ad-81cf-8880d080dfdb" providerId="AD" clId="Web-{F892A86A-81B4-4DB2-AA87-01FDB11AC5C5}" dt="2021-02-02T09:24:05.276" v="4"/>
        <pc:sldMkLst>
          <pc:docMk/>
          <pc:sldMk cId="2255175565" sldId="265"/>
        </pc:sldMkLst>
        <pc:spChg chg="mod">
          <ac:chgData name="Klara Emilie Elmegaard" userId="S::s152576@win.dtu.dk::ee169b84-e4c9-48ad-81cf-8880d080dfdb" providerId="AD" clId="Web-{F892A86A-81B4-4DB2-AA87-01FDB11AC5C5}" dt="2021-02-02T09:24:05.276" v="4"/>
          <ac:spMkLst>
            <pc:docMk/>
            <pc:sldMk cId="2255175565" sldId="265"/>
            <ac:spMk id="2" creationId="{030ADA50-C8E2-4F65-96AC-935056ABF3AF}"/>
          </ac:spMkLst>
        </pc:spChg>
        <pc:spChg chg="mod">
          <ac:chgData name="Klara Emilie Elmegaard" userId="S::s152576@win.dtu.dk::ee169b84-e4c9-48ad-81cf-8880d080dfdb" providerId="AD" clId="Web-{F892A86A-81B4-4DB2-AA87-01FDB11AC5C5}" dt="2021-02-02T09:24:05.276" v="4"/>
          <ac:spMkLst>
            <pc:docMk/>
            <pc:sldMk cId="2255175565" sldId="265"/>
            <ac:spMk id="3" creationId="{E7074CDD-40D9-4550-9967-C8D7FEF99116}"/>
          </ac:spMkLst>
        </pc:spChg>
        <pc:spChg chg="add">
          <ac:chgData name="Klara Emilie Elmegaard" userId="S::s152576@win.dtu.dk::ee169b84-e4c9-48ad-81cf-8880d080dfdb" providerId="AD" clId="Web-{F892A86A-81B4-4DB2-AA87-01FDB11AC5C5}" dt="2021-02-02T09:24:05.276" v="4"/>
          <ac:spMkLst>
            <pc:docMk/>
            <pc:sldMk cId="2255175565" sldId="265"/>
            <ac:spMk id="8" creationId="{889C5E17-24D0-4696-A3C5-A2261FB455FA}"/>
          </ac:spMkLst>
        </pc:spChg>
        <pc:spChg chg="add">
          <ac:chgData name="Klara Emilie Elmegaard" userId="S::s152576@win.dtu.dk::ee169b84-e4c9-48ad-81cf-8880d080dfdb" providerId="AD" clId="Web-{F892A86A-81B4-4DB2-AA87-01FDB11AC5C5}" dt="2021-02-02T09:24:05.276" v="4"/>
          <ac:spMkLst>
            <pc:docMk/>
            <pc:sldMk cId="2255175565" sldId="265"/>
            <ac:spMk id="10" creationId="{6929B58F-2358-44CC-ACE5-EF1BD3C6C824}"/>
          </ac:spMkLst>
        </pc:spChg>
        <pc:grpChg chg="add">
          <ac:chgData name="Klara Emilie Elmegaard" userId="S::s152576@win.dtu.dk::ee169b84-e4c9-48ad-81cf-8880d080dfdb" providerId="AD" clId="Web-{F892A86A-81B4-4DB2-AA87-01FDB11AC5C5}" dt="2021-02-02T09:24:05.276" v="4"/>
          <ac:grpSpMkLst>
            <pc:docMk/>
            <pc:sldMk cId="2255175565" sldId="265"/>
            <ac:grpSpMk id="12" creationId="{09DA5303-A1AF-4830-806C-51FCD96188B7}"/>
          </ac:grpSpMkLst>
        </pc:grpChg>
      </pc:sldChg>
    </pc:docChg>
  </pc:docChgLst>
  <pc:docChgLst>
    <pc:chgData name="Klara Emilie Elmegaard" userId="S::s152576@win.dtu.dk::ee169b84-e4c9-48ad-81cf-8880d080dfdb" providerId="AD" clId="Web-{088E63F2-76E7-49D0-B3DA-C5C4BB33D76F}"/>
    <pc:docChg chg="addSld delSld modSld">
      <pc:chgData name="Klara Emilie Elmegaard" userId="S::s152576@win.dtu.dk::ee169b84-e4c9-48ad-81cf-8880d080dfdb" providerId="AD" clId="Web-{088E63F2-76E7-49D0-B3DA-C5C4BB33D76F}" dt="2021-02-01T14:48:05.300" v="251" actId="20577"/>
      <pc:docMkLst>
        <pc:docMk/>
      </pc:docMkLst>
      <pc:sldChg chg="modSp">
        <pc:chgData name="Klara Emilie Elmegaard" userId="S::s152576@win.dtu.dk::ee169b84-e4c9-48ad-81cf-8880d080dfdb" providerId="AD" clId="Web-{088E63F2-76E7-49D0-B3DA-C5C4BB33D76F}" dt="2021-02-01T14:48:05.300" v="251" actId="20577"/>
        <pc:sldMkLst>
          <pc:docMk/>
          <pc:sldMk cId="3424942676" sldId="256"/>
        </pc:sldMkLst>
        <pc:spChg chg="mod">
          <ac:chgData name="Klara Emilie Elmegaard" userId="S::s152576@win.dtu.dk::ee169b84-e4c9-48ad-81cf-8880d080dfdb" providerId="AD" clId="Web-{088E63F2-76E7-49D0-B3DA-C5C4BB33D76F}" dt="2021-02-01T14:48:05.300" v="251" actId="20577"/>
          <ac:spMkLst>
            <pc:docMk/>
            <pc:sldMk cId="3424942676" sldId="256"/>
            <ac:spMk id="3" creationId="{00000000-0000-0000-0000-000000000000}"/>
          </ac:spMkLst>
        </pc:spChg>
      </pc:sldChg>
      <pc:sldChg chg="modSp new">
        <pc:chgData name="Klara Emilie Elmegaard" userId="S::s152576@win.dtu.dk::ee169b84-e4c9-48ad-81cf-8880d080dfdb" providerId="AD" clId="Web-{088E63F2-76E7-49D0-B3DA-C5C4BB33D76F}" dt="2021-02-01T14:30:04.695" v="164" actId="20577"/>
        <pc:sldMkLst>
          <pc:docMk/>
          <pc:sldMk cId="1183736046" sldId="260"/>
        </pc:sldMkLst>
        <pc:spChg chg="mod">
          <ac:chgData name="Klara Emilie Elmegaard" userId="S::s152576@win.dtu.dk::ee169b84-e4c9-48ad-81cf-8880d080dfdb" providerId="AD" clId="Web-{088E63F2-76E7-49D0-B3DA-C5C4BB33D76F}" dt="2021-02-01T14:18:45.194" v="5" actId="20577"/>
          <ac:spMkLst>
            <pc:docMk/>
            <pc:sldMk cId="1183736046" sldId="260"/>
            <ac:spMk id="2" creationId="{DBFDB05A-B4A7-4047-A7FA-787F3CFA8EC6}"/>
          </ac:spMkLst>
        </pc:spChg>
        <pc:spChg chg="mod">
          <ac:chgData name="Klara Emilie Elmegaard" userId="S::s152576@win.dtu.dk::ee169b84-e4c9-48ad-81cf-8880d080dfdb" providerId="AD" clId="Web-{088E63F2-76E7-49D0-B3DA-C5C4BB33D76F}" dt="2021-02-01T14:30:04.695" v="164" actId="20577"/>
          <ac:spMkLst>
            <pc:docMk/>
            <pc:sldMk cId="1183736046" sldId="260"/>
            <ac:spMk id="3" creationId="{68170AC9-AA50-4B9D-A2EE-FBBD1EF50F48}"/>
          </ac:spMkLst>
        </pc:spChg>
      </pc:sldChg>
      <pc:sldChg chg="addSp delSp modSp add mod replId setBg">
        <pc:chgData name="Klara Emilie Elmegaard" userId="S::s152576@win.dtu.dk::ee169b84-e4c9-48ad-81cf-8880d080dfdb" providerId="AD" clId="Web-{088E63F2-76E7-49D0-B3DA-C5C4BB33D76F}" dt="2021-02-01T14:38:04.973" v="207" actId="1076"/>
        <pc:sldMkLst>
          <pc:docMk/>
          <pc:sldMk cId="2076272705" sldId="263"/>
        </pc:sldMkLst>
        <pc:spChg chg="mod">
          <ac:chgData name="Klara Emilie Elmegaard" userId="S::s152576@win.dtu.dk::ee169b84-e4c9-48ad-81cf-8880d080dfdb" providerId="AD" clId="Web-{088E63F2-76E7-49D0-B3DA-C5C4BB33D76F}" dt="2021-02-01T14:36:15.314" v="201" actId="20577"/>
          <ac:spMkLst>
            <pc:docMk/>
            <pc:sldMk cId="2076272705" sldId="263"/>
            <ac:spMk id="2" creationId="{281A4A5C-50E2-4895-939D-F6931FBD78DE}"/>
          </ac:spMkLst>
        </pc:spChg>
        <pc:spChg chg="mod ord">
          <ac:chgData name="Klara Emilie Elmegaard" userId="S::s152576@win.dtu.dk::ee169b84-e4c9-48ad-81cf-8880d080dfdb" providerId="AD" clId="Web-{088E63F2-76E7-49D0-B3DA-C5C4BB33D76F}" dt="2021-02-01T14:34:59.296" v="193" actId="20577"/>
          <ac:spMkLst>
            <pc:docMk/>
            <pc:sldMk cId="2076272705" sldId="263"/>
            <ac:spMk id="3" creationId="{E8C80F56-52B2-4269-B83A-6DEE3A620933}"/>
          </ac:spMkLst>
        </pc:spChg>
        <pc:spChg chg="add del">
          <ac:chgData name="Klara Emilie Elmegaard" userId="S::s152576@win.dtu.dk::ee169b84-e4c9-48ad-81cf-8880d080dfdb" providerId="AD" clId="Web-{088E63F2-76E7-49D0-B3DA-C5C4BB33D76F}" dt="2021-02-01T14:25:47.626" v="40"/>
          <ac:spMkLst>
            <pc:docMk/>
            <pc:sldMk cId="2076272705" sldId="263"/>
            <ac:spMk id="10" creationId="{EBF87945-A001-489F-9D9B-7D9435F0B9CA}"/>
          </ac:spMkLst>
        </pc:spChg>
        <pc:picChg chg="add del mod">
          <ac:chgData name="Klara Emilie Elmegaard" userId="S::s152576@win.dtu.dk::ee169b84-e4c9-48ad-81cf-8880d080dfdb" providerId="AD" clId="Web-{088E63F2-76E7-49D0-B3DA-C5C4BB33D76F}" dt="2021-02-01T14:25:30.876" v="34"/>
          <ac:picMkLst>
            <pc:docMk/>
            <pc:sldMk cId="2076272705" sldId="263"/>
            <ac:picMk id="4" creationId="{77D4688A-1E4B-4F5B-A9DD-EE768B50FC6E}"/>
          </ac:picMkLst>
        </pc:picChg>
        <pc:picChg chg="add del mod">
          <ac:chgData name="Klara Emilie Elmegaard" userId="S::s152576@win.dtu.dk::ee169b84-e4c9-48ad-81cf-8880d080dfdb" providerId="AD" clId="Web-{088E63F2-76E7-49D0-B3DA-C5C4BB33D76F}" dt="2021-02-01T14:34:04.686" v="173"/>
          <ac:picMkLst>
            <pc:docMk/>
            <pc:sldMk cId="2076272705" sldId="263"/>
            <ac:picMk id="5" creationId="{674BD778-4FCC-4A6A-AAAA-3AB590323947}"/>
          </ac:picMkLst>
        </pc:picChg>
        <pc:picChg chg="add del mod">
          <ac:chgData name="Klara Emilie Elmegaard" userId="S::s152576@win.dtu.dk::ee169b84-e4c9-48ad-81cf-8880d080dfdb" providerId="AD" clId="Web-{088E63F2-76E7-49D0-B3DA-C5C4BB33D76F}" dt="2021-02-01T14:37:51.019" v="202"/>
          <ac:picMkLst>
            <pc:docMk/>
            <pc:sldMk cId="2076272705" sldId="263"/>
            <ac:picMk id="6" creationId="{58134A3D-C306-4E86-9A66-E599C4DDA1E7}"/>
          </ac:picMkLst>
        </pc:picChg>
        <pc:picChg chg="add mod">
          <ac:chgData name="Klara Emilie Elmegaard" userId="S::s152576@win.dtu.dk::ee169b84-e4c9-48ad-81cf-8880d080dfdb" providerId="AD" clId="Web-{088E63F2-76E7-49D0-B3DA-C5C4BB33D76F}" dt="2021-02-01T14:35:02.374" v="195" actId="1076"/>
          <ac:picMkLst>
            <pc:docMk/>
            <pc:sldMk cId="2076272705" sldId="263"/>
            <ac:picMk id="7" creationId="{5CC4F5E0-20B9-46AA-972D-845893C76371}"/>
          </ac:picMkLst>
        </pc:picChg>
        <pc:picChg chg="add mod">
          <ac:chgData name="Klara Emilie Elmegaard" userId="S::s152576@win.dtu.dk::ee169b84-e4c9-48ad-81cf-8880d080dfdb" providerId="AD" clId="Web-{088E63F2-76E7-49D0-B3DA-C5C4BB33D76F}" dt="2021-02-01T14:38:04.973" v="207" actId="1076"/>
          <ac:picMkLst>
            <pc:docMk/>
            <pc:sldMk cId="2076272705" sldId="263"/>
            <ac:picMk id="8" creationId="{E77D7705-A6CB-4325-8D89-E1A56797CCED}"/>
          </ac:picMkLst>
        </pc:picChg>
      </pc:sldChg>
      <pc:sldChg chg="new del">
        <pc:chgData name="Klara Emilie Elmegaard" userId="S::s152576@win.dtu.dk::ee169b84-e4c9-48ad-81cf-8880d080dfdb" providerId="AD" clId="Web-{088E63F2-76E7-49D0-B3DA-C5C4BB33D76F}" dt="2021-02-01T14:47:31.549" v="213"/>
        <pc:sldMkLst>
          <pc:docMk/>
          <pc:sldMk cId="2456800299" sldId="265"/>
        </pc:sldMkLst>
      </pc:sldChg>
    </pc:docChg>
  </pc:docChgLst>
  <pc:docChgLst>
    <pc:chgData name="Halfdan Lasse Runge Hansen" userId="S::s154179@win.dtu.dk::73243f1c-0b98-474e-9436-7ad2469ca37d" providerId="AD" clId="Web-{C235FA53-197C-4F46-B506-BC1B881ECE35}"/>
    <pc:docChg chg="modSld">
      <pc:chgData name="Halfdan Lasse Runge Hansen" userId="S::s154179@win.dtu.dk::73243f1c-0b98-474e-9436-7ad2469ca37d" providerId="AD" clId="Web-{C235FA53-197C-4F46-B506-BC1B881ECE35}" dt="2021-02-01T14:03:03.169" v="12" actId="14100"/>
      <pc:docMkLst>
        <pc:docMk/>
      </pc:docMkLst>
      <pc:sldChg chg="modSp">
        <pc:chgData name="Halfdan Lasse Runge Hansen" userId="S::s154179@win.dtu.dk::73243f1c-0b98-474e-9436-7ad2469ca37d" providerId="AD" clId="Web-{C235FA53-197C-4F46-B506-BC1B881ECE35}" dt="2021-02-01T14:03:03.169" v="12" actId="14100"/>
        <pc:sldMkLst>
          <pc:docMk/>
          <pc:sldMk cId="549263197" sldId="257"/>
        </pc:sldMkLst>
        <pc:spChg chg="mod">
          <ac:chgData name="Halfdan Lasse Runge Hansen" userId="S::s154179@win.dtu.dk::73243f1c-0b98-474e-9436-7ad2469ca37d" providerId="AD" clId="Web-{C235FA53-197C-4F46-B506-BC1B881ECE35}" dt="2021-02-01T14:03:00.387" v="11" actId="14100"/>
          <ac:spMkLst>
            <pc:docMk/>
            <pc:sldMk cId="549263197" sldId="257"/>
            <ac:spMk id="2" creationId="{281A4A5C-50E2-4895-939D-F6931FBD78DE}"/>
          </ac:spMkLst>
        </pc:spChg>
        <pc:spChg chg="mod">
          <ac:chgData name="Halfdan Lasse Runge Hansen" userId="S::s154179@win.dtu.dk::73243f1c-0b98-474e-9436-7ad2469ca37d" providerId="AD" clId="Web-{C235FA53-197C-4F46-B506-BC1B881ECE35}" dt="2021-02-01T14:03:03.169" v="12" actId="14100"/>
          <ac:spMkLst>
            <pc:docMk/>
            <pc:sldMk cId="549263197" sldId="257"/>
            <ac:spMk id="3" creationId="{E8C80F56-52B2-4269-B83A-6DEE3A620933}"/>
          </ac:spMkLst>
        </pc:spChg>
      </pc:sldChg>
    </pc:docChg>
  </pc:docChgLst>
  <pc:docChgLst>
    <pc:chgData name="Halfdan Lasse Runge Hansen" userId="S::s154179@win.dtu.dk::73243f1c-0b98-474e-9436-7ad2469ca37d" providerId="AD" clId="Web-{06D1C5A0-ED9A-43BC-B779-A1150E9CAFB6}"/>
    <pc:docChg chg="modSld">
      <pc:chgData name="Halfdan Lasse Runge Hansen" userId="S::s154179@win.dtu.dk::73243f1c-0b98-474e-9436-7ad2469ca37d" providerId="AD" clId="Web-{06D1C5A0-ED9A-43BC-B779-A1150E9CAFB6}" dt="2021-02-02T09:26:45.852" v="29" actId="1076"/>
      <pc:docMkLst>
        <pc:docMk/>
      </pc:docMkLst>
      <pc:sldChg chg="modSp">
        <pc:chgData name="Halfdan Lasse Runge Hansen" userId="S::s154179@win.dtu.dk::73243f1c-0b98-474e-9436-7ad2469ca37d" providerId="AD" clId="Web-{06D1C5A0-ED9A-43BC-B779-A1150E9CAFB6}" dt="2021-02-02T09:14:40.946" v="1" actId="14100"/>
        <pc:sldMkLst>
          <pc:docMk/>
          <pc:sldMk cId="3424942676" sldId="256"/>
        </pc:sldMkLst>
        <pc:spChg chg="mod">
          <ac:chgData name="Halfdan Lasse Runge Hansen" userId="S::s154179@win.dtu.dk::73243f1c-0b98-474e-9436-7ad2469ca37d" providerId="AD" clId="Web-{06D1C5A0-ED9A-43BC-B779-A1150E9CAFB6}" dt="2021-02-02T09:14:40.946" v="1" actId="14100"/>
          <ac:spMkLst>
            <pc:docMk/>
            <pc:sldMk cId="3424942676" sldId="256"/>
            <ac:spMk id="2" creationId="{00000000-0000-0000-0000-000000000000}"/>
          </ac:spMkLst>
        </pc:spChg>
      </pc:sldChg>
      <pc:sldChg chg="modSp">
        <pc:chgData name="Halfdan Lasse Runge Hansen" userId="S::s154179@win.dtu.dk::73243f1c-0b98-474e-9436-7ad2469ca37d" providerId="AD" clId="Web-{06D1C5A0-ED9A-43BC-B779-A1150E9CAFB6}" dt="2021-02-02T09:17:03.121" v="23" actId="20577"/>
        <pc:sldMkLst>
          <pc:docMk/>
          <pc:sldMk cId="549263197" sldId="257"/>
        </pc:sldMkLst>
        <pc:spChg chg="mod">
          <ac:chgData name="Halfdan Lasse Runge Hansen" userId="S::s154179@win.dtu.dk::73243f1c-0b98-474e-9436-7ad2469ca37d" providerId="AD" clId="Web-{06D1C5A0-ED9A-43BC-B779-A1150E9CAFB6}" dt="2021-02-02T09:17:03.121" v="23" actId="20577"/>
          <ac:spMkLst>
            <pc:docMk/>
            <pc:sldMk cId="549263197" sldId="257"/>
            <ac:spMk id="3" creationId="{E8C80F56-52B2-4269-B83A-6DEE3A620933}"/>
          </ac:spMkLst>
        </pc:spChg>
      </pc:sldChg>
      <pc:sldChg chg="modSp">
        <pc:chgData name="Halfdan Lasse Runge Hansen" userId="S::s154179@win.dtu.dk::73243f1c-0b98-474e-9436-7ad2469ca37d" providerId="AD" clId="Web-{06D1C5A0-ED9A-43BC-B779-A1150E9CAFB6}" dt="2021-02-02T09:26:45.852" v="29" actId="1076"/>
        <pc:sldMkLst>
          <pc:docMk/>
          <pc:sldMk cId="1183736046" sldId="260"/>
        </pc:sldMkLst>
        <pc:spChg chg="mod">
          <ac:chgData name="Halfdan Lasse Runge Hansen" userId="S::s154179@win.dtu.dk::73243f1c-0b98-474e-9436-7ad2469ca37d" providerId="AD" clId="Web-{06D1C5A0-ED9A-43BC-B779-A1150E9CAFB6}" dt="2021-02-02T09:26:45.852" v="29" actId="1076"/>
          <ac:spMkLst>
            <pc:docMk/>
            <pc:sldMk cId="1183736046" sldId="260"/>
            <ac:spMk id="3" creationId="{68170AC9-AA50-4B9D-A2EE-FBBD1EF50F48}"/>
          </ac:spMkLst>
        </pc:spChg>
      </pc:sldChg>
      <pc:sldChg chg="modSp">
        <pc:chgData name="Halfdan Lasse Runge Hansen" userId="S::s154179@win.dtu.dk::73243f1c-0b98-474e-9436-7ad2469ca37d" providerId="AD" clId="Web-{06D1C5A0-ED9A-43BC-B779-A1150E9CAFB6}" dt="2021-02-02T09:22:25.784" v="28" actId="20577"/>
        <pc:sldMkLst>
          <pc:docMk/>
          <pc:sldMk cId="37970850" sldId="262"/>
        </pc:sldMkLst>
        <pc:spChg chg="mod">
          <ac:chgData name="Halfdan Lasse Runge Hansen" userId="S::s154179@win.dtu.dk::73243f1c-0b98-474e-9436-7ad2469ca37d" providerId="AD" clId="Web-{06D1C5A0-ED9A-43BC-B779-A1150E9CAFB6}" dt="2021-02-02T09:22:25.784" v="28" actId="20577"/>
          <ac:spMkLst>
            <pc:docMk/>
            <pc:sldMk cId="37970850" sldId="262"/>
            <ac:spMk id="3" creationId="{E8C80F56-52B2-4269-B83A-6DEE3A6209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mLHOGT0v4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39975"/>
          </a:xfrm>
        </p:spPr>
        <p:txBody>
          <a:bodyPr/>
          <a:lstStyle/>
          <a:p>
            <a:r>
              <a:rPr lang="en-US" err="1">
                <a:cs typeface="Calibri Light"/>
              </a:rPr>
              <a:t>Litterature</a:t>
            </a:r>
            <a:r>
              <a:rPr lang="en-US">
                <a:cs typeface="Calibri Light"/>
              </a:rPr>
              <a:t> overview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Papers that describe CNN decomposition</a:t>
            </a:r>
            <a:endParaRPr lang="da-DK">
              <a:cs typeface="Calibri"/>
            </a:endParaRPr>
          </a:p>
          <a:p>
            <a:pPr marL="342900" indent="-342900">
              <a:buChar char="•"/>
            </a:pPr>
            <a:r>
              <a:rPr lang="en-US">
                <a:cs typeface="Calibri"/>
              </a:rPr>
              <a:t>While learning - </a:t>
            </a:r>
            <a:r>
              <a:rPr lang="en-US">
                <a:ea typeface="+mn-lt"/>
                <a:cs typeface="+mn-lt"/>
              </a:rPr>
              <a:t>tensorized training </a:t>
            </a:r>
          </a:p>
          <a:p>
            <a:pPr marL="342900" indent="-342900">
              <a:buChar char="•"/>
            </a:pPr>
            <a:r>
              <a:rPr lang="en-US">
                <a:cs typeface="Calibri"/>
              </a:rPr>
              <a:t>After learning - </a:t>
            </a:r>
            <a:r>
              <a:rPr lang="en-US">
                <a:ea typeface="+mn-lt"/>
                <a:cs typeface="+mn-lt"/>
              </a:rPr>
              <a:t>tensorized inference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0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Billede 3">
            <a:extLst>
              <a:ext uri="{FF2B5EF4-FFF2-40B4-BE49-F238E27FC236}">
                <a16:creationId xmlns:a16="http://schemas.microsoft.com/office/drawing/2014/main" id="{2AC2336B-933D-40E0-AE07-C9096659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181" y="1536775"/>
            <a:ext cx="5902161" cy="3779336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CAD52E8-2A0A-4B7B-AF48-5803F7370192}"/>
              </a:ext>
            </a:extLst>
          </p:cNvPr>
          <p:cNvSpPr txBox="1"/>
          <p:nvPr/>
        </p:nvSpPr>
        <p:spPr>
          <a:xfrm>
            <a:off x="4072306" y="1297841"/>
            <a:ext cx="48045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400"/>
              <a:t>Learning </a:t>
            </a:r>
            <a:r>
              <a:rPr lang="da-DK" sz="2400" err="1"/>
              <a:t>while</a:t>
            </a:r>
            <a:r>
              <a:rPr lang="da-DK" sz="2400"/>
              <a:t> </a:t>
            </a:r>
            <a:r>
              <a:rPr lang="da-DK" sz="2400" err="1"/>
              <a:t>decomposed</a:t>
            </a:r>
            <a:r>
              <a:rPr lang="da-DK" sz="2400"/>
              <a:t> </a:t>
            </a:r>
            <a:r>
              <a:rPr lang="da-DK" sz="2400" err="1"/>
              <a:t>vs</a:t>
            </a:r>
            <a:r>
              <a:rPr lang="da-DK" sz="2400"/>
              <a:t> </a:t>
            </a:r>
            <a:r>
              <a:rPr lang="da-DK" sz="2400" err="1"/>
              <a:t>decomposing</a:t>
            </a:r>
            <a:r>
              <a:rPr lang="da-DK" sz="2400"/>
              <a:t> </a:t>
            </a:r>
            <a:r>
              <a:rPr lang="da-DK" sz="2400" err="1"/>
              <a:t>something</a:t>
            </a:r>
            <a:r>
              <a:rPr lang="da-DK" sz="2400"/>
              <a:t> </a:t>
            </a:r>
            <a:r>
              <a:rPr lang="da-DK" sz="2400" err="1"/>
              <a:t>learnt</a:t>
            </a:r>
            <a:endParaRPr lang="da-DK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49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4" descr="Et billede, der indeholder person, ketsjer, opbevarer, sport&#10;&#10;Beskrivelsen er genereret automatisk">
            <a:extLst>
              <a:ext uri="{FF2B5EF4-FFF2-40B4-BE49-F238E27FC236}">
                <a16:creationId xmlns:a16="http://schemas.microsoft.com/office/drawing/2014/main" id="{A5C84D0A-074F-4E1A-B254-F844EC1F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1324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1A4A5C-50E2-4895-939D-F6931FBD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da-DK" sz="2100">
                <a:solidFill>
                  <a:srgbClr val="000000"/>
                </a:solidFill>
                <a:latin typeface="+mn-lt"/>
                <a:ea typeface="+mj-lt"/>
                <a:cs typeface="+mj-lt"/>
              </a:rPr>
              <a:t>Evaluation of synergistic effects of tensor decomposition methods within (deep) neural network applications</a:t>
            </a:r>
            <a:br>
              <a:rPr lang="da-DK" sz="2100">
                <a:solidFill>
                  <a:srgbClr val="000000"/>
                </a:solidFill>
                <a:latin typeface="+mn-lt"/>
                <a:ea typeface="+mj-lt"/>
                <a:cs typeface="+mj-lt"/>
              </a:rPr>
            </a:br>
            <a:r>
              <a:rPr lang="da-DK" sz="2100">
                <a:solidFill>
                  <a:srgbClr val="000000"/>
                </a:solidFill>
                <a:latin typeface="Calibri Light"/>
                <a:ea typeface="+mj-lt"/>
                <a:cs typeface="Calibri Light"/>
              </a:rPr>
              <a:t>Tobias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80F56-52B2-4269-B83A-6DEE3A62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2000">
                <a:solidFill>
                  <a:srgbClr val="000000"/>
                </a:solidFill>
                <a:cs typeface="Calibri"/>
              </a:rPr>
              <a:t>Comprehensive 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collection</a:t>
            </a:r>
            <a:r>
              <a:rPr lang="da-DK" sz="2000">
                <a:solidFill>
                  <a:srgbClr val="000000"/>
                </a:solidFill>
                <a:cs typeface="Calibri"/>
              </a:rPr>
              <a:t> of 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knowledge</a:t>
            </a:r>
            <a:r>
              <a:rPr lang="da-DK" sz="2000">
                <a:solidFill>
                  <a:srgbClr val="000000"/>
                </a:solidFill>
                <a:cs typeface="Calibri"/>
              </a:rPr>
              <a:t> 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about</a:t>
            </a:r>
            <a:r>
              <a:rPr lang="da-DK" sz="2000">
                <a:solidFill>
                  <a:srgbClr val="000000"/>
                </a:solidFill>
                <a:cs typeface="Calibri"/>
              </a:rPr>
              <a:t> the 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subject</a:t>
            </a:r>
            <a:endParaRPr lang="da-DK" sz="2000">
              <a:solidFill>
                <a:srgbClr val="000000"/>
              </a:solidFill>
              <a:cs typeface="Calibri"/>
            </a:endParaRPr>
          </a:p>
          <a:p>
            <a:r>
              <a:rPr lang="da-DK" sz="2000" err="1">
                <a:solidFill>
                  <a:srgbClr val="000000"/>
                </a:solidFill>
                <a:cs typeface="Calibri"/>
              </a:rPr>
              <a:t>Uses</a:t>
            </a:r>
            <a:r>
              <a:rPr lang="da-DK" sz="2000">
                <a:solidFill>
                  <a:srgbClr val="000000"/>
                </a:solidFill>
                <a:cs typeface="Calibri"/>
              </a:rPr>
              <a:t> 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tensor</a:t>
            </a:r>
            <a:r>
              <a:rPr lang="da-DK" sz="2000">
                <a:solidFill>
                  <a:srgbClr val="000000"/>
                </a:solidFill>
                <a:cs typeface="Calibri"/>
              </a:rPr>
              <a:t> 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calculus</a:t>
            </a:r>
            <a:r>
              <a:rPr lang="da-DK" sz="2000">
                <a:solidFill>
                  <a:srgbClr val="000000"/>
                </a:solidFill>
                <a:cs typeface="Calibri"/>
              </a:rPr>
              <a:t> - CP and Tucker</a:t>
            </a:r>
            <a:endParaRPr lang="da-DK">
              <a:cs typeface="Calibri" panose="020F0502020204030204"/>
            </a:endParaRPr>
          </a:p>
          <a:p>
            <a:r>
              <a:rPr lang="da-DK" sz="2000" err="1">
                <a:solidFill>
                  <a:srgbClr val="000000"/>
                </a:solidFill>
                <a:cs typeface="Calibri"/>
              </a:rPr>
              <a:t>Decomposes</a:t>
            </a:r>
            <a:r>
              <a:rPr lang="da-DK" sz="2000">
                <a:solidFill>
                  <a:srgbClr val="000000"/>
                </a:solidFill>
                <a:cs typeface="Calibri"/>
              </a:rPr>
              <a:t> 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after</a:t>
            </a:r>
            <a:r>
              <a:rPr lang="da-DK" sz="2000">
                <a:solidFill>
                  <a:srgbClr val="000000"/>
                </a:solidFill>
                <a:cs typeface="Calibri"/>
              </a:rPr>
              <a:t> 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training</a:t>
            </a:r>
            <a:r>
              <a:rPr lang="da-DK" sz="2000">
                <a:solidFill>
                  <a:srgbClr val="000000"/>
                </a:solidFill>
                <a:cs typeface="Calibri"/>
              </a:rPr>
              <a:t> – 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Tensorized</a:t>
            </a:r>
            <a:r>
              <a:rPr lang="da-DK" sz="2000">
                <a:solidFill>
                  <a:srgbClr val="000000"/>
                </a:solidFill>
                <a:cs typeface="Calibri"/>
              </a:rPr>
              <a:t> </a:t>
            </a:r>
            <a:r>
              <a:rPr lang="da-DK" sz="2000" err="1">
                <a:solidFill>
                  <a:srgbClr val="000000"/>
                </a:solidFill>
                <a:cs typeface="Calibri"/>
              </a:rPr>
              <a:t>Inference</a:t>
            </a:r>
          </a:p>
          <a:p>
            <a:endParaRPr lang="da-DK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26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F6907-5D5D-44F0-B7FE-34A2C2F5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400">
                <a:latin typeface="Calibri"/>
                <a:ea typeface="+mj-lt"/>
                <a:cs typeface="+mj-lt"/>
              </a:rPr>
              <a:t>CONVOLUTIONAL NEURAL NETWORKS WITH LOWRANK REGULARIZATION</a:t>
            </a:r>
            <a:br>
              <a:rPr lang="da-DK" sz="2400">
                <a:latin typeface="Calibri"/>
                <a:ea typeface="+mj-lt"/>
                <a:cs typeface="+mj-lt"/>
              </a:rPr>
            </a:br>
            <a:r>
              <a:rPr lang="da-DK" sz="2400">
                <a:ea typeface="+mj-lt"/>
                <a:cs typeface="+mj-lt"/>
              </a:rPr>
              <a:t>Cheng Tai1 , Tong Xiao2 , Yi Zhang3 , </a:t>
            </a:r>
            <a:r>
              <a:rPr lang="da-DK" sz="2400" err="1">
                <a:ea typeface="+mj-lt"/>
                <a:cs typeface="+mj-lt"/>
              </a:rPr>
              <a:t>Xiaogang</a:t>
            </a:r>
            <a:r>
              <a:rPr lang="da-DK" sz="2400">
                <a:ea typeface="+mj-lt"/>
                <a:cs typeface="+mj-lt"/>
              </a:rPr>
              <a:t> Wang2 , </a:t>
            </a:r>
            <a:r>
              <a:rPr lang="da-DK" sz="2400" err="1">
                <a:ea typeface="+mj-lt"/>
                <a:cs typeface="+mj-lt"/>
              </a:rPr>
              <a:t>Weinan</a:t>
            </a:r>
            <a:r>
              <a:rPr lang="da-DK" sz="2400">
                <a:ea typeface="+mj-lt"/>
                <a:cs typeface="+mj-lt"/>
              </a:rPr>
              <a:t> E1</a:t>
            </a:r>
            <a:endParaRPr lang="da-DK" sz="2400">
              <a:latin typeface="Calibri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6F71B4-675D-4CAC-A423-5A395409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sz="2400">
                <a:ea typeface="+mn-lt"/>
                <a:cs typeface="+mn-lt"/>
              </a:rPr>
              <a:t>Trains large CNN's</a:t>
            </a:r>
          </a:p>
          <a:p>
            <a:r>
              <a:rPr lang="da-DK" sz="2400">
                <a:cs typeface="Calibri"/>
              </a:rPr>
              <a:t>Finds global </a:t>
            </a:r>
            <a:r>
              <a:rPr lang="da-DK" sz="2400" err="1">
                <a:cs typeface="Calibri"/>
              </a:rPr>
              <a:t>optimizer</a:t>
            </a:r>
            <a:r>
              <a:rPr lang="da-DK" sz="2400">
                <a:cs typeface="Calibri"/>
              </a:rPr>
              <a:t> of </a:t>
            </a:r>
            <a:r>
              <a:rPr lang="da-DK" sz="2400" err="1">
                <a:cs typeface="Calibri"/>
              </a:rPr>
              <a:t>decomposition</a:t>
            </a:r>
            <a:r>
              <a:rPr lang="da-DK" sz="2400">
                <a:cs typeface="Calibri"/>
              </a:rPr>
              <a:t> – </a:t>
            </a:r>
            <a:r>
              <a:rPr lang="da-DK" sz="2400" err="1">
                <a:cs typeface="Calibri"/>
              </a:rPr>
              <a:t>each</a:t>
            </a:r>
            <a:r>
              <a:rPr lang="da-DK" sz="2400">
                <a:cs typeface="Calibri"/>
              </a:rPr>
              <a:t> </a:t>
            </a:r>
            <a:r>
              <a:rPr lang="da-DK" sz="2400" err="1">
                <a:cs typeface="Calibri"/>
              </a:rPr>
              <a:t>layer</a:t>
            </a:r>
            <a:r>
              <a:rPr lang="da-DK" sz="2400">
                <a:cs typeface="Calibri"/>
              </a:rPr>
              <a:t> </a:t>
            </a:r>
            <a:r>
              <a:rPr lang="da-DK" sz="2400" err="1">
                <a:cs typeface="Calibri"/>
              </a:rPr>
              <a:t>becomes</a:t>
            </a:r>
            <a:r>
              <a:rPr lang="da-DK" sz="2400">
                <a:cs typeface="Calibri"/>
              </a:rPr>
              <a:t> 2 smaller </a:t>
            </a:r>
            <a:r>
              <a:rPr lang="da-DK" sz="2400" err="1">
                <a:cs typeface="Calibri"/>
              </a:rPr>
              <a:t>layers</a:t>
            </a:r>
          </a:p>
          <a:p>
            <a:r>
              <a:rPr lang="da-DK" sz="2400">
                <a:cs typeface="Calibri"/>
              </a:rPr>
              <a:t>New </a:t>
            </a:r>
            <a:r>
              <a:rPr lang="da-DK" sz="2400" err="1">
                <a:cs typeface="Calibri"/>
              </a:rPr>
              <a:t>algorithm</a:t>
            </a:r>
            <a:r>
              <a:rPr lang="da-DK" sz="2400">
                <a:cs typeface="Calibri"/>
              </a:rPr>
              <a:t> for </a:t>
            </a:r>
            <a:r>
              <a:rPr lang="da-DK" sz="2400" err="1">
                <a:cs typeface="Calibri"/>
              </a:rPr>
              <a:t>training</a:t>
            </a:r>
            <a:r>
              <a:rPr lang="da-DK" sz="2400">
                <a:cs typeface="Calibri"/>
              </a:rPr>
              <a:t> low-rank </a:t>
            </a:r>
            <a:r>
              <a:rPr lang="da-DK" sz="2400" err="1">
                <a:cs typeface="Calibri"/>
              </a:rPr>
              <a:t>constrained</a:t>
            </a:r>
            <a:r>
              <a:rPr lang="da-DK" sz="2400">
                <a:cs typeface="Calibri"/>
              </a:rPr>
              <a:t> CNN</a:t>
            </a:r>
          </a:p>
          <a:p>
            <a:endParaRPr lang="da-DK" sz="2400">
              <a:cs typeface="Calibri"/>
            </a:endParaRPr>
          </a:p>
          <a:p>
            <a:endParaRPr lang="da-DK" sz="2400">
              <a:cs typeface="Calibri"/>
            </a:endParaRPr>
          </a:p>
        </p:txBody>
      </p:sp>
      <p:pic>
        <p:nvPicPr>
          <p:cNvPr id="4" name="Billede 4" descr="Et billede, der indeholder ur&#10;&#10;Beskrivelsen er genereret automatisk">
            <a:extLst>
              <a:ext uri="{FF2B5EF4-FFF2-40B4-BE49-F238E27FC236}">
                <a16:creationId xmlns:a16="http://schemas.microsoft.com/office/drawing/2014/main" id="{E04C8C56-705A-4A0F-A8AC-89EA7086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4" y="3427574"/>
            <a:ext cx="6826738" cy="3353697"/>
          </a:xfrm>
          <a:prstGeom prst="rect">
            <a:avLst/>
          </a:prstGeom>
        </p:spPr>
      </p:pic>
      <p:pic>
        <p:nvPicPr>
          <p:cNvPr id="5" name="Billede 5">
            <a:extLst>
              <a:ext uri="{FF2B5EF4-FFF2-40B4-BE49-F238E27FC236}">
                <a16:creationId xmlns:a16="http://schemas.microsoft.com/office/drawing/2014/main" id="{620796FB-E9FF-45A1-A65A-303AEFE9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77" y="3432688"/>
            <a:ext cx="5273430" cy="22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A4A5C-50E2-4895-939D-F6931FBD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"/>
            <a:ext cx="10515600" cy="2505807"/>
          </a:xfrm>
        </p:spPr>
        <p:txBody>
          <a:bodyPr/>
          <a:lstStyle/>
          <a:p>
            <a:r>
              <a:rPr lang="da-DK" sz="2400">
                <a:latin typeface="Calibri"/>
                <a:ea typeface="+mj-lt"/>
                <a:cs typeface="+mj-lt"/>
              </a:rPr>
              <a:t>SPEEDING-UP CONVOLUTIONAL NEURAL NETWORKS USING FINE-TUNED CP-DECOMPOSITION </a:t>
            </a:r>
            <a:br>
              <a:rPr lang="da-DK" sz="2400">
                <a:latin typeface="+mn-lt"/>
                <a:ea typeface="+mj-lt"/>
                <a:cs typeface="+mj-lt"/>
              </a:rPr>
            </a:br>
            <a:r>
              <a:rPr lang="da-DK" sz="2400">
                <a:ea typeface="+mj-lt"/>
                <a:cs typeface="+mj-lt"/>
              </a:rPr>
              <a:t>Vadim Lebedev1,2, </a:t>
            </a:r>
            <a:r>
              <a:rPr lang="da-DK" sz="2400" err="1">
                <a:ea typeface="+mj-lt"/>
                <a:cs typeface="+mj-lt"/>
              </a:rPr>
              <a:t>Yaroslav</a:t>
            </a:r>
            <a:r>
              <a:rPr lang="da-DK" sz="2400">
                <a:ea typeface="+mj-lt"/>
                <a:cs typeface="+mj-lt"/>
              </a:rPr>
              <a:t> Ganin1 , Maksim Rakhuba1,3, Ivan Oseledets1,4, and Victor Lempitsky1</a:t>
            </a:r>
            <a:endParaRPr lang="da-DK" sz="2400">
              <a:latin typeface="Calibri"/>
              <a:cs typeface="Calibri Ligh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80F56-52B2-4269-B83A-6DEE3A62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938"/>
            <a:ext cx="10515600" cy="38830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z="2400" err="1">
                <a:cs typeface="Calibri"/>
              </a:rPr>
              <a:t>Uses</a:t>
            </a:r>
            <a:r>
              <a:rPr lang="da-DK" sz="2400">
                <a:cs typeface="Calibri"/>
              </a:rPr>
              <a:t> CPD to </a:t>
            </a:r>
            <a:r>
              <a:rPr lang="da-DK" sz="2400" err="1">
                <a:cs typeface="Calibri"/>
              </a:rPr>
              <a:t>convert</a:t>
            </a:r>
            <a:r>
              <a:rPr lang="da-DK" sz="2400">
                <a:cs typeface="Calibri"/>
              </a:rPr>
              <a:t> the 4D </a:t>
            </a:r>
            <a:r>
              <a:rPr lang="da-DK" sz="2400" err="1">
                <a:cs typeface="Calibri"/>
              </a:rPr>
              <a:t>kernel</a:t>
            </a:r>
            <a:r>
              <a:rPr lang="da-DK" sz="2400">
                <a:cs typeface="Calibri"/>
              </a:rPr>
              <a:t> of </a:t>
            </a:r>
            <a:r>
              <a:rPr lang="da-DK" sz="2400" err="1">
                <a:cs typeface="Calibri"/>
              </a:rPr>
              <a:t>each</a:t>
            </a:r>
            <a:r>
              <a:rPr lang="da-DK" sz="2400">
                <a:cs typeface="Calibri"/>
              </a:rPr>
              <a:t> </a:t>
            </a:r>
            <a:r>
              <a:rPr lang="da-DK" sz="2400" err="1">
                <a:cs typeface="Calibri"/>
              </a:rPr>
              <a:t>layer</a:t>
            </a:r>
            <a:r>
              <a:rPr lang="da-DK" sz="2400">
                <a:cs typeface="Calibri"/>
              </a:rPr>
              <a:t> </a:t>
            </a:r>
            <a:r>
              <a:rPr lang="da-DK" sz="2400" err="1">
                <a:cs typeface="Calibri"/>
              </a:rPr>
              <a:t>into</a:t>
            </a:r>
            <a:r>
              <a:rPr lang="da-DK" sz="2400">
                <a:cs typeface="Calibri"/>
              </a:rPr>
              <a:t> rank </a:t>
            </a:r>
            <a:r>
              <a:rPr lang="da-DK" sz="2400" err="1">
                <a:cs typeface="Calibri"/>
              </a:rPr>
              <a:t>one</a:t>
            </a:r>
            <a:r>
              <a:rPr lang="da-DK" sz="2400">
                <a:cs typeface="Calibri"/>
              </a:rPr>
              <a:t> </a:t>
            </a:r>
            <a:r>
              <a:rPr lang="da-DK" sz="2400" err="1">
                <a:cs typeface="Calibri"/>
              </a:rPr>
              <a:t>tensors</a:t>
            </a:r>
            <a:r>
              <a:rPr lang="da-DK" sz="2400">
                <a:cs typeface="Calibri"/>
              </a:rPr>
              <a:t>.</a:t>
            </a:r>
          </a:p>
          <a:p>
            <a:r>
              <a:rPr lang="da-DK" sz="2400" err="1">
                <a:cs typeface="Calibri"/>
              </a:rPr>
              <a:t>Uses</a:t>
            </a:r>
            <a:r>
              <a:rPr lang="da-DK" sz="2400">
                <a:cs typeface="Calibri"/>
              </a:rPr>
              <a:t> </a:t>
            </a:r>
            <a:r>
              <a:rPr lang="da-DK" sz="2400" err="1">
                <a:cs typeface="Calibri"/>
              </a:rPr>
              <a:t>these</a:t>
            </a:r>
            <a:r>
              <a:rPr lang="da-DK" sz="2400">
                <a:cs typeface="Calibri"/>
              </a:rPr>
              <a:t> to </a:t>
            </a:r>
            <a:r>
              <a:rPr lang="da-DK" sz="2400" err="1">
                <a:cs typeface="Calibri"/>
              </a:rPr>
              <a:t>create</a:t>
            </a:r>
            <a:r>
              <a:rPr lang="da-DK" sz="2400">
                <a:cs typeface="Calibri"/>
              </a:rPr>
              <a:t> 4 </a:t>
            </a:r>
            <a:r>
              <a:rPr lang="da-DK" sz="2400" err="1">
                <a:cs typeface="Calibri"/>
              </a:rPr>
              <a:t>layers</a:t>
            </a:r>
            <a:r>
              <a:rPr lang="da-DK" sz="2400">
                <a:cs typeface="Calibri"/>
              </a:rPr>
              <a:t> with small </a:t>
            </a:r>
            <a:r>
              <a:rPr lang="da-DK" sz="2400" err="1">
                <a:cs typeface="Calibri"/>
              </a:rPr>
              <a:t>kernels</a:t>
            </a:r>
            <a:r>
              <a:rPr lang="da-DK" sz="2400">
                <a:cs typeface="Calibri"/>
              </a:rPr>
              <a:t>.</a:t>
            </a:r>
          </a:p>
          <a:p>
            <a:r>
              <a:rPr lang="da-DK" sz="2400" err="1">
                <a:cs typeface="Calibri"/>
              </a:rPr>
              <a:t>Then</a:t>
            </a:r>
            <a:r>
              <a:rPr lang="da-DK" sz="2400">
                <a:cs typeface="Calibri"/>
              </a:rPr>
              <a:t> is (</a:t>
            </a:r>
            <a:r>
              <a:rPr lang="da-DK" sz="2400" err="1">
                <a:cs typeface="Calibri"/>
              </a:rPr>
              <a:t>somehow</a:t>
            </a:r>
            <a:r>
              <a:rPr lang="da-DK" sz="2400">
                <a:cs typeface="Calibri"/>
              </a:rPr>
              <a:t>) still </a:t>
            </a:r>
            <a:r>
              <a:rPr lang="da-DK" sz="2400" err="1">
                <a:cs typeface="Calibri"/>
              </a:rPr>
              <a:t>able</a:t>
            </a:r>
            <a:r>
              <a:rPr lang="da-DK" sz="2400">
                <a:cs typeface="Calibri"/>
              </a:rPr>
              <a:t> to fine tune with back prop</a:t>
            </a:r>
          </a:p>
          <a:p>
            <a:pPr lvl="1"/>
            <a:r>
              <a:rPr lang="da-DK" sz="2000" err="1">
                <a:cs typeface="Calibri"/>
              </a:rPr>
              <a:t>Why</a:t>
            </a:r>
            <a:r>
              <a:rPr lang="da-DK" sz="2000">
                <a:cs typeface="Calibri"/>
              </a:rPr>
              <a:t> not </a:t>
            </a:r>
            <a:r>
              <a:rPr lang="da-DK" sz="2000" err="1">
                <a:cs typeface="Calibri"/>
              </a:rPr>
              <a:t>initialize</a:t>
            </a:r>
            <a:r>
              <a:rPr lang="da-DK" sz="2000">
                <a:cs typeface="Calibri"/>
              </a:rPr>
              <a:t> and </a:t>
            </a:r>
            <a:r>
              <a:rPr lang="da-DK" sz="2000" err="1">
                <a:cs typeface="Calibri"/>
              </a:rPr>
              <a:t>decompose</a:t>
            </a:r>
            <a:r>
              <a:rPr lang="da-DK" sz="2000">
                <a:cs typeface="Calibri"/>
              </a:rPr>
              <a:t> </a:t>
            </a:r>
            <a:r>
              <a:rPr lang="da-DK" sz="2000" err="1">
                <a:cs typeface="Calibri"/>
              </a:rPr>
              <a:t>that</a:t>
            </a:r>
            <a:r>
              <a:rPr lang="da-DK" sz="2000">
                <a:cs typeface="Calibri"/>
              </a:rPr>
              <a:t>, and </a:t>
            </a:r>
            <a:r>
              <a:rPr lang="da-DK" sz="2000" err="1">
                <a:cs typeface="Calibri"/>
              </a:rPr>
              <a:t>then</a:t>
            </a:r>
            <a:r>
              <a:rPr lang="da-DK" sz="2000">
                <a:cs typeface="Calibri"/>
              </a:rPr>
              <a:t> (fine) tune? (is the fine tuning </a:t>
            </a:r>
            <a:r>
              <a:rPr lang="da-DK" sz="2000" err="1">
                <a:cs typeface="Calibri"/>
              </a:rPr>
              <a:t>slow</a:t>
            </a:r>
            <a:r>
              <a:rPr lang="da-DK" sz="2000">
                <a:cs typeface="Calibri"/>
              </a:rPr>
              <a:t>/bad but the flops </a:t>
            </a:r>
            <a:r>
              <a:rPr lang="da-DK" sz="2000" err="1">
                <a:cs typeface="Calibri"/>
              </a:rPr>
              <a:t>when</a:t>
            </a:r>
            <a:r>
              <a:rPr lang="da-DK" sz="2000">
                <a:cs typeface="Calibri"/>
              </a:rPr>
              <a:t> </a:t>
            </a:r>
            <a:r>
              <a:rPr lang="da-DK" sz="2000" err="1">
                <a:cs typeface="Calibri"/>
              </a:rPr>
              <a:t>using</a:t>
            </a:r>
            <a:r>
              <a:rPr lang="da-DK" sz="2000">
                <a:cs typeface="Calibri"/>
              </a:rPr>
              <a:t> the fine </a:t>
            </a:r>
            <a:r>
              <a:rPr lang="da-DK" sz="2000" err="1">
                <a:cs typeface="Calibri"/>
              </a:rPr>
              <a:t>tuned</a:t>
            </a:r>
            <a:r>
              <a:rPr lang="da-DK" sz="2000">
                <a:cs typeface="Calibri"/>
              </a:rPr>
              <a:t> </a:t>
            </a:r>
            <a:r>
              <a:rPr lang="da-DK" sz="2000" err="1">
                <a:cs typeface="Calibri"/>
              </a:rPr>
              <a:t>network</a:t>
            </a:r>
            <a:r>
              <a:rPr lang="da-DK" sz="2000">
                <a:cs typeface="Calibri"/>
              </a:rPr>
              <a:t> small?)</a:t>
            </a:r>
          </a:p>
          <a:p>
            <a:pPr marL="0" indent="0">
              <a:buNone/>
            </a:pPr>
            <a:endParaRPr lang="da-DK" sz="2400">
              <a:cs typeface="Calibri"/>
            </a:endParaRPr>
          </a:p>
          <a:p>
            <a:endParaRPr lang="da-DK">
              <a:cs typeface="Calibri"/>
            </a:endParaRPr>
          </a:p>
        </p:txBody>
      </p:sp>
      <p:pic>
        <p:nvPicPr>
          <p:cNvPr id="5" name="Billede 3">
            <a:extLst>
              <a:ext uri="{FF2B5EF4-FFF2-40B4-BE49-F238E27FC236}">
                <a16:creationId xmlns:a16="http://schemas.microsoft.com/office/drawing/2014/main" id="{0B50A9CA-E9BD-4AC4-BBF9-662F0A15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08" y="4180118"/>
            <a:ext cx="3313603" cy="21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A4A5C-50E2-4895-939D-F6931FBD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"/>
            <a:ext cx="10515600" cy="2339731"/>
          </a:xfrm>
        </p:spPr>
        <p:txBody>
          <a:bodyPr/>
          <a:lstStyle/>
          <a:p>
            <a:r>
              <a:rPr lang="da-DK" sz="2400">
                <a:latin typeface="Calibri"/>
                <a:ea typeface="+mj-lt"/>
                <a:cs typeface="+mj-lt"/>
              </a:rPr>
              <a:t>Video Scene </a:t>
            </a:r>
            <a:r>
              <a:rPr lang="da-DK" sz="2400" err="1">
                <a:latin typeface="Calibri"/>
                <a:ea typeface="+mj-lt"/>
                <a:cs typeface="+mj-lt"/>
              </a:rPr>
              <a:t>Segmentation</a:t>
            </a:r>
            <a:r>
              <a:rPr lang="da-DK" sz="2400">
                <a:latin typeface="Calibri"/>
                <a:ea typeface="+mj-lt"/>
                <a:cs typeface="+mj-lt"/>
              </a:rPr>
              <a:t> Using </a:t>
            </a:r>
            <a:r>
              <a:rPr lang="da-DK" sz="2400" err="1">
                <a:latin typeface="Calibri"/>
                <a:ea typeface="+mj-lt"/>
                <a:cs typeface="+mj-lt"/>
              </a:rPr>
              <a:t>Tensor</a:t>
            </a:r>
            <a:r>
              <a:rPr lang="da-DK" sz="2400">
                <a:latin typeface="Calibri"/>
                <a:ea typeface="+mj-lt"/>
                <a:cs typeface="+mj-lt"/>
              </a:rPr>
              <a:t>-Train Faster-RCNN for Multimedia </a:t>
            </a:r>
            <a:r>
              <a:rPr lang="da-DK" sz="2400" err="1">
                <a:latin typeface="Calibri"/>
                <a:ea typeface="+mj-lt"/>
                <a:cs typeface="+mj-lt"/>
              </a:rPr>
              <a:t>IoT</a:t>
            </a:r>
            <a:r>
              <a:rPr lang="da-DK" sz="2400">
                <a:latin typeface="Calibri"/>
                <a:ea typeface="+mj-lt"/>
                <a:cs typeface="+mj-lt"/>
              </a:rPr>
              <a:t> Systems</a:t>
            </a:r>
            <a:br>
              <a:rPr lang="da-DK" sz="2400">
                <a:latin typeface="+mn-lt"/>
                <a:ea typeface="+mj-lt"/>
                <a:cs typeface="+mj-lt"/>
              </a:rPr>
            </a:br>
            <a:r>
              <a:rPr lang="da-DK" sz="2400">
                <a:ea typeface="+mj-lt"/>
                <a:cs typeface="+mj-lt"/>
              </a:rPr>
              <a:t>Cheng Dai, Xingang Liu, Laurence T. Yang, Minghao Ni, </a:t>
            </a:r>
            <a:r>
              <a:rPr lang="da-DK" sz="2400" err="1">
                <a:ea typeface="+mj-lt"/>
                <a:cs typeface="+mj-lt"/>
              </a:rPr>
              <a:t>Zhenchao</a:t>
            </a:r>
            <a:r>
              <a:rPr lang="da-DK" sz="2400">
                <a:ea typeface="+mj-lt"/>
                <a:cs typeface="+mj-lt"/>
              </a:rPr>
              <a:t> Ma, </a:t>
            </a:r>
            <a:r>
              <a:rPr lang="da-DK" sz="2400" err="1">
                <a:ea typeface="+mj-lt"/>
                <a:cs typeface="+mj-lt"/>
              </a:rPr>
              <a:t>Qingchen</a:t>
            </a:r>
            <a:r>
              <a:rPr lang="da-DK" sz="2400">
                <a:ea typeface="+mj-lt"/>
                <a:cs typeface="+mj-lt"/>
              </a:rPr>
              <a:t> Zhang and M. Jamal Deen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80F56-52B2-4269-B83A-6DEE3A62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938"/>
            <a:ext cx="10515600" cy="38830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z="2400" err="1">
                <a:cs typeface="Calibri"/>
              </a:rPr>
              <a:t>Uses</a:t>
            </a:r>
            <a:r>
              <a:rPr lang="da-DK" sz="2400">
                <a:cs typeface="Calibri"/>
              </a:rPr>
              <a:t> region </a:t>
            </a:r>
            <a:r>
              <a:rPr lang="da-DK" sz="2400" err="1">
                <a:cs typeface="Calibri"/>
              </a:rPr>
              <a:t>convolution</a:t>
            </a:r>
            <a:r>
              <a:rPr lang="da-DK" sz="2400">
                <a:cs typeface="Calibri"/>
              </a:rPr>
              <a:t> neural </a:t>
            </a:r>
            <a:r>
              <a:rPr lang="da-DK" sz="2400" err="1">
                <a:cs typeface="Calibri"/>
              </a:rPr>
              <a:t>networks</a:t>
            </a:r>
            <a:endParaRPr lang="da-DK" sz="2400">
              <a:cs typeface="Calibri"/>
            </a:endParaRPr>
          </a:p>
          <a:p>
            <a:r>
              <a:rPr lang="da-DK" sz="2400" err="1">
                <a:cs typeface="Calibri"/>
              </a:rPr>
              <a:t>Detects</a:t>
            </a:r>
            <a:r>
              <a:rPr lang="da-DK" sz="2400">
                <a:cs typeface="Calibri"/>
              </a:rPr>
              <a:t> segments</a:t>
            </a:r>
          </a:p>
          <a:p>
            <a:r>
              <a:rPr lang="da-DK" sz="2400">
                <a:ea typeface="+mn-lt"/>
                <a:cs typeface="+mn-lt"/>
              </a:rPr>
              <a:t>"</a:t>
            </a:r>
            <a:r>
              <a:rPr lang="da-DK" sz="2400" err="1">
                <a:ea typeface="+mn-lt"/>
                <a:cs typeface="+mn-lt"/>
              </a:rPr>
              <a:t>decomposition</a:t>
            </a:r>
            <a:r>
              <a:rPr lang="da-DK" sz="2400">
                <a:ea typeface="+mn-lt"/>
                <a:cs typeface="+mn-lt"/>
              </a:rPr>
              <a:t> to factor the input-to-</a:t>
            </a:r>
            <a:r>
              <a:rPr lang="da-DK" sz="2400" err="1">
                <a:ea typeface="+mn-lt"/>
                <a:cs typeface="+mn-lt"/>
              </a:rPr>
              <a:t>hidden</a:t>
            </a:r>
            <a:r>
              <a:rPr lang="da-DK" sz="2400">
                <a:ea typeface="+mn-lt"/>
                <a:cs typeface="+mn-lt"/>
              </a:rPr>
              <a:t> </a:t>
            </a:r>
            <a:r>
              <a:rPr lang="da-DK" sz="2400" err="1">
                <a:ea typeface="+mn-lt"/>
                <a:cs typeface="+mn-lt"/>
              </a:rPr>
              <a:t>weight</a:t>
            </a:r>
            <a:r>
              <a:rPr lang="da-DK" sz="2400">
                <a:ea typeface="+mn-lt"/>
                <a:cs typeface="+mn-lt"/>
              </a:rPr>
              <a:t> matrix, is </a:t>
            </a:r>
            <a:r>
              <a:rPr lang="da-DK" sz="2400" err="1">
                <a:ea typeface="+mn-lt"/>
                <a:cs typeface="+mn-lt"/>
              </a:rPr>
              <a:t>proposed</a:t>
            </a:r>
            <a:r>
              <a:rPr lang="da-DK" sz="2400">
                <a:ea typeface="+mn-lt"/>
                <a:cs typeface="+mn-lt"/>
              </a:rPr>
              <a:t>"</a:t>
            </a:r>
            <a:endParaRPr lang="da-DK" sz="2400" err="1">
              <a:cs typeface="Calibri"/>
            </a:endParaRPr>
          </a:p>
          <a:p>
            <a:r>
              <a:rPr lang="da-DK" sz="2400" err="1">
                <a:cs typeface="Calibri"/>
              </a:rPr>
              <a:t>Maybe</a:t>
            </a:r>
            <a:r>
              <a:rPr lang="da-DK" sz="2400">
                <a:cs typeface="Calibri"/>
              </a:rPr>
              <a:t> not a </a:t>
            </a:r>
            <a:r>
              <a:rPr lang="da-DK" sz="2400" err="1">
                <a:cs typeface="Calibri"/>
              </a:rPr>
              <a:t>first</a:t>
            </a:r>
            <a:r>
              <a:rPr lang="da-DK" sz="2400">
                <a:cs typeface="Calibri"/>
              </a:rPr>
              <a:t> source but a link</a:t>
            </a:r>
          </a:p>
          <a:p>
            <a:pPr marL="0" indent="0">
              <a:buNone/>
            </a:pPr>
            <a:r>
              <a:rPr lang="da-DK" sz="1400">
                <a:ea typeface="+mn-lt"/>
                <a:cs typeface="+mn-lt"/>
              </a:rPr>
              <a:t>In short, </a:t>
            </a:r>
            <a:r>
              <a:rPr lang="da-DK" sz="1400" err="1">
                <a:ea typeface="+mn-lt"/>
                <a:cs typeface="+mn-lt"/>
              </a:rPr>
              <a:t>tensor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based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methods</a:t>
            </a:r>
            <a:r>
              <a:rPr lang="da-DK" sz="1400">
                <a:ea typeface="+mn-lt"/>
                <a:cs typeface="+mn-lt"/>
              </a:rPr>
              <a:t> for </a:t>
            </a:r>
            <a:r>
              <a:rPr lang="da-DK" sz="1400" err="1">
                <a:ea typeface="+mn-lt"/>
                <a:cs typeface="+mn-lt"/>
              </a:rPr>
              <a:t>deep</a:t>
            </a:r>
            <a:r>
              <a:rPr lang="da-DK" sz="1400">
                <a:ea typeface="+mn-lt"/>
                <a:cs typeface="+mn-lt"/>
              </a:rPr>
              <a:t> learning </a:t>
            </a:r>
            <a:r>
              <a:rPr lang="da-DK" sz="1400" err="1">
                <a:ea typeface="+mn-lt"/>
                <a:cs typeface="+mn-lt"/>
              </a:rPr>
              <a:t>network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compression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can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be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classified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into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two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categories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namely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tensorized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inference</a:t>
            </a:r>
            <a:r>
              <a:rPr lang="da-DK" sz="1400">
                <a:ea typeface="+mn-lt"/>
                <a:cs typeface="+mn-lt"/>
              </a:rPr>
              <a:t> and </a:t>
            </a:r>
            <a:r>
              <a:rPr lang="da-DK" sz="1400" err="1">
                <a:ea typeface="+mn-lt"/>
                <a:cs typeface="+mn-lt"/>
              </a:rPr>
              <a:t>tensorized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training</a:t>
            </a:r>
            <a:r>
              <a:rPr lang="da-DK" sz="1400">
                <a:ea typeface="+mn-lt"/>
                <a:cs typeface="+mn-lt"/>
              </a:rPr>
              <a:t> [23]. For </a:t>
            </a:r>
            <a:r>
              <a:rPr lang="da-DK" sz="1400" err="1">
                <a:ea typeface="+mn-lt"/>
                <a:cs typeface="+mn-lt"/>
              </a:rPr>
              <a:t>tensorized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inference</a:t>
            </a:r>
            <a:r>
              <a:rPr lang="da-DK" sz="1400">
                <a:ea typeface="+mn-lt"/>
                <a:cs typeface="+mn-lt"/>
              </a:rPr>
              <a:t>, it </a:t>
            </a:r>
            <a:r>
              <a:rPr lang="da-DK" sz="1400" err="1">
                <a:ea typeface="+mn-lt"/>
                <a:cs typeface="+mn-lt"/>
              </a:rPr>
              <a:t>uses</a:t>
            </a:r>
            <a:r>
              <a:rPr lang="da-DK" sz="1400">
                <a:ea typeface="+mn-lt"/>
                <a:cs typeface="+mn-lt"/>
              </a:rPr>
              <a:t> the </a:t>
            </a:r>
            <a:r>
              <a:rPr lang="da-DK" sz="1400" err="1">
                <a:ea typeface="+mn-lt"/>
                <a:cs typeface="+mn-lt"/>
              </a:rPr>
              <a:t>idea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train</a:t>
            </a:r>
            <a:r>
              <a:rPr lang="da-DK" sz="1400">
                <a:ea typeface="+mn-lt"/>
                <a:cs typeface="+mn-lt"/>
              </a:rPr>
              <a:t> and </a:t>
            </a:r>
            <a:r>
              <a:rPr lang="da-DK" sz="1400" err="1">
                <a:ea typeface="+mn-lt"/>
                <a:cs typeface="+mn-lt"/>
              </a:rPr>
              <a:t>then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compress</a:t>
            </a:r>
            <a:r>
              <a:rPr lang="da-DK" sz="1400">
                <a:ea typeface="+mn-lt"/>
                <a:cs typeface="+mn-lt"/>
              </a:rPr>
              <a:t>. The neural </a:t>
            </a:r>
            <a:r>
              <a:rPr lang="da-DK" sz="1400" err="1">
                <a:ea typeface="+mn-lt"/>
                <a:cs typeface="+mn-lt"/>
              </a:rPr>
              <a:t>network</a:t>
            </a:r>
            <a:r>
              <a:rPr lang="da-DK" sz="1400">
                <a:ea typeface="+mn-lt"/>
                <a:cs typeface="+mn-lt"/>
              </a:rPr>
              <a:t> is </a:t>
            </a:r>
            <a:r>
              <a:rPr lang="da-DK" sz="1400" err="1">
                <a:ea typeface="+mn-lt"/>
                <a:cs typeface="+mn-lt"/>
              </a:rPr>
              <a:t>first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trained</a:t>
            </a:r>
            <a:r>
              <a:rPr lang="da-DK" sz="1400">
                <a:ea typeface="+mn-lt"/>
                <a:cs typeface="+mn-lt"/>
              </a:rPr>
              <a:t> with </a:t>
            </a:r>
            <a:r>
              <a:rPr lang="da-DK" sz="1400" err="1">
                <a:ea typeface="+mn-lt"/>
                <a:cs typeface="+mn-lt"/>
              </a:rPr>
              <a:t>higher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computation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machine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such</a:t>
            </a:r>
            <a:r>
              <a:rPr lang="da-DK" sz="1400">
                <a:ea typeface="+mn-lt"/>
                <a:cs typeface="+mn-lt"/>
              </a:rPr>
              <a:t> as GPU cluster, and </a:t>
            </a:r>
            <a:r>
              <a:rPr lang="da-DK" sz="1400" err="1">
                <a:ea typeface="+mn-lt"/>
                <a:cs typeface="+mn-lt"/>
              </a:rPr>
              <a:t>then</a:t>
            </a:r>
            <a:r>
              <a:rPr lang="da-DK" sz="1400">
                <a:ea typeface="+mn-lt"/>
                <a:cs typeface="+mn-lt"/>
              </a:rPr>
              <a:t> </a:t>
            </a:r>
            <a:r>
              <a:rPr lang="da-DK" sz="1400" err="1">
                <a:ea typeface="+mn-lt"/>
                <a:cs typeface="+mn-lt"/>
              </a:rPr>
              <a:t>tensor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decomposition</a:t>
            </a:r>
            <a:r>
              <a:rPr lang="da-DK" sz="1400">
                <a:ea typeface="+mn-lt"/>
                <a:cs typeface="+mn-lt"/>
              </a:rPr>
              <a:t> is </a:t>
            </a:r>
            <a:r>
              <a:rPr lang="da-DK" sz="1400" err="1">
                <a:ea typeface="+mn-lt"/>
                <a:cs typeface="+mn-lt"/>
              </a:rPr>
              <a:t>employed</a:t>
            </a:r>
            <a:r>
              <a:rPr lang="da-DK" sz="1400">
                <a:ea typeface="+mn-lt"/>
                <a:cs typeface="+mn-lt"/>
              </a:rPr>
              <a:t> to </a:t>
            </a:r>
            <a:r>
              <a:rPr lang="da-DK" sz="1400" err="1">
                <a:ea typeface="+mn-lt"/>
                <a:cs typeface="+mn-lt"/>
              </a:rPr>
              <a:t>compress</a:t>
            </a:r>
            <a:r>
              <a:rPr lang="da-DK" sz="1400">
                <a:ea typeface="+mn-lt"/>
                <a:cs typeface="+mn-lt"/>
              </a:rPr>
              <a:t> the </a:t>
            </a:r>
            <a:r>
              <a:rPr lang="da-DK" sz="1400" err="1">
                <a:ea typeface="+mn-lt"/>
                <a:cs typeface="+mn-lt"/>
              </a:rPr>
              <a:t>well-trained</a:t>
            </a:r>
            <a:r>
              <a:rPr lang="da-DK" sz="1400">
                <a:ea typeface="+mn-lt"/>
                <a:cs typeface="+mn-lt"/>
              </a:rPr>
              <a:t> model </a:t>
            </a:r>
            <a:r>
              <a:rPr lang="da-DK" sz="1400" err="1">
                <a:ea typeface="+mn-lt"/>
                <a:cs typeface="+mn-lt"/>
              </a:rPr>
              <a:t>into</a:t>
            </a:r>
            <a:r>
              <a:rPr lang="da-DK" sz="1400">
                <a:ea typeface="+mn-lt"/>
                <a:cs typeface="+mn-lt"/>
              </a:rPr>
              <a:t> a smaller </a:t>
            </a:r>
            <a:r>
              <a:rPr lang="da-DK" sz="1400" err="1">
                <a:ea typeface="+mn-lt"/>
                <a:cs typeface="+mn-lt"/>
              </a:rPr>
              <a:t>one</a:t>
            </a:r>
            <a:r>
              <a:rPr lang="da-DK" sz="1400">
                <a:ea typeface="+mn-lt"/>
                <a:cs typeface="+mn-lt"/>
              </a:rPr>
              <a:t> to </a:t>
            </a:r>
            <a:r>
              <a:rPr lang="da-DK" sz="1400" err="1">
                <a:ea typeface="+mn-lt"/>
                <a:cs typeface="+mn-lt"/>
              </a:rPr>
              <a:t>make</a:t>
            </a:r>
            <a:r>
              <a:rPr lang="da-DK" sz="1400">
                <a:ea typeface="+mn-lt"/>
                <a:cs typeface="+mn-lt"/>
              </a:rPr>
              <a:t> it </a:t>
            </a:r>
            <a:r>
              <a:rPr lang="da-DK" sz="1400" err="1">
                <a:ea typeface="+mn-lt"/>
                <a:cs typeface="+mn-lt"/>
              </a:rPr>
              <a:t>available</a:t>
            </a:r>
            <a:r>
              <a:rPr lang="da-DK" sz="1400">
                <a:ea typeface="+mn-lt"/>
                <a:cs typeface="+mn-lt"/>
              </a:rPr>
              <a:t> to </a:t>
            </a:r>
            <a:r>
              <a:rPr lang="da-DK" sz="1400" err="1">
                <a:ea typeface="+mn-lt"/>
                <a:cs typeface="+mn-lt"/>
              </a:rPr>
              <a:t>be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deployed</a:t>
            </a:r>
            <a:r>
              <a:rPr lang="da-DK" sz="1400">
                <a:ea typeface="+mn-lt"/>
                <a:cs typeface="+mn-lt"/>
              </a:rPr>
              <a:t> on a </a:t>
            </a:r>
            <a:r>
              <a:rPr lang="da-DK" sz="1400" err="1">
                <a:ea typeface="+mn-lt"/>
                <a:cs typeface="+mn-lt"/>
              </a:rPr>
              <a:t>device</a:t>
            </a:r>
            <a:r>
              <a:rPr lang="da-DK" sz="1400">
                <a:ea typeface="+mn-lt"/>
                <a:cs typeface="+mn-lt"/>
              </a:rPr>
              <a:t> with </a:t>
            </a:r>
            <a:r>
              <a:rPr lang="da-DK" sz="1400" err="1">
                <a:ea typeface="+mn-lt"/>
                <a:cs typeface="+mn-lt"/>
              </a:rPr>
              <a:t>limited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resource</a:t>
            </a:r>
            <a:r>
              <a:rPr lang="da-DK" sz="1400">
                <a:ea typeface="+mn-lt"/>
                <a:cs typeface="+mn-lt"/>
              </a:rPr>
              <a:t>. For a simple </a:t>
            </a:r>
            <a:r>
              <a:rPr lang="da-DK" sz="1400" err="1">
                <a:ea typeface="+mn-lt"/>
                <a:cs typeface="+mn-lt"/>
              </a:rPr>
              <a:t>example</a:t>
            </a:r>
            <a:r>
              <a:rPr lang="da-DK" sz="1400">
                <a:ea typeface="+mn-lt"/>
                <a:cs typeface="+mn-lt"/>
              </a:rPr>
              <a:t>, </a:t>
            </a:r>
            <a:r>
              <a:rPr lang="da-DK" sz="1400" err="1">
                <a:ea typeface="+mn-lt"/>
                <a:cs typeface="+mn-lt"/>
              </a:rPr>
              <a:t>Denton</a:t>
            </a:r>
            <a:r>
              <a:rPr lang="da-DK" sz="1400">
                <a:ea typeface="+mn-lt"/>
                <a:cs typeface="+mn-lt"/>
              </a:rPr>
              <a:t> et al. </a:t>
            </a:r>
            <a:r>
              <a:rPr lang="da-DK" sz="1400" err="1">
                <a:ea typeface="+mn-lt"/>
                <a:cs typeface="+mn-lt"/>
              </a:rPr>
              <a:t>proposed</a:t>
            </a:r>
            <a:r>
              <a:rPr lang="da-DK" sz="1400">
                <a:ea typeface="+mn-lt"/>
                <a:cs typeface="+mn-lt"/>
              </a:rPr>
              <a:t> a </a:t>
            </a:r>
            <a:r>
              <a:rPr lang="da-DK" sz="1400" err="1">
                <a:ea typeface="+mn-lt"/>
                <a:cs typeface="+mn-lt"/>
              </a:rPr>
              <a:t>method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which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compresses</a:t>
            </a:r>
            <a:r>
              <a:rPr lang="da-DK" sz="1400">
                <a:ea typeface="+mn-lt"/>
                <a:cs typeface="+mn-lt"/>
              </a:rPr>
              <a:t> the </a:t>
            </a:r>
            <a:r>
              <a:rPr lang="da-DK" sz="1400" err="1">
                <a:ea typeface="+mn-lt"/>
                <a:cs typeface="+mn-lt"/>
              </a:rPr>
              <a:t>weight</a:t>
            </a:r>
            <a:r>
              <a:rPr lang="da-DK" sz="1400">
                <a:ea typeface="+mn-lt"/>
                <a:cs typeface="+mn-lt"/>
              </a:rPr>
              <a:t> matrix by </a:t>
            </a:r>
            <a:r>
              <a:rPr lang="da-DK" sz="1400" err="1">
                <a:ea typeface="+mn-lt"/>
                <a:cs typeface="+mn-lt"/>
              </a:rPr>
              <a:t>using</a:t>
            </a:r>
            <a:r>
              <a:rPr lang="da-DK" sz="1400">
                <a:ea typeface="+mn-lt"/>
                <a:cs typeface="+mn-lt"/>
              </a:rPr>
              <a:t> low-rank CP </a:t>
            </a:r>
            <a:r>
              <a:rPr lang="da-DK" sz="1400" err="1">
                <a:ea typeface="+mn-lt"/>
                <a:cs typeface="+mn-lt"/>
              </a:rPr>
              <a:t>decomposition</a:t>
            </a:r>
            <a:r>
              <a:rPr lang="da-DK" sz="1400">
                <a:ea typeface="+mn-lt"/>
                <a:cs typeface="+mn-lt"/>
              </a:rPr>
              <a:t> [24]. </a:t>
            </a:r>
            <a:r>
              <a:rPr lang="da-DK" sz="1400" err="1">
                <a:ea typeface="+mn-lt"/>
                <a:cs typeface="+mn-lt"/>
              </a:rPr>
              <a:t>However</a:t>
            </a:r>
            <a:r>
              <a:rPr lang="da-DK" sz="1400">
                <a:ea typeface="+mn-lt"/>
                <a:cs typeface="+mn-lt"/>
              </a:rPr>
              <a:t>, for </a:t>
            </a:r>
            <a:r>
              <a:rPr lang="da-DK" sz="1400" err="1">
                <a:ea typeface="+mn-lt"/>
                <a:cs typeface="+mn-lt"/>
              </a:rPr>
              <a:t>tensorized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training</a:t>
            </a:r>
            <a:r>
              <a:rPr lang="da-DK" sz="1400">
                <a:ea typeface="+mn-lt"/>
                <a:cs typeface="+mn-lt"/>
              </a:rPr>
              <a:t>, the </a:t>
            </a:r>
            <a:r>
              <a:rPr lang="da-DK" sz="1400" err="1">
                <a:ea typeface="+mn-lt"/>
                <a:cs typeface="+mn-lt"/>
              </a:rPr>
              <a:t>convolution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kernel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can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be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deemed</a:t>
            </a:r>
            <a:r>
              <a:rPr lang="da-DK" sz="1400">
                <a:ea typeface="+mn-lt"/>
                <a:cs typeface="+mn-lt"/>
              </a:rPr>
              <a:t> as a 4D </a:t>
            </a:r>
            <a:r>
              <a:rPr lang="da-DK" sz="1400" err="1">
                <a:ea typeface="+mn-lt"/>
                <a:cs typeface="+mn-lt"/>
              </a:rPr>
              <a:t>tensor</a:t>
            </a:r>
            <a:r>
              <a:rPr lang="da-DK" sz="1400">
                <a:ea typeface="+mn-lt"/>
                <a:cs typeface="+mn-lt"/>
              </a:rPr>
              <a:t>, </a:t>
            </a:r>
            <a:r>
              <a:rPr lang="da-DK" sz="1400" err="1">
                <a:ea typeface="+mn-lt"/>
                <a:cs typeface="+mn-lt"/>
              </a:rPr>
              <a:t>laying</a:t>
            </a:r>
            <a:r>
              <a:rPr lang="da-DK" sz="1400">
                <a:ea typeface="+mn-lt"/>
                <a:cs typeface="+mn-lt"/>
              </a:rPr>
              <a:t> the </a:t>
            </a:r>
            <a:r>
              <a:rPr lang="da-DK" sz="1400" err="1">
                <a:ea typeface="+mn-lt"/>
                <a:cs typeface="+mn-lt"/>
              </a:rPr>
              <a:t>theoretical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foundation</a:t>
            </a:r>
            <a:r>
              <a:rPr lang="da-DK" sz="1400">
                <a:ea typeface="+mn-lt"/>
                <a:cs typeface="+mn-lt"/>
              </a:rPr>
              <a:t> for </a:t>
            </a:r>
            <a:r>
              <a:rPr lang="da-DK" sz="1400" err="1">
                <a:ea typeface="+mn-lt"/>
                <a:cs typeface="+mn-lt"/>
              </a:rPr>
              <a:t>tensor-train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mechanism</a:t>
            </a:r>
            <a:r>
              <a:rPr lang="da-DK" sz="1400">
                <a:ea typeface="+mn-lt"/>
                <a:cs typeface="+mn-lt"/>
              </a:rPr>
              <a:t>. </a:t>
            </a:r>
            <a:r>
              <a:rPr lang="da-DK" sz="1400" err="1">
                <a:ea typeface="+mn-lt"/>
                <a:cs typeface="+mn-lt"/>
              </a:rPr>
              <a:t>Then</a:t>
            </a:r>
            <a:r>
              <a:rPr lang="da-DK" sz="1400">
                <a:ea typeface="+mn-lt"/>
                <a:cs typeface="+mn-lt"/>
              </a:rPr>
              <a:t> a </a:t>
            </a:r>
            <a:r>
              <a:rPr lang="da-DK" sz="1400" err="1">
                <a:ea typeface="+mn-lt"/>
                <a:cs typeface="+mn-lt"/>
              </a:rPr>
              <a:t>higher-order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tensor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can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be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represented</a:t>
            </a:r>
            <a:r>
              <a:rPr lang="da-DK" sz="1400">
                <a:ea typeface="+mn-lt"/>
                <a:cs typeface="+mn-lt"/>
              </a:rPr>
              <a:t> as a set of smaller core-</a:t>
            </a:r>
            <a:r>
              <a:rPr lang="da-DK" sz="1400" err="1">
                <a:ea typeface="+mn-lt"/>
                <a:cs typeface="+mn-lt"/>
              </a:rPr>
              <a:t>tensors</a:t>
            </a:r>
            <a:r>
              <a:rPr lang="da-DK" sz="1400">
                <a:ea typeface="+mn-lt"/>
                <a:cs typeface="+mn-lt"/>
              </a:rPr>
              <a:t> with </a:t>
            </a:r>
            <a:r>
              <a:rPr lang="da-DK" sz="1400" err="1">
                <a:ea typeface="+mn-lt"/>
                <a:cs typeface="+mn-lt"/>
              </a:rPr>
              <a:t>fewer</a:t>
            </a:r>
            <a:r>
              <a:rPr lang="da-DK" sz="1400">
                <a:ea typeface="+mn-lt"/>
                <a:cs typeface="+mn-lt"/>
              </a:rPr>
              <a:t> parameters and </a:t>
            </a:r>
            <a:r>
              <a:rPr lang="da-DK" sz="1400" err="1">
                <a:ea typeface="+mn-lt"/>
                <a:cs typeface="+mn-lt"/>
              </a:rPr>
              <a:t>thus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realize</a:t>
            </a:r>
            <a:r>
              <a:rPr lang="da-DK" sz="1400">
                <a:ea typeface="+mn-lt"/>
                <a:cs typeface="+mn-lt"/>
              </a:rPr>
              <a:t> the model </a:t>
            </a:r>
            <a:r>
              <a:rPr lang="da-DK" sz="1400" err="1">
                <a:ea typeface="+mn-lt"/>
                <a:cs typeface="+mn-lt"/>
              </a:rPr>
              <a:t>size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compression</a:t>
            </a:r>
            <a:r>
              <a:rPr lang="da-DK" sz="1400">
                <a:ea typeface="+mn-lt"/>
                <a:cs typeface="+mn-lt"/>
              </a:rPr>
              <a:t>. </a:t>
            </a:r>
            <a:r>
              <a:rPr lang="da-DK" sz="1400" err="1">
                <a:ea typeface="+mn-lt"/>
                <a:cs typeface="+mn-lt"/>
              </a:rPr>
              <a:t>Jadrberg</a:t>
            </a:r>
            <a:r>
              <a:rPr lang="da-DK" sz="1400">
                <a:ea typeface="+mn-lt"/>
                <a:cs typeface="+mn-lt"/>
              </a:rPr>
              <a:t> et al. </a:t>
            </a:r>
            <a:r>
              <a:rPr lang="da-DK" sz="1400" err="1">
                <a:ea typeface="+mn-lt"/>
                <a:cs typeface="+mn-lt"/>
              </a:rPr>
              <a:t>proposed</a:t>
            </a:r>
            <a:r>
              <a:rPr lang="da-DK" sz="1400">
                <a:ea typeface="+mn-lt"/>
                <a:cs typeface="+mn-lt"/>
              </a:rPr>
              <a:t> a more </a:t>
            </a:r>
            <a:r>
              <a:rPr lang="da-DK" sz="1400" err="1">
                <a:ea typeface="+mn-lt"/>
                <a:cs typeface="+mn-lt"/>
              </a:rPr>
              <a:t>effective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decomposition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method</a:t>
            </a:r>
            <a:r>
              <a:rPr lang="da-DK" sz="1400">
                <a:ea typeface="+mn-lt"/>
                <a:cs typeface="+mn-lt"/>
              </a:rPr>
              <a:t> with simple </a:t>
            </a:r>
            <a:r>
              <a:rPr lang="da-DK" sz="1400" err="1">
                <a:ea typeface="+mn-lt"/>
                <a:cs typeface="+mn-lt"/>
              </a:rPr>
              <a:t>tensor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decomposition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algorithm</a:t>
            </a:r>
            <a:r>
              <a:rPr lang="da-DK" sz="1400">
                <a:ea typeface="+mn-lt"/>
                <a:cs typeface="+mn-lt"/>
              </a:rPr>
              <a:t>, </a:t>
            </a:r>
            <a:r>
              <a:rPr lang="da-DK" sz="1400" err="1">
                <a:ea typeface="+mn-lt"/>
                <a:cs typeface="+mn-lt"/>
              </a:rPr>
              <a:t>which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approximates</a:t>
            </a:r>
            <a:r>
              <a:rPr lang="da-DK" sz="1400">
                <a:ea typeface="+mn-lt"/>
                <a:cs typeface="+mn-lt"/>
              </a:rPr>
              <a:t> 4D </a:t>
            </a:r>
            <a:r>
              <a:rPr lang="da-DK" sz="1400" err="1">
                <a:ea typeface="+mn-lt"/>
                <a:cs typeface="+mn-lt"/>
              </a:rPr>
              <a:t>kernel</a:t>
            </a:r>
            <a:r>
              <a:rPr lang="da-DK" sz="1400">
                <a:ea typeface="+mn-lt"/>
                <a:cs typeface="+mn-lt"/>
              </a:rPr>
              <a:t> as </a:t>
            </a:r>
            <a:r>
              <a:rPr lang="da-DK" sz="1400" err="1">
                <a:ea typeface="+mn-lt"/>
                <a:cs typeface="+mn-lt"/>
              </a:rPr>
              <a:t>two</a:t>
            </a:r>
            <a:r>
              <a:rPr lang="da-DK" sz="1400">
                <a:ea typeface="+mn-lt"/>
                <a:cs typeface="+mn-lt"/>
              </a:rPr>
              <a:t> 3D </a:t>
            </a:r>
            <a:r>
              <a:rPr lang="da-DK" sz="1400" err="1">
                <a:ea typeface="+mn-lt"/>
                <a:cs typeface="+mn-lt"/>
              </a:rPr>
              <a:t>tensor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composition</a:t>
            </a:r>
            <a:r>
              <a:rPr lang="da-DK" sz="1400">
                <a:ea typeface="+mn-lt"/>
                <a:cs typeface="+mn-lt"/>
              </a:rPr>
              <a:t>, and it shows </a:t>
            </a:r>
            <a:r>
              <a:rPr lang="da-DK" sz="1400" err="1">
                <a:ea typeface="+mn-lt"/>
                <a:cs typeface="+mn-lt"/>
              </a:rPr>
              <a:t>better</a:t>
            </a:r>
            <a:r>
              <a:rPr lang="da-DK" sz="1400">
                <a:ea typeface="+mn-lt"/>
                <a:cs typeface="+mn-lt"/>
              </a:rPr>
              <a:t> performance in terms of model </a:t>
            </a:r>
            <a:r>
              <a:rPr lang="da-DK" sz="1400" err="1">
                <a:ea typeface="+mn-lt"/>
                <a:cs typeface="+mn-lt"/>
              </a:rPr>
              <a:t>size</a:t>
            </a:r>
            <a:r>
              <a:rPr lang="da-DK" sz="1400">
                <a:ea typeface="+mn-lt"/>
                <a:cs typeface="+mn-lt"/>
              </a:rPr>
              <a:t> </a:t>
            </a:r>
            <a:r>
              <a:rPr lang="da-DK" sz="1400" err="1">
                <a:ea typeface="+mn-lt"/>
                <a:cs typeface="+mn-lt"/>
              </a:rPr>
              <a:t>reduction</a:t>
            </a:r>
            <a:r>
              <a:rPr lang="da-DK" sz="1400">
                <a:ea typeface="+mn-lt"/>
                <a:cs typeface="+mn-lt"/>
              </a:rPr>
              <a:t> [25].</a:t>
            </a:r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71726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0ADA50-C8E2-4F65-96AC-935056AB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da-DK" sz="3600">
                <a:solidFill>
                  <a:schemeClr val="tx2"/>
                </a:solidFill>
                <a:latin typeface="Calibri"/>
                <a:cs typeface="Calibri Light"/>
              </a:rPr>
              <a:t>References from previous slide</a:t>
            </a:r>
            <a:endParaRPr lang="da-DK" sz="3600">
              <a:solidFill>
                <a:schemeClr val="tx2"/>
              </a:solidFill>
              <a:latin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074CDD-40D9-4550-9967-C8D7FEF9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2000">
                <a:solidFill>
                  <a:schemeClr val="tx2"/>
                </a:solidFill>
                <a:cs typeface="Calibri"/>
              </a:rPr>
              <a:t>[23] - </a:t>
            </a:r>
            <a:r>
              <a:rPr lang="da-DK" sz="2000">
                <a:solidFill>
                  <a:schemeClr val="tx2"/>
                </a:solidFill>
                <a:ea typeface="+mn-lt"/>
                <a:cs typeface="+mn-lt"/>
              </a:rPr>
              <a:t>Deep Learning-based SDN Model for Internet of Things: An Incremental Tensor Train Approach</a:t>
            </a:r>
            <a:endParaRPr lang="da-DK" sz="2000">
              <a:solidFill>
                <a:schemeClr val="tx2"/>
              </a:solidFill>
              <a:cs typeface="Calibri"/>
            </a:endParaRPr>
          </a:p>
          <a:p>
            <a:r>
              <a:rPr lang="da-DK" sz="2000">
                <a:solidFill>
                  <a:schemeClr val="tx2"/>
                </a:solidFill>
                <a:cs typeface="Calibri"/>
              </a:rPr>
              <a:t>[24] - </a:t>
            </a:r>
            <a:r>
              <a:rPr lang="da-DK" sz="2000">
                <a:solidFill>
                  <a:schemeClr val="tx2"/>
                </a:solidFill>
                <a:ea typeface="+mn-lt"/>
                <a:cs typeface="+mn-lt"/>
              </a:rPr>
              <a:t>Exploiting linear structure within convolutional networks for efficient evaluation</a:t>
            </a:r>
          </a:p>
          <a:p>
            <a:r>
              <a:rPr lang="da-DK" sz="2000">
                <a:solidFill>
                  <a:schemeClr val="tx2"/>
                </a:solidFill>
                <a:cs typeface="Calibri"/>
              </a:rPr>
              <a:t>[25] - </a:t>
            </a:r>
            <a:r>
              <a:rPr lang="da-DK" sz="2000">
                <a:solidFill>
                  <a:schemeClr val="tx2"/>
                </a:solidFill>
                <a:ea typeface="+mn-lt"/>
                <a:cs typeface="+mn-lt"/>
              </a:rPr>
              <a:t>Speeding up convolutional neural networks with low rank expansions</a:t>
            </a:r>
          </a:p>
        </p:txBody>
      </p:sp>
    </p:spTree>
    <p:extLst>
      <p:ext uri="{BB962C8B-B14F-4D97-AF65-F5344CB8AC3E}">
        <p14:creationId xmlns:p14="http://schemas.microsoft.com/office/powerpoint/2010/main" val="225517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A4A5C-50E2-4895-939D-F6931FBD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1501"/>
          </a:xfrm>
        </p:spPr>
        <p:txBody>
          <a:bodyPr>
            <a:normAutofit/>
          </a:bodyPr>
          <a:lstStyle/>
          <a:p>
            <a:r>
              <a:rPr lang="da-DK" sz="2400" b="1">
                <a:ea typeface="+mj-lt"/>
                <a:cs typeface="+mj-lt"/>
              </a:rPr>
              <a:t>Stable Low-rank </a:t>
            </a:r>
            <a:r>
              <a:rPr lang="da-DK" sz="2400" b="1" err="1">
                <a:ea typeface="+mj-lt"/>
                <a:cs typeface="+mj-lt"/>
              </a:rPr>
              <a:t>Tensor</a:t>
            </a:r>
            <a:r>
              <a:rPr lang="da-DK" sz="2400" b="1">
                <a:ea typeface="+mj-lt"/>
                <a:cs typeface="+mj-lt"/>
              </a:rPr>
              <a:t> </a:t>
            </a:r>
            <a:r>
              <a:rPr lang="da-DK" sz="2400" b="1" err="1">
                <a:ea typeface="+mj-lt"/>
                <a:cs typeface="+mj-lt"/>
              </a:rPr>
              <a:t>Decomposition</a:t>
            </a:r>
            <a:r>
              <a:rPr lang="da-DK" sz="2400" b="1">
                <a:ea typeface="+mj-lt"/>
                <a:cs typeface="+mj-lt"/>
              </a:rPr>
              <a:t> for </a:t>
            </a:r>
            <a:r>
              <a:rPr lang="da-DK" sz="2400" b="1" err="1">
                <a:ea typeface="+mj-lt"/>
                <a:cs typeface="+mj-lt"/>
              </a:rPr>
              <a:t>Compression</a:t>
            </a:r>
            <a:r>
              <a:rPr lang="da-DK" sz="2400" b="1">
                <a:ea typeface="+mj-lt"/>
                <a:cs typeface="+mj-lt"/>
              </a:rPr>
              <a:t> of </a:t>
            </a:r>
            <a:r>
              <a:rPr lang="da-DK" sz="2400" b="1" err="1">
                <a:ea typeface="+mj-lt"/>
                <a:cs typeface="+mj-lt"/>
              </a:rPr>
              <a:t>Convolutional</a:t>
            </a:r>
            <a:r>
              <a:rPr lang="da-DK" sz="2400" b="1">
                <a:ea typeface="+mj-lt"/>
                <a:cs typeface="+mj-lt"/>
              </a:rPr>
              <a:t> Neural Network</a:t>
            </a:r>
            <a:br>
              <a:rPr lang="da-DK" sz="2400" b="1">
                <a:ea typeface="+mj-lt"/>
                <a:cs typeface="+mj-lt"/>
              </a:rPr>
            </a:br>
            <a:r>
              <a:rPr lang="da-DK" sz="2400">
                <a:ea typeface="+mj-lt"/>
                <a:cs typeface="+mj-lt"/>
              </a:rPr>
              <a:t>Anh-Huy Phan 1 , Konstantin </a:t>
            </a:r>
            <a:r>
              <a:rPr lang="da-DK" sz="2400" err="1">
                <a:ea typeface="+mj-lt"/>
                <a:cs typeface="+mj-lt"/>
              </a:rPr>
              <a:t>Sobolev</a:t>
            </a:r>
            <a:r>
              <a:rPr lang="da-DK" sz="2400">
                <a:ea typeface="+mj-lt"/>
                <a:cs typeface="+mj-lt"/>
              </a:rPr>
              <a:t> 1 , Konstantin </a:t>
            </a:r>
            <a:r>
              <a:rPr lang="da-DK" sz="2400" err="1">
                <a:ea typeface="+mj-lt"/>
                <a:cs typeface="+mj-lt"/>
              </a:rPr>
              <a:t>Sozykin</a:t>
            </a:r>
            <a:r>
              <a:rPr lang="da-DK" sz="2400">
                <a:ea typeface="+mj-lt"/>
                <a:cs typeface="+mj-lt"/>
              </a:rPr>
              <a:t> 1 , </a:t>
            </a:r>
            <a:r>
              <a:rPr lang="da-DK" sz="2400" err="1">
                <a:ea typeface="+mj-lt"/>
                <a:cs typeface="+mj-lt"/>
              </a:rPr>
              <a:t>Dmitry</a:t>
            </a:r>
            <a:r>
              <a:rPr lang="da-DK" sz="2400">
                <a:ea typeface="+mj-lt"/>
                <a:cs typeface="+mj-lt"/>
              </a:rPr>
              <a:t> </a:t>
            </a:r>
            <a:r>
              <a:rPr lang="da-DK" sz="2400" err="1">
                <a:ea typeface="+mj-lt"/>
                <a:cs typeface="+mj-lt"/>
              </a:rPr>
              <a:t>Ermilov</a:t>
            </a:r>
            <a:r>
              <a:rPr lang="da-DK" sz="2400">
                <a:ea typeface="+mj-lt"/>
                <a:cs typeface="+mj-lt"/>
              </a:rPr>
              <a:t> 1 , Julia </a:t>
            </a:r>
            <a:r>
              <a:rPr lang="da-DK" sz="2400" err="1">
                <a:ea typeface="+mj-lt"/>
                <a:cs typeface="+mj-lt"/>
              </a:rPr>
              <a:t>Gusak</a:t>
            </a:r>
            <a:r>
              <a:rPr lang="da-DK" sz="2400">
                <a:ea typeface="+mj-lt"/>
                <a:cs typeface="+mj-lt"/>
              </a:rPr>
              <a:t> 1 , Petr </a:t>
            </a:r>
            <a:r>
              <a:rPr lang="da-DK" sz="2400" err="1">
                <a:ea typeface="+mj-lt"/>
                <a:cs typeface="+mj-lt"/>
              </a:rPr>
              <a:t>Tichavsk</a:t>
            </a:r>
            <a:r>
              <a:rPr lang="da-DK" sz="2400">
                <a:ea typeface="+mj-lt"/>
                <a:cs typeface="+mj-lt"/>
              </a:rPr>
              <a:t> y´ 2 , </a:t>
            </a:r>
            <a:r>
              <a:rPr lang="da-DK" sz="2400" err="1">
                <a:ea typeface="+mj-lt"/>
                <a:cs typeface="+mj-lt"/>
              </a:rPr>
              <a:t>Valeriy</a:t>
            </a:r>
            <a:r>
              <a:rPr lang="da-DK" sz="2400">
                <a:ea typeface="+mj-lt"/>
                <a:cs typeface="+mj-lt"/>
              </a:rPr>
              <a:t> </a:t>
            </a:r>
            <a:r>
              <a:rPr lang="da-DK" sz="2400" err="1">
                <a:ea typeface="+mj-lt"/>
                <a:cs typeface="+mj-lt"/>
              </a:rPr>
              <a:t>Glukhov</a:t>
            </a:r>
            <a:r>
              <a:rPr lang="da-DK" sz="2400">
                <a:ea typeface="+mj-lt"/>
                <a:cs typeface="+mj-lt"/>
              </a:rPr>
              <a:t> 3 , Ivan </a:t>
            </a:r>
            <a:r>
              <a:rPr lang="da-DK" sz="2400" err="1">
                <a:ea typeface="+mj-lt"/>
                <a:cs typeface="+mj-lt"/>
              </a:rPr>
              <a:t>Oseledets</a:t>
            </a:r>
            <a:r>
              <a:rPr lang="da-DK" sz="2400">
                <a:ea typeface="+mj-lt"/>
                <a:cs typeface="+mj-lt"/>
              </a:rPr>
              <a:t> 1 , and Andrzej </a:t>
            </a:r>
            <a:r>
              <a:rPr lang="da-DK" sz="2400" err="1">
                <a:ea typeface="+mj-lt"/>
                <a:cs typeface="+mj-lt"/>
              </a:rPr>
              <a:t>Cichocki</a:t>
            </a:r>
            <a:endParaRPr lang="da-DK" sz="2400" err="1">
              <a:latin typeface="+mn-lt"/>
              <a:ea typeface="+mj-lt"/>
              <a:cs typeface="+mj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80F56-52B2-4269-B83A-6DEE3A62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938"/>
            <a:ext cx="10515600" cy="38830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z="2400" err="1">
                <a:ea typeface="+mn-lt"/>
                <a:cs typeface="+mn-lt"/>
              </a:rPr>
              <a:t>Tensor</a:t>
            </a:r>
            <a:r>
              <a:rPr lang="da-DK" sz="2400">
                <a:ea typeface="+mn-lt"/>
                <a:cs typeface="+mn-lt"/>
              </a:rPr>
              <a:t> </a:t>
            </a:r>
            <a:r>
              <a:rPr lang="da-DK" sz="2400" err="1">
                <a:ea typeface="+mn-lt"/>
                <a:cs typeface="+mn-lt"/>
              </a:rPr>
              <a:t>decomposition</a:t>
            </a:r>
            <a:r>
              <a:rPr lang="da-DK" sz="2400">
                <a:ea typeface="+mn-lt"/>
                <a:cs typeface="+mn-lt"/>
              </a:rPr>
              <a:t> of </a:t>
            </a:r>
            <a:r>
              <a:rPr lang="da-DK" sz="2400" err="1">
                <a:ea typeface="+mn-lt"/>
                <a:cs typeface="+mn-lt"/>
              </a:rPr>
              <a:t>convolutional</a:t>
            </a:r>
            <a:r>
              <a:rPr lang="da-DK" sz="2400">
                <a:ea typeface="+mn-lt"/>
                <a:cs typeface="+mn-lt"/>
              </a:rPr>
              <a:t> </a:t>
            </a:r>
            <a:endParaRPr lang="da-DK" sz="240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sz="2400" err="1">
                <a:ea typeface="+mn-lt"/>
                <a:cs typeface="+mn-lt"/>
              </a:rPr>
              <a:t>Kernels</a:t>
            </a:r>
          </a:p>
          <a:p>
            <a:pPr marL="342900" indent="-342900"/>
            <a:r>
              <a:rPr lang="da-DK" sz="2400">
                <a:ea typeface="+mn-lt"/>
                <a:cs typeface="+mn-lt"/>
              </a:rPr>
              <a:t>CPD (PARAFAC)</a:t>
            </a:r>
            <a:endParaRPr lang="da-DK">
              <a:cs typeface="Calibri" panose="020F0502020204030204"/>
            </a:endParaRPr>
          </a:p>
          <a:p>
            <a:r>
              <a:rPr lang="da-DK" sz="2400" err="1">
                <a:cs typeface="Calibri"/>
              </a:rPr>
              <a:t>Evaluate</a:t>
            </a:r>
            <a:r>
              <a:rPr lang="da-DK" sz="2400">
                <a:cs typeface="Calibri"/>
              </a:rPr>
              <a:t> on </a:t>
            </a:r>
            <a:r>
              <a:rPr lang="da-DK" sz="2400" err="1">
                <a:cs typeface="Calibri"/>
              </a:rPr>
              <a:t>popular</a:t>
            </a:r>
            <a:r>
              <a:rPr lang="da-DK" sz="2400">
                <a:cs typeface="Calibri"/>
              </a:rPr>
              <a:t> CNN </a:t>
            </a:r>
            <a:r>
              <a:rPr lang="da-DK" sz="2400" err="1">
                <a:cs typeface="Calibri"/>
              </a:rPr>
              <a:t>architectures</a:t>
            </a:r>
            <a:r>
              <a:rPr lang="da-DK" sz="240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da-DK" sz="2400">
                <a:cs typeface="Calibri"/>
              </a:rPr>
              <a:t>for image </a:t>
            </a:r>
            <a:r>
              <a:rPr lang="da-DK" sz="2400" err="1">
                <a:cs typeface="Calibri"/>
              </a:rPr>
              <a:t>classification</a:t>
            </a:r>
            <a:endParaRPr lang="da-DK" sz="2400">
              <a:cs typeface="Calibri"/>
            </a:endParaRPr>
          </a:p>
          <a:p>
            <a:pPr marL="0" indent="0">
              <a:buNone/>
            </a:pPr>
            <a:endParaRPr lang="da-DK" sz="2400">
              <a:cs typeface="Calibri"/>
            </a:endParaRPr>
          </a:p>
          <a:p>
            <a:endParaRPr lang="da-DK" sz="2400">
              <a:cs typeface="Calibri"/>
            </a:endParaRPr>
          </a:p>
          <a:p>
            <a:endParaRPr lang="da-DK" sz="2400">
              <a:cs typeface="Calibri"/>
            </a:endParaRPr>
          </a:p>
          <a:p>
            <a:endParaRPr lang="da-DK">
              <a:cs typeface="Calibri"/>
            </a:endParaRPr>
          </a:p>
        </p:txBody>
      </p:sp>
      <p:pic>
        <p:nvPicPr>
          <p:cNvPr id="7" name="Billede 7">
            <a:extLst>
              <a:ext uri="{FF2B5EF4-FFF2-40B4-BE49-F238E27FC236}">
                <a16:creationId xmlns:a16="http://schemas.microsoft.com/office/drawing/2014/main" id="{5CC4F5E0-20B9-46AA-972D-845893C7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20" y="1997924"/>
            <a:ext cx="5936875" cy="4610271"/>
          </a:xfrm>
          <a:prstGeom prst="rect">
            <a:avLst/>
          </a:prstGeom>
        </p:spPr>
      </p:pic>
      <p:pic>
        <p:nvPicPr>
          <p:cNvPr id="8" name="Billede 8">
            <a:extLst>
              <a:ext uri="{FF2B5EF4-FFF2-40B4-BE49-F238E27FC236}">
                <a16:creationId xmlns:a16="http://schemas.microsoft.com/office/drawing/2014/main" id="{E77D7705-A6CB-4325-8D89-E1A56797C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" y="4597150"/>
            <a:ext cx="5667935" cy="212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7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FDB05A-B4A7-4047-A7FA-787F3CFA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da-DK">
                <a:cs typeface="Calibri Light"/>
              </a:rPr>
              <a:t>Issues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170AC9-AA50-4B9D-A2EE-FBBD1EF50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4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a-DK" sz="2000">
                <a:ea typeface="+mn-lt"/>
                <a:cs typeface="+mn-lt"/>
                <a:hlinkClick r:id="rId2"/>
              </a:rPr>
              <a:t>https://www.youtube.com/watch?v=EmLHOGT0v4c</a:t>
            </a:r>
            <a:endParaRPr lang="da-DK" sz="2000">
              <a:ea typeface="+mn-lt"/>
              <a:cs typeface="+mn-lt"/>
            </a:endParaRPr>
          </a:p>
          <a:p>
            <a:pPr marL="0" indent="0">
              <a:buNone/>
            </a:pPr>
            <a:endParaRPr lang="da-DK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da-DK" sz="2000">
                <a:ea typeface="+mn-lt"/>
                <a:cs typeface="+mn-lt"/>
              </a:rPr>
              <a:t>Non-overlapping patches</a:t>
            </a:r>
          </a:p>
          <a:p>
            <a:pPr>
              <a:buFont typeface="Arial"/>
              <a:buChar char="•"/>
            </a:pPr>
            <a:r>
              <a:rPr lang="da-DK" sz="2000">
                <a:ea typeface="+mn-lt"/>
                <a:cs typeface="+mn-lt"/>
              </a:rPr>
              <a:t>Videos</a:t>
            </a:r>
          </a:p>
          <a:p>
            <a:pPr>
              <a:buFont typeface="Arial"/>
              <a:buChar char="•"/>
            </a:pPr>
            <a:endParaRPr lang="da-DK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373604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E99FF33A56A1645A879FEF6B1872088" ma:contentTypeVersion="10" ma:contentTypeDescription="Opret et nyt dokument." ma:contentTypeScope="" ma:versionID="7ecfa1c90f1b994578938454ade559f5">
  <xsd:schema xmlns:xsd="http://www.w3.org/2001/XMLSchema" xmlns:xs="http://www.w3.org/2001/XMLSchema" xmlns:p="http://schemas.microsoft.com/office/2006/metadata/properties" xmlns:ns2="e0078ff0-e772-42ce-b7d4-142dc27f35e7" xmlns:ns3="a9002cef-00fa-4b24-90cf-c15f8f98bb8b" targetNamespace="http://schemas.microsoft.com/office/2006/metadata/properties" ma:root="true" ma:fieldsID="6e4a1a21e1aa6c9b5c640f4584b616fe" ns2:_="" ns3:_="">
    <xsd:import namespace="e0078ff0-e772-42ce-b7d4-142dc27f35e7"/>
    <xsd:import namespace="a9002cef-00fa-4b24-90cf-c15f8f98bb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8ff0-e772-42ce-b7d4-142dc27f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002cef-00fa-4b24-90cf-c15f8f98b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FB3445-D83D-4B23-925D-2582848DC9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3FB6AF-D26D-4508-99BB-AEE2FFBE99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CE4F7C1-3F2D-4E2E-A6B9-8F083D78BBF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Kontortema</vt:lpstr>
      <vt:lpstr>Litterature overview</vt:lpstr>
      <vt:lpstr>PowerPoint Presentation</vt:lpstr>
      <vt:lpstr>Evaluation of synergistic effects of tensor decomposition methods within (deep) neural network applications Tobias</vt:lpstr>
      <vt:lpstr>CONVOLUTIONAL NEURAL NETWORKS WITH LOWRANK REGULARIZATION Cheng Tai1 , Tong Xiao2 , Yi Zhang3 , Xiaogang Wang2 , Weinan E1</vt:lpstr>
      <vt:lpstr>SPEEDING-UP CONVOLUTIONAL NEURAL NETWORKS USING FINE-TUNED CP-DECOMPOSITION  Vadim Lebedev1,2, Yaroslav Ganin1 , Maksim Rakhuba1,3, Ivan Oseledets1,4, and Victor Lempitsky1</vt:lpstr>
      <vt:lpstr>Video Scene Segmentation Using Tensor-Train Faster-RCNN for Multimedia IoT Systems Cheng Dai, Xingang Liu, Laurence T. Yang, Minghao Ni, Zhenchao Ma, Qingchen Zhang and M. Jamal Deen</vt:lpstr>
      <vt:lpstr>References from previous slide</vt:lpstr>
      <vt:lpstr>Stable Low-rank Tensor Decomposition for Compression of Convolutional Neural Network Anh-Huy Phan 1 , Konstantin Sobolev 1 , Konstantin Sozykin 1 , Dmitry Ermilov 1 , Julia Gusak 1 , Petr Tichavsk y´ 2 , Valeriy Glukhov 3 , Ivan Oseledets 1 , and Andrzej Cichocki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revision>1</cp:revision>
  <dcterms:created xsi:type="dcterms:W3CDTF">2021-02-01T13:50:14Z</dcterms:created>
  <dcterms:modified xsi:type="dcterms:W3CDTF">2021-02-02T09:27:32Z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0x0101006E99FF33A56A1645A879FEF6B1872088</vt:lpwstr>
  </property>
</Properties>
</file>