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9525000" cx="15240000"/>
  <p:notesSz cx="6858000" cy="9144000"/>
  <p:embeddedFontLs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penSans-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Hello everybody, my name is.... Working as maintainer of Nautilus (show nautilus)</a:t>
            </a:r>
          </a:p>
          <a:p>
            <a:pPr lvl="0">
              <a:spcBef>
                <a:spcPts val="0"/>
              </a:spcBef>
              <a:buNone/>
            </a:pPr>
            <a:r>
              <a:rPr lang="en"/>
              <a:t>This lesson is going to talk about user interfaces and applications, we will learn how to create a UI, what are the right tools for you, and finally we will live code an application.</a:t>
            </a:r>
          </a:p>
          <a:p>
            <a:pPr lvl="0">
              <a:spcBef>
                <a:spcPts val="0"/>
              </a:spcBef>
              <a:buNone/>
            </a:pPr>
            <a:r>
              <a:rPr lang="en"/>
              <a:t>I would like to make this presentation as dynamic as possible, so I bring some beers openers and stickers for those who give great questions or answers. Also I know I have an accent.... Can you guess from where I am? Anyway, you have two hours to get used to my accent, but please feel free to ask right away if you have any doubt or want me to repeat an explanation or sentence, the goal here is to be useful to you.</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lnSpc>
                <a:spcPct val="150000"/>
              </a:lnSpc>
              <a:spcBef>
                <a:spcPts val="0"/>
              </a:spcBef>
              <a:spcAft>
                <a:spcPts val="2700"/>
              </a:spcAft>
              <a:buChar char="-"/>
            </a:pPr>
            <a:r>
              <a:rPr lang="en"/>
              <a:t>Point out the difference between “How can I decide what are the right tool” != “What are the right tool for me”. We don’t want to know what tools are appropriate, but teach how we can decide for ourselves. Thread safety? Embedded systems? Portability? Cross platform? Resources consumption? Soft and hard real time? Critical software (mention </a:t>
            </a:r>
            <a:r>
              <a:rPr lang="en">
                <a:solidFill>
                  <a:schemeClr val="dk1"/>
                </a:solidFill>
              </a:rPr>
              <a:t>aircraft controllers and whole US military using </a:t>
            </a:r>
            <a:r>
              <a:rPr lang="en"/>
              <a:t>RHEL)?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t/>
            </a:r>
            <a:endParaRPr sz="1000">
              <a:solidFill>
                <a:schemeClr val="dk1"/>
              </a:solidFill>
            </a:endParaRPr>
          </a:p>
          <a:p>
            <a:pPr lvl="0" rtl="0">
              <a:spcBef>
                <a:spcPts val="0"/>
              </a:spcBef>
              <a:buClr>
                <a:schemeClr val="dk1"/>
              </a:buClr>
              <a:buSzPct val="110000"/>
              <a:buFont typeface="Arial"/>
              <a:buNone/>
            </a:pPr>
            <a:r>
              <a:t/>
            </a:r>
            <a:endParaRPr sz="1000">
              <a:solidFill>
                <a:schemeClr val="dk1"/>
              </a:solidFill>
            </a:endParaRP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t/>
            </a:r>
            <a:endParaRPr sz="1000">
              <a:solidFill>
                <a:schemeClr val="dk1"/>
              </a:solidFill>
            </a:endParaRPr>
          </a:p>
          <a:p>
            <a:pPr lvl="0" rtl="0">
              <a:spcBef>
                <a:spcPts val="0"/>
              </a:spcBef>
              <a:buClr>
                <a:schemeClr val="dk1"/>
              </a:buClr>
              <a:buSzPct val="110000"/>
              <a:buFont typeface="Arial"/>
              <a:buNone/>
            </a:pPr>
            <a:r>
              <a:t/>
            </a:r>
            <a:endParaRPr sz="1000">
              <a:solidFill>
                <a:schemeClr val="dk1"/>
              </a:solidFill>
            </a:endParaRP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solidFill>
                  <a:schemeClr val="dk1"/>
                </a:solidFill>
              </a:rPr>
              <a:t>Mention minesweeper, who played it?</a:t>
            </a:r>
          </a:p>
          <a:p>
            <a:pPr lvl="0" rtl="0">
              <a:spcBef>
                <a:spcPts val="0"/>
              </a:spcBef>
              <a:buClr>
                <a:schemeClr val="dk1"/>
              </a:buClr>
              <a:buSzPct val="110000"/>
              <a:buFont typeface="Arial"/>
              <a:buNone/>
            </a:pPr>
            <a:r>
              <a:t/>
            </a:r>
            <a:endParaRPr sz="1000">
              <a:solidFill>
                <a:schemeClr val="dk1"/>
              </a:solidFill>
            </a:endParaRP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t/>
            </a:r>
            <a:endParaRPr sz="1000">
              <a:solidFill>
                <a:schemeClr val="dk1"/>
              </a:solidFill>
            </a:endParaRPr>
          </a:p>
          <a:p>
            <a:pPr lvl="0" rtl="0">
              <a:spcBef>
                <a:spcPts val="0"/>
              </a:spcBef>
              <a:buClr>
                <a:schemeClr val="dk1"/>
              </a:buClr>
              <a:buSzPct val="110000"/>
              <a:buFont typeface="Arial"/>
              <a:buNone/>
            </a:pPr>
            <a:r>
              <a:t/>
            </a:r>
            <a:endParaRPr sz="1000">
              <a:solidFill>
                <a:schemeClr val="dk1"/>
              </a:solidFill>
            </a:endParaRPr>
          </a:p>
          <a:p>
            <a:pPr lvl="0" rt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686109" y="685800"/>
            <a:ext cx="54864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0"/>
              </a:spcBef>
              <a:spcAft>
                <a:spcPts val="2700"/>
              </a:spcAft>
              <a:buNone/>
            </a:pPr>
            <a:r>
              <a:rPr lang="en"/>
              <a:t>Ask how many people used one of those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ctrTitle"/>
          </p:nvPr>
        </p:nvSpPr>
        <p:spPr>
          <a:xfrm>
            <a:off x="519513" y="1378842"/>
            <a:ext cx="14201100" cy="3801000"/>
          </a:xfrm>
          <a:prstGeom prst="rect">
            <a:avLst/>
          </a:prstGeom>
        </p:spPr>
        <p:txBody>
          <a:bodyPr anchorCtr="0" anchor="b" bIns="152375" lIns="152375" rIns="152375" tIns="152375"/>
          <a:lstStyle>
            <a:lvl1pPr lvl="0" algn="ctr">
              <a:spcBef>
                <a:spcPts val="0"/>
              </a:spcBef>
              <a:buSzPct val="100000"/>
              <a:defRPr sz="8700"/>
            </a:lvl1pPr>
            <a:lvl2pPr lvl="1" algn="ctr">
              <a:spcBef>
                <a:spcPts val="0"/>
              </a:spcBef>
              <a:buSzPct val="100000"/>
              <a:defRPr sz="8700"/>
            </a:lvl2pPr>
            <a:lvl3pPr lvl="2" algn="ctr">
              <a:spcBef>
                <a:spcPts val="0"/>
              </a:spcBef>
              <a:buSzPct val="100000"/>
              <a:defRPr sz="8700"/>
            </a:lvl3pPr>
            <a:lvl4pPr lvl="3" algn="ctr">
              <a:spcBef>
                <a:spcPts val="0"/>
              </a:spcBef>
              <a:buSzPct val="100000"/>
              <a:defRPr sz="8700"/>
            </a:lvl4pPr>
            <a:lvl5pPr lvl="4" algn="ctr">
              <a:spcBef>
                <a:spcPts val="0"/>
              </a:spcBef>
              <a:buSzPct val="100000"/>
              <a:defRPr sz="8700"/>
            </a:lvl5pPr>
            <a:lvl6pPr lvl="5" algn="ctr">
              <a:spcBef>
                <a:spcPts val="0"/>
              </a:spcBef>
              <a:buSzPct val="100000"/>
              <a:defRPr sz="8700"/>
            </a:lvl6pPr>
            <a:lvl7pPr lvl="6" algn="ctr">
              <a:spcBef>
                <a:spcPts val="0"/>
              </a:spcBef>
              <a:buSzPct val="100000"/>
              <a:defRPr sz="8700"/>
            </a:lvl7pPr>
            <a:lvl8pPr lvl="7" algn="ctr">
              <a:spcBef>
                <a:spcPts val="0"/>
              </a:spcBef>
              <a:buSzPct val="100000"/>
              <a:defRPr sz="8700"/>
            </a:lvl8pPr>
            <a:lvl9pPr lvl="8" algn="ctr">
              <a:spcBef>
                <a:spcPts val="0"/>
              </a:spcBef>
              <a:buSzPct val="100000"/>
              <a:defRPr sz="8700"/>
            </a:lvl9pPr>
          </a:lstStyle>
          <a:p/>
        </p:txBody>
      </p:sp>
      <p:sp>
        <p:nvSpPr>
          <p:cNvPr id="11" name="Shape 11"/>
          <p:cNvSpPr txBox="1"/>
          <p:nvPr>
            <p:ph idx="1" type="subTitle"/>
          </p:nvPr>
        </p:nvSpPr>
        <p:spPr>
          <a:xfrm>
            <a:off x="519500" y="5248379"/>
            <a:ext cx="14201100" cy="1467900"/>
          </a:xfrm>
          <a:prstGeom prst="rect">
            <a:avLst/>
          </a:prstGeom>
        </p:spPr>
        <p:txBody>
          <a:bodyPr anchorCtr="0" anchor="t" bIns="152375" lIns="152375" rIns="152375" tIns="152375"/>
          <a:lstStyle>
            <a:lvl1pPr lvl="0" algn="ctr">
              <a:lnSpc>
                <a:spcPct val="100000"/>
              </a:lnSpc>
              <a:spcBef>
                <a:spcPts val="0"/>
              </a:spcBef>
              <a:spcAft>
                <a:spcPts val="0"/>
              </a:spcAft>
              <a:buSzPct val="100000"/>
              <a:buNone/>
              <a:defRPr sz="4700"/>
            </a:lvl1pPr>
            <a:lvl2pPr lvl="1" algn="ctr">
              <a:lnSpc>
                <a:spcPct val="100000"/>
              </a:lnSpc>
              <a:spcBef>
                <a:spcPts val="0"/>
              </a:spcBef>
              <a:spcAft>
                <a:spcPts val="0"/>
              </a:spcAft>
              <a:buSzPct val="100000"/>
              <a:buNone/>
              <a:defRPr sz="4700"/>
            </a:lvl2pPr>
            <a:lvl3pPr lvl="2" algn="ctr">
              <a:lnSpc>
                <a:spcPct val="100000"/>
              </a:lnSpc>
              <a:spcBef>
                <a:spcPts val="0"/>
              </a:spcBef>
              <a:spcAft>
                <a:spcPts val="0"/>
              </a:spcAft>
              <a:buSzPct val="100000"/>
              <a:buNone/>
              <a:defRPr sz="4700"/>
            </a:lvl3pPr>
            <a:lvl4pPr lvl="3" algn="ctr">
              <a:lnSpc>
                <a:spcPct val="100000"/>
              </a:lnSpc>
              <a:spcBef>
                <a:spcPts val="0"/>
              </a:spcBef>
              <a:spcAft>
                <a:spcPts val="0"/>
              </a:spcAft>
              <a:buSzPct val="100000"/>
              <a:buNone/>
              <a:defRPr sz="4700"/>
            </a:lvl4pPr>
            <a:lvl5pPr lvl="4" algn="ctr">
              <a:lnSpc>
                <a:spcPct val="100000"/>
              </a:lnSpc>
              <a:spcBef>
                <a:spcPts val="0"/>
              </a:spcBef>
              <a:spcAft>
                <a:spcPts val="0"/>
              </a:spcAft>
              <a:buSzPct val="100000"/>
              <a:buNone/>
              <a:defRPr sz="4700"/>
            </a:lvl5pPr>
            <a:lvl6pPr lvl="5" algn="ctr">
              <a:lnSpc>
                <a:spcPct val="100000"/>
              </a:lnSpc>
              <a:spcBef>
                <a:spcPts val="0"/>
              </a:spcBef>
              <a:spcAft>
                <a:spcPts val="0"/>
              </a:spcAft>
              <a:buSzPct val="100000"/>
              <a:buNone/>
              <a:defRPr sz="4700"/>
            </a:lvl6pPr>
            <a:lvl7pPr lvl="6" algn="ctr">
              <a:lnSpc>
                <a:spcPct val="100000"/>
              </a:lnSpc>
              <a:spcBef>
                <a:spcPts val="0"/>
              </a:spcBef>
              <a:spcAft>
                <a:spcPts val="0"/>
              </a:spcAft>
              <a:buSzPct val="100000"/>
              <a:buNone/>
              <a:defRPr sz="4700"/>
            </a:lvl7pPr>
            <a:lvl8pPr lvl="7" algn="ctr">
              <a:lnSpc>
                <a:spcPct val="100000"/>
              </a:lnSpc>
              <a:spcBef>
                <a:spcPts val="0"/>
              </a:spcBef>
              <a:spcAft>
                <a:spcPts val="0"/>
              </a:spcAft>
              <a:buSzPct val="100000"/>
              <a:buNone/>
              <a:defRPr sz="4700"/>
            </a:lvl8pPr>
            <a:lvl9pPr lvl="8" algn="ctr">
              <a:lnSpc>
                <a:spcPct val="100000"/>
              </a:lnSpc>
              <a:spcBef>
                <a:spcPts val="0"/>
              </a:spcBef>
              <a:spcAft>
                <a:spcPts val="0"/>
              </a:spcAft>
              <a:buSzPct val="100000"/>
              <a:buNone/>
              <a:defRPr sz="4700"/>
            </a:lvl9pPr>
          </a:lstStyle>
          <a:p/>
        </p:txBody>
      </p:sp>
      <p:sp>
        <p:nvSpPr>
          <p:cNvPr id="12" name="Shape 12"/>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519500" y="2048379"/>
            <a:ext cx="14201100" cy="3636600"/>
          </a:xfrm>
          <a:prstGeom prst="rect">
            <a:avLst/>
          </a:prstGeom>
        </p:spPr>
        <p:txBody>
          <a:bodyPr anchorCtr="0" anchor="b" bIns="152375" lIns="152375" rIns="152375" tIns="152375"/>
          <a:lstStyle>
            <a:lvl1pPr lvl="0" algn="ctr">
              <a:spcBef>
                <a:spcPts val="0"/>
              </a:spcBef>
              <a:buSzPct val="100000"/>
              <a:defRPr sz="20000"/>
            </a:lvl1pPr>
            <a:lvl2pPr lvl="1" algn="ctr">
              <a:spcBef>
                <a:spcPts val="0"/>
              </a:spcBef>
              <a:buSzPct val="100000"/>
              <a:defRPr sz="20000"/>
            </a:lvl2pPr>
            <a:lvl3pPr lvl="2" algn="ctr">
              <a:spcBef>
                <a:spcPts val="0"/>
              </a:spcBef>
              <a:buSzPct val="100000"/>
              <a:defRPr sz="20000"/>
            </a:lvl3pPr>
            <a:lvl4pPr lvl="3" algn="ctr">
              <a:spcBef>
                <a:spcPts val="0"/>
              </a:spcBef>
              <a:buSzPct val="100000"/>
              <a:defRPr sz="20000"/>
            </a:lvl4pPr>
            <a:lvl5pPr lvl="4" algn="ctr">
              <a:spcBef>
                <a:spcPts val="0"/>
              </a:spcBef>
              <a:buSzPct val="100000"/>
              <a:defRPr sz="20000"/>
            </a:lvl5pPr>
            <a:lvl6pPr lvl="5" algn="ctr">
              <a:spcBef>
                <a:spcPts val="0"/>
              </a:spcBef>
              <a:buSzPct val="100000"/>
              <a:defRPr sz="20000"/>
            </a:lvl6pPr>
            <a:lvl7pPr lvl="6" algn="ctr">
              <a:spcBef>
                <a:spcPts val="0"/>
              </a:spcBef>
              <a:buSzPct val="100000"/>
              <a:defRPr sz="20000"/>
            </a:lvl7pPr>
            <a:lvl8pPr lvl="7" algn="ctr">
              <a:spcBef>
                <a:spcPts val="0"/>
              </a:spcBef>
              <a:buSzPct val="100000"/>
              <a:defRPr sz="20000"/>
            </a:lvl8pPr>
            <a:lvl9pPr lvl="8" algn="ctr">
              <a:spcBef>
                <a:spcPts val="0"/>
              </a:spcBef>
              <a:buSzPct val="100000"/>
              <a:defRPr sz="20000"/>
            </a:lvl9pPr>
          </a:lstStyle>
          <a:p/>
        </p:txBody>
      </p:sp>
      <p:sp>
        <p:nvSpPr>
          <p:cNvPr id="47" name="Shape 47"/>
          <p:cNvSpPr txBox="1"/>
          <p:nvPr>
            <p:ph idx="1" type="body"/>
          </p:nvPr>
        </p:nvSpPr>
        <p:spPr>
          <a:xfrm>
            <a:off x="519500" y="5837453"/>
            <a:ext cx="14201100" cy="2408400"/>
          </a:xfrm>
          <a:prstGeom prst="rect">
            <a:avLst/>
          </a:prstGeom>
        </p:spPr>
        <p:txBody>
          <a:bodyPr anchorCtr="0" anchor="t" bIns="152375" lIns="152375" rIns="152375" tIns="15237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8" name="Shape 48"/>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5F5F5"/>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519500" y="3983055"/>
            <a:ext cx="14201100" cy="1559100"/>
          </a:xfrm>
          <a:prstGeom prst="rect">
            <a:avLst/>
          </a:prstGeom>
        </p:spPr>
        <p:txBody>
          <a:bodyPr anchorCtr="0" anchor="ctr" bIns="152375" lIns="152375" rIns="152375" tIns="152375"/>
          <a:lstStyle>
            <a:lvl1pPr lvl="0" algn="ctr">
              <a:spcBef>
                <a:spcPts val="0"/>
              </a:spcBef>
              <a:buSzPct val="100000"/>
              <a:defRPr sz="60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p:txBody>
      </p:sp>
      <p:sp>
        <p:nvSpPr>
          <p:cNvPr id="15" name="Shape 15"/>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519500" y="304870"/>
            <a:ext cx="14201100" cy="1060500"/>
          </a:xfrm>
          <a:prstGeom prst="rect">
            <a:avLst/>
          </a:prstGeom>
        </p:spPr>
        <p:txBody>
          <a:bodyPr anchorCtr="0" anchor="t" bIns="152375" lIns="152375" rIns="152375" tIns="152375"/>
          <a:lstStyle>
            <a:lvl1pPr lvl="0">
              <a:spcBef>
                <a:spcPts val="0"/>
              </a:spcBef>
              <a:buSzPct val="100000"/>
              <a:buFont typeface="Open Sans"/>
              <a:defRPr sz="6700">
                <a:solidFill>
                  <a:srgbClr val="FFFFFF"/>
                </a:solidFill>
                <a:latin typeface="Open Sans"/>
                <a:ea typeface="Open Sans"/>
                <a:cs typeface="Open Sans"/>
                <a:sym typeface="Open San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519500" y="2309083"/>
            <a:ext cx="14201100" cy="5721000"/>
          </a:xfrm>
          <a:prstGeom prst="rect">
            <a:avLst/>
          </a:prstGeom>
        </p:spPr>
        <p:txBody>
          <a:bodyPr anchorCtr="0" anchor="t" bIns="152375" lIns="152375" rIns="152375" tIns="152375"/>
          <a:lstStyle>
            <a:lvl1pPr lvl="0">
              <a:spcBef>
                <a:spcPts val="0"/>
              </a:spcBef>
              <a:buSzPct val="100000"/>
              <a:buChar char="·"/>
              <a:defRPr sz="4300">
                <a:solidFill>
                  <a:srgbClr val="FFFFFF"/>
                </a:solidFill>
                <a:latin typeface="Open Sans"/>
                <a:ea typeface="Open Sans"/>
                <a:cs typeface="Open Sans"/>
                <a:sym typeface="Open San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
        <p:nvSpPr>
          <p:cNvPr id="20" name="Shape 20"/>
          <p:cNvSpPr txBox="1"/>
          <p:nvPr/>
        </p:nvSpPr>
        <p:spPr>
          <a:xfrm>
            <a:off x="519500" y="2279916"/>
            <a:ext cx="14201100" cy="5649000"/>
          </a:xfrm>
          <a:prstGeom prst="rect">
            <a:avLst/>
          </a:prstGeom>
          <a:noFill/>
          <a:ln>
            <a:noFill/>
          </a:ln>
        </p:spPr>
        <p:txBody>
          <a:bodyPr anchorCtr="0" anchor="t" bIns="152375" lIns="152375" rIns="152375" tIns="152375">
            <a:noAutofit/>
          </a:bodyPr>
          <a:lstStyle/>
          <a:p>
            <a:pPr lvl="0" rtl="0">
              <a:spcBef>
                <a:spcPts val="0"/>
              </a:spcBef>
              <a:buNone/>
            </a:pPr>
            <a:r>
              <a:t/>
            </a:r>
            <a:endParaRPr sz="4000">
              <a:solidFill>
                <a:srgbClr val="FFFFFF"/>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519500" y="737620"/>
            <a:ext cx="14201100" cy="1060499"/>
          </a:xfrm>
          <a:prstGeom prst="rect">
            <a:avLst/>
          </a:prstGeom>
        </p:spPr>
        <p:txBody>
          <a:bodyPr anchorCtr="0" anchor="t" bIns="152375" lIns="152375" rIns="152375" tIns="1523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519500" y="2134212"/>
            <a:ext cx="6666600" cy="6326400"/>
          </a:xfrm>
          <a:prstGeom prst="rect">
            <a:avLst/>
          </a:prstGeom>
        </p:spPr>
        <p:txBody>
          <a:bodyPr anchorCtr="0" anchor="t" bIns="152375" lIns="152375" rIns="152375" tIns="152375"/>
          <a:lstStyle>
            <a:lvl1pPr lvl="0">
              <a:spcBef>
                <a:spcPts val="0"/>
              </a:spcBef>
              <a:buSzPct val="100000"/>
              <a:defRPr sz="23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24" name="Shape 24"/>
          <p:cNvSpPr txBox="1"/>
          <p:nvPr>
            <p:ph idx="2" type="body"/>
          </p:nvPr>
        </p:nvSpPr>
        <p:spPr>
          <a:xfrm>
            <a:off x="8054000" y="2134212"/>
            <a:ext cx="6666600" cy="6326400"/>
          </a:xfrm>
          <a:prstGeom prst="rect">
            <a:avLst/>
          </a:prstGeom>
        </p:spPr>
        <p:txBody>
          <a:bodyPr anchorCtr="0" anchor="t" bIns="152375" lIns="152375" rIns="152375" tIns="152375"/>
          <a:lstStyle>
            <a:lvl1pPr lvl="0">
              <a:spcBef>
                <a:spcPts val="0"/>
              </a:spcBef>
              <a:buSzPct val="100000"/>
              <a:defRPr sz="23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25" name="Shape 25"/>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519500" y="737620"/>
            <a:ext cx="14201100" cy="1060499"/>
          </a:xfrm>
          <a:prstGeom prst="rect">
            <a:avLst/>
          </a:prstGeom>
        </p:spPr>
        <p:txBody>
          <a:bodyPr anchorCtr="0" anchor="t" bIns="152375" lIns="152375" rIns="152375" tIns="1523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519500" y="1028888"/>
            <a:ext cx="4680000" cy="1399500"/>
          </a:xfrm>
          <a:prstGeom prst="rect">
            <a:avLst/>
          </a:prstGeom>
        </p:spPr>
        <p:txBody>
          <a:bodyPr anchorCtr="0" anchor="b" bIns="152375" lIns="152375" rIns="152375" tIns="15237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31" name="Shape 31"/>
          <p:cNvSpPr txBox="1"/>
          <p:nvPr>
            <p:ph idx="1" type="body"/>
          </p:nvPr>
        </p:nvSpPr>
        <p:spPr>
          <a:xfrm>
            <a:off x="519500" y="2573333"/>
            <a:ext cx="4680000" cy="5888100"/>
          </a:xfrm>
          <a:prstGeom prst="rect">
            <a:avLst/>
          </a:prstGeom>
        </p:spPr>
        <p:txBody>
          <a:bodyPr anchorCtr="0" anchor="t" bIns="152375" lIns="152375" rIns="152375" tIns="152375"/>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32" name="Shape 32"/>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817083" y="833611"/>
            <a:ext cx="10613100" cy="7575600"/>
          </a:xfrm>
          <a:prstGeom prst="rect">
            <a:avLst/>
          </a:prstGeom>
        </p:spPr>
        <p:txBody>
          <a:bodyPr anchorCtr="0" anchor="ctr" bIns="152375" lIns="152375" rIns="152375" tIns="15237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35" name="Shape 35"/>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7620000" y="-231"/>
            <a:ext cx="7620000" cy="9525000"/>
          </a:xfrm>
          <a:prstGeom prst="rect">
            <a:avLst/>
          </a:prstGeom>
          <a:solidFill>
            <a:schemeClr val="lt2"/>
          </a:solidFill>
          <a:ln>
            <a:noFill/>
          </a:ln>
        </p:spPr>
        <p:txBody>
          <a:bodyPr anchorCtr="0" anchor="ctr" bIns="152375" lIns="152375" rIns="152375" tIns="152375">
            <a:noAutofit/>
          </a:bodyPr>
          <a:lstStyle/>
          <a:p>
            <a:pPr lvl="0">
              <a:spcBef>
                <a:spcPts val="0"/>
              </a:spcBef>
              <a:buNone/>
            </a:pPr>
            <a:r>
              <a:t/>
            </a:r>
            <a:endParaRPr/>
          </a:p>
        </p:txBody>
      </p:sp>
      <p:sp>
        <p:nvSpPr>
          <p:cNvPr id="38" name="Shape 38"/>
          <p:cNvSpPr txBox="1"/>
          <p:nvPr>
            <p:ph type="title"/>
          </p:nvPr>
        </p:nvSpPr>
        <p:spPr>
          <a:xfrm>
            <a:off x="442500" y="2283657"/>
            <a:ext cx="6741900" cy="2744999"/>
          </a:xfrm>
          <a:prstGeom prst="rect">
            <a:avLst/>
          </a:prstGeom>
        </p:spPr>
        <p:txBody>
          <a:bodyPr anchorCtr="0" anchor="b" bIns="152375" lIns="152375" rIns="152375" tIns="152375"/>
          <a:lstStyle>
            <a:lvl1pPr lvl="0" algn="ctr">
              <a:spcBef>
                <a:spcPts val="0"/>
              </a:spcBef>
              <a:buSzPct val="100000"/>
              <a:defRPr sz="7000"/>
            </a:lvl1pPr>
            <a:lvl2pPr lvl="1" algn="ctr">
              <a:spcBef>
                <a:spcPts val="0"/>
              </a:spcBef>
              <a:buSzPct val="100000"/>
              <a:defRPr sz="7000"/>
            </a:lvl2pPr>
            <a:lvl3pPr lvl="2" algn="ctr">
              <a:spcBef>
                <a:spcPts val="0"/>
              </a:spcBef>
              <a:buSzPct val="100000"/>
              <a:defRPr sz="7000"/>
            </a:lvl3pPr>
            <a:lvl4pPr lvl="3" algn="ctr">
              <a:spcBef>
                <a:spcPts val="0"/>
              </a:spcBef>
              <a:buSzPct val="100000"/>
              <a:defRPr sz="7000"/>
            </a:lvl4pPr>
            <a:lvl5pPr lvl="4" algn="ctr">
              <a:spcBef>
                <a:spcPts val="0"/>
              </a:spcBef>
              <a:buSzPct val="100000"/>
              <a:defRPr sz="7000"/>
            </a:lvl5pPr>
            <a:lvl6pPr lvl="5" algn="ctr">
              <a:spcBef>
                <a:spcPts val="0"/>
              </a:spcBef>
              <a:buSzPct val="100000"/>
              <a:defRPr sz="7000"/>
            </a:lvl6pPr>
            <a:lvl7pPr lvl="6" algn="ctr">
              <a:spcBef>
                <a:spcPts val="0"/>
              </a:spcBef>
              <a:buSzPct val="100000"/>
              <a:defRPr sz="7000"/>
            </a:lvl7pPr>
            <a:lvl8pPr lvl="7" algn="ctr">
              <a:spcBef>
                <a:spcPts val="0"/>
              </a:spcBef>
              <a:buSzPct val="100000"/>
              <a:defRPr sz="7000"/>
            </a:lvl8pPr>
            <a:lvl9pPr lvl="8" algn="ctr">
              <a:spcBef>
                <a:spcPts val="0"/>
              </a:spcBef>
              <a:buSzPct val="100000"/>
              <a:defRPr sz="7000"/>
            </a:lvl9pPr>
          </a:lstStyle>
          <a:p/>
        </p:txBody>
      </p:sp>
      <p:sp>
        <p:nvSpPr>
          <p:cNvPr id="39" name="Shape 39"/>
          <p:cNvSpPr txBox="1"/>
          <p:nvPr>
            <p:ph idx="1" type="subTitle"/>
          </p:nvPr>
        </p:nvSpPr>
        <p:spPr>
          <a:xfrm>
            <a:off x="442500" y="5190879"/>
            <a:ext cx="6741900" cy="2286900"/>
          </a:xfrm>
          <a:prstGeom prst="rect">
            <a:avLst/>
          </a:prstGeom>
        </p:spPr>
        <p:txBody>
          <a:bodyPr anchorCtr="0" anchor="t" bIns="152375" lIns="152375" rIns="152375" tIns="152375"/>
          <a:lstStyle>
            <a:lvl1pPr lvl="0" algn="ctr">
              <a:lnSpc>
                <a:spcPct val="100000"/>
              </a:lnSpc>
              <a:spcBef>
                <a:spcPts val="0"/>
              </a:spcBef>
              <a:spcAft>
                <a:spcPts val="0"/>
              </a:spcAft>
              <a:buSzPct val="100000"/>
              <a:buNone/>
              <a:defRPr sz="3500"/>
            </a:lvl1pPr>
            <a:lvl2pPr lvl="1" algn="ctr">
              <a:lnSpc>
                <a:spcPct val="100000"/>
              </a:lnSpc>
              <a:spcBef>
                <a:spcPts val="0"/>
              </a:spcBef>
              <a:spcAft>
                <a:spcPts val="0"/>
              </a:spcAft>
              <a:buSzPct val="100000"/>
              <a:buNone/>
              <a:defRPr sz="3500"/>
            </a:lvl2pPr>
            <a:lvl3pPr lvl="2" algn="ctr">
              <a:lnSpc>
                <a:spcPct val="100000"/>
              </a:lnSpc>
              <a:spcBef>
                <a:spcPts val="0"/>
              </a:spcBef>
              <a:spcAft>
                <a:spcPts val="0"/>
              </a:spcAft>
              <a:buSzPct val="100000"/>
              <a:buNone/>
              <a:defRPr sz="3500"/>
            </a:lvl3pPr>
            <a:lvl4pPr lvl="3" algn="ctr">
              <a:lnSpc>
                <a:spcPct val="100000"/>
              </a:lnSpc>
              <a:spcBef>
                <a:spcPts val="0"/>
              </a:spcBef>
              <a:spcAft>
                <a:spcPts val="0"/>
              </a:spcAft>
              <a:buSzPct val="100000"/>
              <a:buNone/>
              <a:defRPr sz="3500"/>
            </a:lvl4pPr>
            <a:lvl5pPr lvl="4" algn="ctr">
              <a:lnSpc>
                <a:spcPct val="100000"/>
              </a:lnSpc>
              <a:spcBef>
                <a:spcPts val="0"/>
              </a:spcBef>
              <a:spcAft>
                <a:spcPts val="0"/>
              </a:spcAft>
              <a:buSzPct val="100000"/>
              <a:buNone/>
              <a:defRPr sz="3500"/>
            </a:lvl5pPr>
            <a:lvl6pPr lvl="5" algn="ctr">
              <a:lnSpc>
                <a:spcPct val="100000"/>
              </a:lnSpc>
              <a:spcBef>
                <a:spcPts val="0"/>
              </a:spcBef>
              <a:spcAft>
                <a:spcPts val="0"/>
              </a:spcAft>
              <a:buSzPct val="100000"/>
              <a:buNone/>
              <a:defRPr sz="3500"/>
            </a:lvl6pPr>
            <a:lvl7pPr lvl="6" algn="ctr">
              <a:lnSpc>
                <a:spcPct val="100000"/>
              </a:lnSpc>
              <a:spcBef>
                <a:spcPts val="0"/>
              </a:spcBef>
              <a:spcAft>
                <a:spcPts val="0"/>
              </a:spcAft>
              <a:buSzPct val="100000"/>
              <a:buNone/>
              <a:defRPr sz="3500"/>
            </a:lvl7pPr>
            <a:lvl8pPr lvl="7" algn="ctr">
              <a:lnSpc>
                <a:spcPct val="100000"/>
              </a:lnSpc>
              <a:spcBef>
                <a:spcPts val="0"/>
              </a:spcBef>
              <a:spcAft>
                <a:spcPts val="0"/>
              </a:spcAft>
              <a:buSzPct val="100000"/>
              <a:buNone/>
              <a:defRPr sz="3500"/>
            </a:lvl8pPr>
            <a:lvl9pPr lvl="8" algn="ctr">
              <a:lnSpc>
                <a:spcPct val="100000"/>
              </a:lnSpc>
              <a:spcBef>
                <a:spcPts val="0"/>
              </a:spcBef>
              <a:spcAft>
                <a:spcPts val="0"/>
              </a:spcAft>
              <a:buSzPct val="100000"/>
              <a:buNone/>
              <a:defRPr sz="3500"/>
            </a:lvl9pPr>
          </a:lstStyle>
          <a:p/>
        </p:txBody>
      </p:sp>
      <p:sp>
        <p:nvSpPr>
          <p:cNvPr id="40" name="Shape 40"/>
          <p:cNvSpPr txBox="1"/>
          <p:nvPr>
            <p:ph idx="2" type="body"/>
          </p:nvPr>
        </p:nvSpPr>
        <p:spPr>
          <a:xfrm>
            <a:off x="8232500" y="1340879"/>
            <a:ext cx="6395100" cy="6843000"/>
          </a:xfrm>
          <a:prstGeom prst="rect">
            <a:avLst/>
          </a:prstGeom>
        </p:spPr>
        <p:txBody>
          <a:bodyPr anchorCtr="0" anchor="ctr" bIns="152375" lIns="152375" rIns="152375" tIns="1523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519500" y="7834398"/>
            <a:ext cx="9998100" cy="1120500"/>
          </a:xfrm>
          <a:prstGeom prst="rect">
            <a:avLst/>
          </a:prstGeom>
        </p:spPr>
        <p:txBody>
          <a:bodyPr anchorCtr="0" anchor="ctr" bIns="152375" lIns="152375" rIns="152375" tIns="152375"/>
          <a:lstStyle>
            <a:lvl1pPr lvl="0">
              <a:lnSpc>
                <a:spcPct val="100000"/>
              </a:lnSpc>
              <a:spcBef>
                <a:spcPts val="0"/>
              </a:spcBef>
              <a:spcAft>
                <a:spcPts val="0"/>
              </a:spcAft>
              <a:buNone/>
              <a:defRPr/>
            </a:lvl1pPr>
          </a:lstStyle>
          <a:p/>
        </p:txBody>
      </p:sp>
      <p:sp>
        <p:nvSpPr>
          <p:cNvPr id="44" name="Shape 44"/>
          <p:cNvSpPr txBox="1"/>
          <p:nvPr>
            <p:ph idx="12" type="sldNum"/>
          </p:nvPr>
        </p:nvSpPr>
        <p:spPr>
          <a:xfrm>
            <a:off x="14120763" y="8635586"/>
            <a:ext cx="914400" cy="729000"/>
          </a:xfrm>
          <a:prstGeom prst="rect">
            <a:avLst/>
          </a:prstGeom>
        </p:spPr>
        <p:txBody>
          <a:bodyPr anchorCtr="0" anchor="ctr" bIns="152375" lIns="152375" rIns="152375" tIns="15237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519500" y="737620"/>
            <a:ext cx="14201100" cy="1060499"/>
          </a:xfrm>
          <a:prstGeom prst="rect">
            <a:avLst/>
          </a:prstGeom>
          <a:noFill/>
          <a:ln>
            <a:noFill/>
          </a:ln>
        </p:spPr>
        <p:txBody>
          <a:bodyPr anchorCtr="0" anchor="t" bIns="152375" lIns="152375" rIns="152375" tIns="152375"/>
          <a:lstStyle>
            <a:lvl1pPr lvl="0">
              <a:spcBef>
                <a:spcPts val="0"/>
              </a:spcBef>
              <a:buClr>
                <a:srgbClr val="FFFFFF"/>
              </a:buClr>
              <a:buSzPct val="100000"/>
              <a:buFont typeface="Open Sans"/>
              <a:buNone/>
              <a:defRPr sz="6700">
                <a:solidFill>
                  <a:srgbClr val="FFFFFF"/>
                </a:solidFill>
                <a:latin typeface="Open Sans"/>
                <a:ea typeface="Open Sans"/>
                <a:cs typeface="Open Sans"/>
                <a:sym typeface="Open Sans"/>
              </a:defRPr>
            </a:lvl1pPr>
            <a:lvl2pPr lvl="1">
              <a:spcBef>
                <a:spcPts val="0"/>
              </a:spcBef>
              <a:buClr>
                <a:schemeClr val="dk1"/>
              </a:buClr>
              <a:buSzPct val="100000"/>
              <a:buNone/>
              <a:defRPr sz="4700">
                <a:solidFill>
                  <a:schemeClr val="dk1"/>
                </a:solidFill>
              </a:defRPr>
            </a:lvl2pPr>
            <a:lvl3pPr lvl="2">
              <a:spcBef>
                <a:spcPts val="0"/>
              </a:spcBef>
              <a:buClr>
                <a:schemeClr val="dk1"/>
              </a:buClr>
              <a:buSzPct val="100000"/>
              <a:buNone/>
              <a:defRPr sz="4700">
                <a:solidFill>
                  <a:schemeClr val="dk1"/>
                </a:solidFill>
              </a:defRPr>
            </a:lvl3pPr>
            <a:lvl4pPr lvl="3">
              <a:spcBef>
                <a:spcPts val="0"/>
              </a:spcBef>
              <a:buClr>
                <a:schemeClr val="dk1"/>
              </a:buClr>
              <a:buSzPct val="100000"/>
              <a:buNone/>
              <a:defRPr sz="4700">
                <a:solidFill>
                  <a:schemeClr val="dk1"/>
                </a:solidFill>
              </a:defRPr>
            </a:lvl4pPr>
            <a:lvl5pPr lvl="4">
              <a:spcBef>
                <a:spcPts val="0"/>
              </a:spcBef>
              <a:buClr>
                <a:schemeClr val="dk1"/>
              </a:buClr>
              <a:buSzPct val="100000"/>
              <a:buNone/>
              <a:defRPr sz="4700">
                <a:solidFill>
                  <a:schemeClr val="dk1"/>
                </a:solidFill>
              </a:defRPr>
            </a:lvl5pPr>
            <a:lvl6pPr lvl="5">
              <a:spcBef>
                <a:spcPts val="0"/>
              </a:spcBef>
              <a:buClr>
                <a:schemeClr val="dk1"/>
              </a:buClr>
              <a:buSzPct val="100000"/>
              <a:buNone/>
              <a:defRPr sz="4700">
                <a:solidFill>
                  <a:schemeClr val="dk1"/>
                </a:solidFill>
              </a:defRPr>
            </a:lvl6pPr>
            <a:lvl7pPr lvl="6">
              <a:spcBef>
                <a:spcPts val="0"/>
              </a:spcBef>
              <a:buClr>
                <a:schemeClr val="dk1"/>
              </a:buClr>
              <a:buSzPct val="100000"/>
              <a:buNone/>
              <a:defRPr sz="4700">
                <a:solidFill>
                  <a:schemeClr val="dk1"/>
                </a:solidFill>
              </a:defRPr>
            </a:lvl7pPr>
            <a:lvl8pPr lvl="7">
              <a:spcBef>
                <a:spcPts val="0"/>
              </a:spcBef>
              <a:buClr>
                <a:schemeClr val="dk1"/>
              </a:buClr>
              <a:buSzPct val="100000"/>
              <a:buNone/>
              <a:defRPr sz="4700">
                <a:solidFill>
                  <a:schemeClr val="dk1"/>
                </a:solidFill>
              </a:defRPr>
            </a:lvl8pPr>
            <a:lvl9pPr lvl="8">
              <a:spcBef>
                <a:spcPts val="0"/>
              </a:spcBef>
              <a:buClr>
                <a:schemeClr val="dk1"/>
              </a:buClr>
              <a:buSzPct val="100000"/>
              <a:buNone/>
              <a:defRPr sz="4700">
                <a:solidFill>
                  <a:schemeClr val="dk1"/>
                </a:solidFill>
              </a:defRPr>
            </a:lvl9pPr>
          </a:lstStyle>
          <a:p/>
        </p:txBody>
      </p:sp>
      <p:sp>
        <p:nvSpPr>
          <p:cNvPr id="7" name="Shape 7"/>
          <p:cNvSpPr txBox="1"/>
          <p:nvPr>
            <p:ph idx="1" type="body"/>
          </p:nvPr>
        </p:nvSpPr>
        <p:spPr>
          <a:xfrm>
            <a:off x="519500" y="2309083"/>
            <a:ext cx="14201100" cy="5721000"/>
          </a:xfrm>
          <a:prstGeom prst="rect">
            <a:avLst/>
          </a:prstGeom>
          <a:noFill/>
          <a:ln>
            <a:noFill/>
          </a:ln>
        </p:spPr>
        <p:txBody>
          <a:bodyPr anchorCtr="0" anchor="t" bIns="152375" lIns="152375" rIns="152375" tIns="152375"/>
          <a:lstStyle>
            <a:lvl1pPr lvl="0">
              <a:lnSpc>
                <a:spcPct val="115000"/>
              </a:lnSpc>
              <a:spcBef>
                <a:spcPts val="0"/>
              </a:spcBef>
              <a:spcAft>
                <a:spcPts val="2700"/>
              </a:spcAft>
              <a:buClr>
                <a:srgbClr val="FFFFFF"/>
              </a:buClr>
              <a:buSzPct val="100000"/>
              <a:buFont typeface="Open Sans"/>
              <a:buChar char="·"/>
              <a:defRPr sz="4300">
                <a:solidFill>
                  <a:srgbClr val="FFFFFF"/>
                </a:solidFill>
              </a:defRPr>
            </a:lvl1pPr>
            <a:lvl2pPr lvl="1">
              <a:lnSpc>
                <a:spcPct val="115000"/>
              </a:lnSpc>
              <a:spcBef>
                <a:spcPts val="0"/>
              </a:spcBef>
              <a:spcAft>
                <a:spcPts val="2700"/>
              </a:spcAft>
              <a:buClr>
                <a:srgbClr val="FFFFFF"/>
              </a:buClr>
              <a:buSzPct val="100000"/>
              <a:defRPr sz="2300">
                <a:solidFill>
                  <a:srgbClr val="FFFFFF"/>
                </a:solidFill>
              </a:defRPr>
            </a:lvl2pPr>
            <a:lvl3pPr lvl="2">
              <a:lnSpc>
                <a:spcPct val="115000"/>
              </a:lnSpc>
              <a:spcBef>
                <a:spcPts val="0"/>
              </a:spcBef>
              <a:spcAft>
                <a:spcPts val="2700"/>
              </a:spcAft>
              <a:buClr>
                <a:srgbClr val="FFFFFF"/>
              </a:buClr>
              <a:buSzPct val="100000"/>
              <a:defRPr sz="2300">
                <a:solidFill>
                  <a:srgbClr val="FFFFFF"/>
                </a:solidFill>
              </a:defRPr>
            </a:lvl3pPr>
            <a:lvl4pPr lvl="3">
              <a:lnSpc>
                <a:spcPct val="115000"/>
              </a:lnSpc>
              <a:spcBef>
                <a:spcPts val="0"/>
              </a:spcBef>
              <a:spcAft>
                <a:spcPts val="2700"/>
              </a:spcAft>
              <a:buClr>
                <a:srgbClr val="FFFFFF"/>
              </a:buClr>
              <a:buSzPct val="100000"/>
              <a:defRPr sz="2300">
                <a:solidFill>
                  <a:srgbClr val="FFFFFF"/>
                </a:solidFill>
              </a:defRPr>
            </a:lvl4pPr>
            <a:lvl5pPr lvl="4">
              <a:lnSpc>
                <a:spcPct val="115000"/>
              </a:lnSpc>
              <a:spcBef>
                <a:spcPts val="0"/>
              </a:spcBef>
              <a:spcAft>
                <a:spcPts val="2700"/>
              </a:spcAft>
              <a:buClr>
                <a:srgbClr val="FFFFFF"/>
              </a:buClr>
              <a:buSzPct val="100000"/>
              <a:defRPr sz="2300">
                <a:solidFill>
                  <a:srgbClr val="FFFFFF"/>
                </a:solidFill>
              </a:defRPr>
            </a:lvl5pPr>
            <a:lvl6pPr lvl="5">
              <a:lnSpc>
                <a:spcPct val="115000"/>
              </a:lnSpc>
              <a:spcBef>
                <a:spcPts val="0"/>
              </a:spcBef>
              <a:spcAft>
                <a:spcPts val="2700"/>
              </a:spcAft>
              <a:buClr>
                <a:srgbClr val="FFFFFF"/>
              </a:buClr>
              <a:buSzPct val="100000"/>
              <a:defRPr sz="2300">
                <a:solidFill>
                  <a:srgbClr val="FFFFFF"/>
                </a:solidFill>
              </a:defRPr>
            </a:lvl6pPr>
            <a:lvl7pPr lvl="6">
              <a:lnSpc>
                <a:spcPct val="115000"/>
              </a:lnSpc>
              <a:spcBef>
                <a:spcPts val="0"/>
              </a:spcBef>
              <a:spcAft>
                <a:spcPts val="2700"/>
              </a:spcAft>
              <a:buClr>
                <a:srgbClr val="FFFFFF"/>
              </a:buClr>
              <a:buSzPct val="100000"/>
              <a:defRPr sz="2300">
                <a:solidFill>
                  <a:srgbClr val="FFFFFF"/>
                </a:solidFill>
              </a:defRPr>
            </a:lvl7pPr>
            <a:lvl8pPr lvl="7">
              <a:lnSpc>
                <a:spcPct val="115000"/>
              </a:lnSpc>
              <a:spcBef>
                <a:spcPts val="0"/>
              </a:spcBef>
              <a:spcAft>
                <a:spcPts val="2700"/>
              </a:spcAft>
              <a:buClr>
                <a:srgbClr val="FFFFFF"/>
              </a:buClr>
              <a:buSzPct val="100000"/>
              <a:defRPr sz="2300">
                <a:solidFill>
                  <a:srgbClr val="FFFFFF"/>
                </a:solidFill>
              </a:defRPr>
            </a:lvl8pPr>
            <a:lvl9pPr lvl="8">
              <a:lnSpc>
                <a:spcPct val="115000"/>
              </a:lnSpc>
              <a:spcBef>
                <a:spcPts val="0"/>
              </a:spcBef>
              <a:spcAft>
                <a:spcPts val="2700"/>
              </a:spcAft>
              <a:buClr>
                <a:srgbClr val="FFFFFF"/>
              </a:buClr>
              <a:buSzPct val="100000"/>
              <a:defRPr sz="2300">
                <a:solidFill>
                  <a:srgbClr val="FFFFFF"/>
                </a:solidFill>
              </a:defRPr>
            </a:lvl9pPr>
          </a:lstStyle>
          <a:p/>
        </p:txBody>
      </p:sp>
      <p:sp>
        <p:nvSpPr>
          <p:cNvPr id="8" name="Shape 8"/>
          <p:cNvSpPr txBox="1"/>
          <p:nvPr>
            <p:ph idx="12" type="sldNum"/>
          </p:nvPr>
        </p:nvSpPr>
        <p:spPr>
          <a:xfrm>
            <a:off x="14120763" y="8635586"/>
            <a:ext cx="914400" cy="729000"/>
          </a:xfrm>
          <a:prstGeom prst="rect">
            <a:avLst/>
          </a:prstGeom>
          <a:noFill/>
          <a:ln>
            <a:noFill/>
          </a:ln>
        </p:spPr>
        <p:txBody>
          <a:bodyPr anchorCtr="0" anchor="ctr" bIns="152375" lIns="152375" rIns="152375" tIns="152375">
            <a:noAutofit/>
          </a:bodyPr>
          <a:lstStyle/>
          <a:p>
            <a:pPr lvl="0" algn="r">
              <a:spcBef>
                <a:spcPts val="0"/>
              </a:spcBef>
              <a:buNone/>
            </a:pPr>
            <a:fld id="{00000000-1234-1234-1234-123412341234}" type="slidenum">
              <a:rPr lang="en" sz="17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csoriano89/gtkless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519400" y="1743727"/>
            <a:ext cx="14117400" cy="2767800"/>
          </a:xfrm>
          <a:prstGeom prst="rect">
            <a:avLst/>
          </a:prstGeom>
        </p:spPr>
        <p:txBody>
          <a:bodyPr anchorCtr="0" anchor="b" bIns="152375" lIns="152375" rIns="152375" tIns="152375">
            <a:noAutofit/>
          </a:bodyPr>
          <a:lstStyle/>
          <a:p>
            <a:pPr lvl="0" rtl="0" algn="l">
              <a:lnSpc>
                <a:spcPct val="115000"/>
              </a:lnSpc>
              <a:spcBef>
                <a:spcPts val="0"/>
              </a:spcBef>
              <a:buNone/>
            </a:pPr>
            <a:r>
              <a:rPr lang="en" sz="8000"/>
              <a:t>User interface applications</a:t>
            </a:r>
          </a:p>
          <a:p>
            <a:pPr lvl="0" rtl="0" algn="l">
              <a:lnSpc>
                <a:spcPct val="115000"/>
              </a:lnSpc>
              <a:spcBef>
                <a:spcPts val="0"/>
              </a:spcBef>
              <a:buNone/>
            </a:pPr>
            <a:r>
              <a:rPr i="1" lang="en" sz="3600"/>
              <a:t>VUT</a:t>
            </a:r>
          </a:p>
          <a:p>
            <a:pPr lvl="0" algn="l">
              <a:lnSpc>
                <a:spcPct val="150000"/>
              </a:lnSpc>
              <a:spcBef>
                <a:spcPts val="0"/>
              </a:spcBef>
              <a:buNone/>
            </a:pPr>
            <a:r>
              <a:t/>
            </a:r>
            <a:endParaRPr i="1" sz="3600">
              <a:solidFill>
                <a:srgbClr val="FFFFFF"/>
              </a:solidFill>
              <a:latin typeface="Open Sans"/>
              <a:ea typeface="Open Sans"/>
              <a:cs typeface="Open Sans"/>
              <a:sym typeface="Open Sans"/>
            </a:endParaRPr>
          </a:p>
        </p:txBody>
      </p:sp>
      <p:sp>
        <p:nvSpPr>
          <p:cNvPr id="57" name="Shape 57"/>
          <p:cNvSpPr txBox="1"/>
          <p:nvPr>
            <p:ph idx="1" type="subTitle"/>
          </p:nvPr>
        </p:nvSpPr>
        <p:spPr>
          <a:xfrm>
            <a:off x="519400" y="6600217"/>
            <a:ext cx="14201100" cy="1467900"/>
          </a:xfrm>
          <a:prstGeom prst="rect">
            <a:avLst/>
          </a:prstGeom>
        </p:spPr>
        <p:txBody>
          <a:bodyPr anchorCtr="0" anchor="t" bIns="152375" lIns="152375" rIns="152375" tIns="152375">
            <a:noAutofit/>
          </a:bodyPr>
          <a:lstStyle/>
          <a:p>
            <a:pPr lvl="0" algn="l">
              <a:spcBef>
                <a:spcPts val="0"/>
              </a:spcBef>
              <a:buNone/>
            </a:pPr>
            <a:r>
              <a:rPr lang="en">
                <a:solidFill>
                  <a:srgbClr val="FFFFFF"/>
                </a:solidFill>
                <a:latin typeface="Open Sans"/>
                <a:ea typeface="Open Sans"/>
                <a:cs typeface="Open Sans"/>
                <a:sym typeface="Open Sans"/>
              </a:rPr>
              <a:t>Carlos Soriano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Principles </a:t>
            </a:r>
          </a:p>
          <a:p>
            <a:pPr lvl="0" rtl="0">
              <a:spcBef>
                <a:spcPts val="0"/>
              </a:spcBef>
              <a:buNone/>
            </a:pPr>
            <a:r>
              <a:t/>
            </a:r>
            <a:endParaRPr/>
          </a:p>
        </p:txBody>
      </p:sp>
      <p:sp>
        <p:nvSpPr>
          <p:cNvPr id="108" name="Shape 108"/>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Widgets &amp; Containers</a:t>
            </a:r>
          </a:p>
          <a:p>
            <a:pPr indent="-381000" lvl="0" marL="762000" rtl="0">
              <a:lnSpc>
                <a:spcPct val="150000"/>
              </a:lnSpc>
              <a:spcBef>
                <a:spcPts val="0"/>
              </a:spcBef>
              <a:buClr>
                <a:schemeClr val="lt1"/>
              </a:buClr>
            </a:pPr>
            <a:r>
              <a:rPr lang="en">
                <a:solidFill>
                  <a:schemeClr val="lt1"/>
                </a:solidFill>
              </a:rPr>
              <a:t>User input</a:t>
            </a:r>
          </a:p>
          <a:p>
            <a:pPr indent="-381000" lvl="0" marL="762000" rtl="0">
              <a:lnSpc>
                <a:spcPct val="150000"/>
              </a:lnSpc>
              <a:spcBef>
                <a:spcPts val="0"/>
              </a:spcBef>
              <a:buClr>
                <a:schemeClr val="lt1"/>
              </a:buClr>
            </a:pPr>
            <a:r>
              <a:rPr lang="en">
                <a:solidFill>
                  <a:schemeClr val="lt1"/>
                </a:solidFill>
              </a:rPr>
              <a:t>Drawing</a:t>
            </a:r>
          </a:p>
          <a:p>
            <a:pPr indent="-381000" lvl="0" marL="762000" rtl="0">
              <a:lnSpc>
                <a:spcPct val="150000"/>
              </a:lnSpc>
              <a:spcBef>
                <a:spcPts val="0"/>
              </a:spcBef>
              <a:buClr>
                <a:schemeClr val="lt1"/>
              </a:buClr>
            </a:pPr>
            <a:r>
              <a:rPr lang="en">
                <a:solidFill>
                  <a:schemeClr val="lt1"/>
                </a:solidFill>
              </a:rPr>
              <a:t>From code to display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Principles - Widgets &amp; Containers</a:t>
            </a:r>
          </a:p>
          <a:p>
            <a:pPr lvl="0" rtl="0">
              <a:spcBef>
                <a:spcPts val="0"/>
              </a:spcBef>
              <a:buNone/>
            </a:pPr>
            <a:r>
              <a:t/>
            </a:r>
            <a:endParaRPr/>
          </a:p>
        </p:txBody>
      </p:sp>
      <p:sp>
        <p:nvSpPr>
          <p:cNvPr id="114" name="Shape 114"/>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A widget is a UI Object</a:t>
            </a:r>
          </a:p>
          <a:p>
            <a:pPr indent="-381000" lvl="0" marL="762000" rtl="0">
              <a:lnSpc>
                <a:spcPct val="150000"/>
              </a:lnSpc>
              <a:spcBef>
                <a:spcPts val="0"/>
              </a:spcBef>
              <a:buClr>
                <a:schemeClr val="lt1"/>
              </a:buClr>
            </a:pPr>
            <a:r>
              <a:rPr lang="en">
                <a:solidFill>
                  <a:schemeClr val="lt1"/>
                </a:solidFill>
              </a:rPr>
              <a:t>A widget can be a composition of other widgets</a:t>
            </a:r>
          </a:p>
          <a:p>
            <a:pPr indent="-381000" lvl="0" marL="762000" rtl="0">
              <a:lnSpc>
                <a:spcPct val="150000"/>
              </a:lnSpc>
              <a:spcBef>
                <a:spcPts val="0"/>
              </a:spcBef>
              <a:buClr>
                <a:schemeClr val="lt1"/>
              </a:buClr>
            </a:pPr>
            <a:r>
              <a:rPr lang="en">
                <a:solidFill>
                  <a:schemeClr val="lt1"/>
                </a:solidFill>
              </a:rPr>
              <a:t>Containers layout the widgets</a:t>
            </a:r>
          </a:p>
          <a:p>
            <a:pPr indent="-381000" lvl="0" marL="762000" rtl="0">
              <a:lnSpc>
                <a:spcPct val="150000"/>
              </a:lnSpc>
              <a:spcBef>
                <a:spcPts val="0"/>
              </a:spcBef>
              <a:buClr>
                <a:schemeClr val="lt1"/>
              </a:buClr>
            </a:pPr>
            <a:r>
              <a:rPr lang="en">
                <a:solidFill>
                  <a:schemeClr val="lt1"/>
                </a:solidFill>
              </a:rPr>
              <a:t>Box model vs Constraints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Principles - User input</a:t>
            </a:r>
          </a:p>
          <a:p>
            <a:pPr lvl="0" rtl="0">
              <a:spcBef>
                <a:spcPts val="0"/>
              </a:spcBef>
              <a:buNone/>
            </a:pPr>
            <a:r>
              <a:t/>
            </a:r>
            <a:endParaRPr/>
          </a:p>
        </p:txBody>
      </p:sp>
      <p:sp>
        <p:nvSpPr>
          <p:cNvPr id="120" name="Shape 120"/>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Events</a:t>
            </a:r>
          </a:p>
          <a:p>
            <a:pPr indent="-381000" lvl="0" marL="762000" rtl="0">
              <a:lnSpc>
                <a:spcPct val="150000"/>
              </a:lnSpc>
              <a:spcBef>
                <a:spcPts val="0"/>
              </a:spcBef>
              <a:buClr>
                <a:schemeClr val="lt1"/>
              </a:buClr>
            </a:pPr>
            <a:r>
              <a:rPr lang="en">
                <a:solidFill>
                  <a:schemeClr val="lt1"/>
                </a:solidFill>
              </a:rPr>
              <a:t>Callbacks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Principles - Drawing</a:t>
            </a:r>
          </a:p>
          <a:p>
            <a:pPr lvl="0" rtl="0">
              <a:spcBef>
                <a:spcPts val="0"/>
              </a:spcBef>
              <a:buNone/>
            </a:pPr>
            <a:r>
              <a:t/>
            </a:r>
            <a:endParaRPr/>
          </a:p>
        </p:txBody>
      </p:sp>
      <p:sp>
        <p:nvSpPr>
          <p:cNvPr id="126" name="Shape 126"/>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2D graphics - Cairo</a:t>
            </a:r>
          </a:p>
          <a:p>
            <a:pPr indent="-381000" lvl="0" marL="762000" rtl="0">
              <a:lnSpc>
                <a:spcPct val="150000"/>
              </a:lnSpc>
              <a:spcBef>
                <a:spcPts val="0"/>
              </a:spcBef>
              <a:buClr>
                <a:schemeClr val="lt1"/>
              </a:buClr>
            </a:pPr>
            <a:r>
              <a:rPr lang="en">
                <a:solidFill>
                  <a:schemeClr val="lt1"/>
                </a:solidFill>
              </a:rPr>
              <a:t>3D graphics - OpenGL</a:t>
            </a:r>
          </a:p>
          <a:p>
            <a:pPr indent="-381000" lvl="0" marL="762000" rtl="0">
              <a:lnSpc>
                <a:spcPct val="150000"/>
              </a:lnSpc>
              <a:spcBef>
                <a:spcPts val="0"/>
              </a:spcBef>
              <a:buClr>
                <a:schemeClr val="lt1"/>
              </a:buClr>
            </a:pPr>
            <a:r>
              <a:rPr lang="en">
                <a:solidFill>
                  <a:schemeClr val="lt1"/>
                </a:solidFill>
              </a:rPr>
              <a:t>Stack awareness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Principles - From code to display</a:t>
            </a:r>
          </a:p>
          <a:p>
            <a:pPr lvl="0" rtl="0">
              <a:spcBef>
                <a:spcPts val="0"/>
              </a:spcBef>
              <a:buNone/>
            </a:pPr>
            <a:r>
              <a:t/>
            </a:r>
            <a:endParaRPr/>
          </a:p>
        </p:txBody>
      </p:sp>
      <p:sp>
        <p:nvSpPr>
          <p:cNvPr id="132" name="Shape 132"/>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Root window</a:t>
            </a:r>
          </a:p>
          <a:p>
            <a:pPr indent="-381000" lvl="0" marL="762000" rtl="0">
              <a:lnSpc>
                <a:spcPct val="150000"/>
              </a:lnSpc>
              <a:spcBef>
                <a:spcPts val="0"/>
              </a:spcBef>
              <a:buClr>
                <a:schemeClr val="lt1"/>
              </a:buClr>
            </a:pPr>
            <a:r>
              <a:rPr lang="en">
                <a:solidFill>
                  <a:schemeClr val="lt1"/>
                </a:solidFill>
              </a:rPr>
              <a:t>Buffer for drawing</a:t>
            </a:r>
          </a:p>
          <a:p>
            <a:pPr indent="-381000" lvl="0" marL="762000" rtl="0">
              <a:lnSpc>
                <a:spcPct val="150000"/>
              </a:lnSpc>
              <a:spcBef>
                <a:spcPts val="0"/>
              </a:spcBef>
              <a:buClr>
                <a:schemeClr val="lt1"/>
              </a:buClr>
            </a:pPr>
            <a:r>
              <a:rPr lang="en">
                <a:solidFill>
                  <a:schemeClr val="lt1"/>
                </a:solidFill>
              </a:rPr>
              <a:t>Pixel cache and invalidation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Gtk</a:t>
            </a:r>
          </a:p>
          <a:p>
            <a:pPr lvl="0" rtl="0">
              <a:spcBef>
                <a:spcPts val="0"/>
              </a:spcBef>
              <a:buNone/>
            </a:pPr>
            <a:r>
              <a:t/>
            </a:r>
            <a:endParaRPr/>
          </a:p>
        </p:txBody>
      </p:sp>
      <p:sp>
        <p:nvSpPr>
          <p:cNvPr id="138" name="Shape 138"/>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Brief history</a:t>
            </a:r>
          </a:p>
          <a:p>
            <a:pPr indent="-381000" lvl="0" marL="762000" rtl="0">
              <a:lnSpc>
                <a:spcPct val="150000"/>
              </a:lnSpc>
              <a:spcBef>
                <a:spcPts val="0"/>
              </a:spcBef>
              <a:buClr>
                <a:schemeClr val="lt1"/>
              </a:buClr>
            </a:pPr>
            <a:r>
              <a:rPr lang="en">
                <a:solidFill>
                  <a:schemeClr val="lt1"/>
                </a:solidFill>
              </a:rPr>
              <a:t>Properties of the platform</a:t>
            </a:r>
          </a:p>
          <a:p>
            <a:pPr indent="-381000" lvl="0" marL="762000" rtl="0">
              <a:lnSpc>
                <a:spcPct val="150000"/>
              </a:lnSpc>
              <a:spcBef>
                <a:spcPts val="0"/>
              </a:spcBef>
              <a:buClr>
                <a:schemeClr val="lt1"/>
              </a:buClr>
            </a:pPr>
            <a:r>
              <a:rPr lang="en">
                <a:solidFill>
                  <a:schemeClr val="lt1"/>
                </a:solidFill>
              </a:rPr>
              <a:t>Tooling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Gtk - Brief history</a:t>
            </a:r>
          </a:p>
          <a:p>
            <a:pPr lvl="0" rtl="0">
              <a:spcBef>
                <a:spcPts val="0"/>
              </a:spcBef>
              <a:buNone/>
            </a:pPr>
            <a:r>
              <a:t/>
            </a:r>
            <a:endParaRPr/>
          </a:p>
        </p:txBody>
      </p:sp>
      <p:sp>
        <p:nvSpPr>
          <p:cNvPr id="144" name="Shape 144"/>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GIMP</a:t>
            </a:r>
          </a:p>
          <a:p>
            <a:pPr indent="-381000" lvl="0" marL="762000" rtl="0">
              <a:lnSpc>
                <a:spcPct val="150000"/>
              </a:lnSpc>
              <a:spcBef>
                <a:spcPts val="0"/>
              </a:spcBef>
              <a:buClr>
                <a:schemeClr val="lt1"/>
              </a:buClr>
            </a:pPr>
            <a:r>
              <a:rPr lang="en">
                <a:solidFill>
                  <a:schemeClr val="lt1"/>
                </a:solidFill>
              </a:rPr>
              <a:t>It’s own library in 1998</a:t>
            </a:r>
          </a:p>
          <a:p>
            <a:pPr indent="-381000" lvl="0" marL="762000" rtl="0">
              <a:lnSpc>
                <a:spcPct val="150000"/>
              </a:lnSpc>
              <a:spcBef>
                <a:spcPts val="0"/>
              </a:spcBef>
              <a:buClr>
                <a:schemeClr val="lt1"/>
              </a:buClr>
            </a:pPr>
            <a:r>
              <a:rPr lang="en">
                <a:solidFill>
                  <a:schemeClr val="lt1"/>
                </a:solidFill>
              </a:rPr>
              <a:t>A need from no free software GUI toolkits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Gtk - Properties of the platform</a:t>
            </a:r>
          </a:p>
          <a:p>
            <a:pPr lvl="0" rtl="0">
              <a:spcBef>
                <a:spcPts val="0"/>
              </a:spcBef>
              <a:buNone/>
            </a:pPr>
            <a:r>
              <a:t/>
            </a:r>
            <a:endParaRPr/>
          </a:p>
        </p:txBody>
      </p:sp>
      <p:sp>
        <p:nvSpPr>
          <p:cNvPr id="150" name="Shape 150"/>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C based with GObject</a:t>
            </a:r>
          </a:p>
          <a:p>
            <a:pPr indent="-381000" lvl="0" marL="762000" rtl="0">
              <a:lnSpc>
                <a:spcPct val="150000"/>
              </a:lnSpc>
              <a:spcBef>
                <a:spcPts val="0"/>
              </a:spcBef>
              <a:buClr>
                <a:schemeClr val="lt1"/>
              </a:buClr>
            </a:pPr>
            <a:r>
              <a:rPr lang="en">
                <a:solidFill>
                  <a:schemeClr val="lt1"/>
                </a:solidFill>
              </a:rPr>
              <a:t>Event driven</a:t>
            </a:r>
          </a:p>
          <a:p>
            <a:pPr indent="-381000" lvl="0" marL="762000" rtl="0">
              <a:lnSpc>
                <a:spcPct val="150000"/>
              </a:lnSpc>
              <a:spcBef>
                <a:spcPts val="0"/>
              </a:spcBef>
              <a:buClr>
                <a:schemeClr val="lt1"/>
              </a:buClr>
            </a:pPr>
            <a:r>
              <a:rPr lang="en">
                <a:solidFill>
                  <a:schemeClr val="lt1"/>
                </a:solidFill>
              </a:rPr>
              <a:t>Multi platform</a:t>
            </a:r>
          </a:p>
          <a:p>
            <a:pPr indent="-381000" lvl="0" marL="762000" rtl="0">
              <a:lnSpc>
                <a:spcPct val="150000"/>
              </a:lnSpc>
              <a:spcBef>
                <a:spcPts val="0"/>
              </a:spcBef>
              <a:buClr>
                <a:schemeClr val="lt1"/>
              </a:buClr>
            </a:pPr>
            <a:r>
              <a:rPr lang="en">
                <a:solidFill>
                  <a:schemeClr val="lt1"/>
                </a:solidFill>
              </a:rPr>
              <a:t>Multi language with GObject Introspection</a:t>
            </a:r>
          </a:p>
          <a:p>
            <a:pPr indent="-381000" lvl="0" marL="762000" rtl="0">
              <a:lnSpc>
                <a:spcPct val="150000"/>
              </a:lnSpc>
              <a:spcBef>
                <a:spcPts val="0"/>
              </a:spcBef>
              <a:buClr>
                <a:schemeClr val="lt1"/>
              </a:buClr>
            </a:pPr>
            <a:r>
              <a:rPr lang="en">
                <a:solidFill>
                  <a:schemeClr val="lt1"/>
                </a:solidFill>
              </a:rPr>
              <a:t>2D graphics based (3D based since few weeks ago)</a:t>
            </a:r>
          </a:p>
          <a:p>
            <a:pPr indent="-381000" lvl="0" marL="762000" rtl="0">
              <a:lnSpc>
                <a:spcPct val="150000"/>
              </a:lnSpc>
              <a:spcBef>
                <a:spcPts val="0"/>
              </a:spcBef>
              <a:buClr>
                <a:schemeClr val="lt1"/>
              </a:buClr>
            </a:pPr>
            <a:r>
              <a:rPr lang="en">
                <a:solidFill>
                  <a:schemeClr val="lt1"/>
                </a:solidFill>
              </a:rPr>
              <a:t>Single threaded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Gtk - Tooling</a:t>
            </a:r>
          </a:p>
          <a:p>
            <a:pPr lvl="0" rtl="0">
              <a:spcBef>
                <a:spcPts val="0"/>
              </a:spcBef>
              <a:buNone/>
            </a:pPr>
            <a:r>
              <a:t/>
            </a:r>
            <a:endParaRPr/>
          </a:p>
        </p:txBody>
      </p:sp>
      <p:sp>
        <p:nvSpPr>
          <p:cNvPr id="156" name="Shape 156"/>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GNOME Builder as IDE</a:t>
            </a:r>
          </a:p>
          <a:p>
            <a:pPr indent="-381000" lvl="0" marL="762000" rtl="0">
              <a:lnSpc>
                <a:spcPct val="150000"/>
              </a:lnSpc>
              <a:spcBef>
                <a:spcPts val="0"/>
              </a:spcBef>
              <a:buClr>
                <a:schemeClr val="lt1"/>
              </a:buClr>
            </a:pPr>
            <a:r>
              <a:rPr lang="en">
                <a:solidFill>
                  <a:schemeClr val="lt1"/>
                </a:solidFill>
              </a:rPr>
              <a:t>GtkInspector as interactive graphical debugger</a:t>
            </a:r>
          </a:p>
          <a:p>
            <a:pPr indent="-381000" lvl="0" marL="762000" rtl="0">
              <a:lnSpc>
                <a:spcPct val="150000"/>
              </a:lnSpc>
              <a:spcBef>
                <a:spcPts val="0"/>
              </a:spcBef>
              <a:buClr>
                <a:schemeClr val="lt1"/>
              </a:buClr>
            </a:pPr>
            <a:r>
              <a:rPr lang="en">
                <a:solidFill>
                  <a:schemeClr val="lt1"/>
                </a:solidFill>
              </a:rPr>
              <a:t>DevHelp as documentation navigator</a:t>
            </a:r>
          </a:p>
          <a:p>
            <a:pPr indent="-381000" lvl="0" marL="762000" rtl="0">
              <a:lnSpc>
                <a:spcPct val="150000"/>
              </a:lnSpc>
              <a:spcBef>
                <a:spcPts val="0"/>
              </a:spcBef>
              <a:buClr>
                <a:schemeClr val="lt1"/>
              </a:buClr>
            </a:pPr>
            <a:r>
              <a:rPr lang="en">
                <a:solidFill>
                  <a:schemeClr val="lt1"/>
                </a:solidFill>
              </a:rPr>
              <a:t>HIG as guidelines for a good GUI</a:t>
            </a:r>
          </a:p>
          <a:p>
            <a:pPr indent="-381000" lvl="0" marL="762000" rtl="0">
              <a:lnSpc>
                <a:spcPct val="150000"/>
              </a:lnSpc>
              <a:spcBef>
                <a:spcPts val="0"/>
              </a:spcBef>
              <a:buClr>
                <a:schemeClr val="lt1"/>
              </a:buClr>
            </a:pPr>
            <a:r>
              <a:rPr lang="en">
                <a:solidFill>
                  <a:schemeClr val="lt1"/>
                </a:solidFill>
              </a:rPr>
              <a:t>Glade as GUI designer</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519450" y="2020702"/>
            <a:ext cx="14201100" cy="2884200"/>
          </a:xfrm>
          <a:prstGeom prst="rect">
            <a:avLst/>
          </a:prstGeom>
        </p:spPr>
        <p:txBody>
          <a:bodyPr anchorCtr="0" anchor="t" bIns="152375" lIns="152375" rIns="152375" tIns="152375">
            <a:noAutofit/>
          </a:bodyPr>
          <a:lstStyle/>
          <a:p>
            <a:pPr lvl="0">
              <a:spcBef>
                <a:spcPts val="0"/>
              </a:spcBef>
              <a:buNone/>
            </a:pPr>
            <a:r>
              <a:rPr lang="en" sz="9600"/>
              <a:t>“ Talk is cheap,</a:t>
            </a:r>
          </a:p>
          <a:p>
            <a:pPr lvl="0">
              <a:spcBef>
                <a:spcPts val="0"/>
              </a:spcBef>
              <a:buNone/>
            </a:pPr>
            <a:r>
              <a:rPr lang="en" sz="9600"/>
              <a:t>   show me the code ”</a:t>
            </a:r>
          </a:p>
          <a:p>
            <a:pPr lvl="0" rtl="0">
              <a:spcBef>
                <a:spcPts val="0"/>
              </a:spcBef>
              <a:buNone/>
            </a:pPr>
            <a:r>
              <a:t/>
            </a:r>
            <a:endParaRPr i="1" sz="3600"/>
          </a:p>
        </p:txBody>
      </p:sp>
      <p:sp>
        <p:nvSpPr>
          <p:cNvPr id="162" name="Shape 162"/>
          <p:cNvSpPr txBox="1"/>
          <p:nvPr/>
        </p:nvSpPr>
        <p:spPr>
          <a:xfrm>
            <a:off x="519450" y="5430350"/>
            <a:ext cx="14201100" cy="1269900"/>
          </a:xfrm>
          <a:prstGeom prst="rect">
            <a:avLst/>
          </a:prstGeom>
          <a:noFill/>
          <a:ln>
            <a:noFill/>
          </a:ln>
        </p:spPr>
        <p:txBody>
          <a:bodyPr anchorCtr="0" anchor="t" bIns="91425" lIns="91425" rIns="91425" tIns="91425">
            <a:noAutofit/>
          </a:bodyPr>
          <a:lstStyle/>
          <a:p>
            <a:pPr lvl="0" rtl="0" algn="r">
              <a:spcBef>
                <a:spcPts val="0"/>
              </a:spcBef>
              <a:buClr>
                <a:schemeClr val="dk1"/>
              </a:buClr>
              <a:buSzPct val="30555"/>
              <a:buFont typeface="Arial"/>
              <a:buNone/>
            </a:pPr>
            <a:r>
              <a:rPr i="1" lang="en" sz="3600">
                <a:solidFill>
                  <a:schemeClr val="lt1"/>
                </a:solidFill>
                <a:latin typeface="Open Sans"/>
                <a:ea typeface="Open Sans"/>
                <a:cs typeface="Open Sans"/>
                <a:sym typeface="Open Sans"/>
              </a:rPr>
              <a:t>Linus Torvalds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Overview</a:t>
            </a:r>
          </a:p>
          <a:p>
            <a:pPr lvl="0" rtl="0">
              <a:spcBef>
                <a:spcPts val="0"/>
              </a:spcBef>
              <a:buNone/>
            </a:pPr>
            <a:r>
              <a:t/>
            </a:r>
            <a:endParaRPr/>
          </a:p>
        </p:txBody>
      </p:sp>
      <p:sp>
        <p:nvSpPr>
          <p:cNvPr id="63" name="Shape 63"/>
          <p:cNvSpPr txBox="1"/>
          <p:nvPr>
            <p:ph idx="1" type="body"/>
          </p:nvPr>
        </p:nvSpPr>
        <p:spPr>
          <a:xfrm>
            <a:off x="519500" y="1999150"/>
            <a:ext cx="70896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Q&amp;A we will know</a:t>
            </a:r>
          </a:p>
          <a:p>
            <a:pPr indent="-381000" lvl="0" marL="762000" rtl="0">
              <a:lnSpc>
                <a:spcPct val="150000"/>
              </a:lnSpc>
              <a:spcBef>
                <a:spcPts val="0"/>
              </a:spcBef>
              <a:buClr>
                <a:schemeClr val="lt1"/>
              </a:buClr>
            </a:pPr>
            <a:r>
              <a:rPr lang="en">
                <a:solidFill>
                  <a:schemeClr val="lt1"/>
                </a:solidFill>
              </a:rPr>
              <a:t>Brief history</a:t>
            </a:r>
          </a:p>
          <a:p>
            <a:pPr indent="-381000" lvl="0" marL="762000" rtl="0">
              <a:lnSpc>
                <a:spcPct val="150000"/>
              </a:lnSpc>
              <a:spcBef>
                <a:spcPts val="0"/>
              </a:spcBef>
              <a:buClr>
                <a:schemeClr val="lt1"/>
              </a:buClr>
            </a:pPr>
            <a:r>
              <a:rPr lang="en">
                <a:solidFill>
                  <a:schemeClr val="lt1"/>
                </a:solidFill>
              </a:rPr>
              <a:t>State of the art</a:t>
            </a:r>
          </a:p>
          <a:p>
            <a:pPr indent="-381000" lvl="0" marL="762000" rtl="0">
              <a:lnSpc>
                <a:spcPct val="150000"/>
              </a:lnSpc>
              <a:spcBef>
                <a:spcPts val="0"/>
              </a:spcBef>
              <a:buClr>
                <a:schemeClr val="lt1"/>
              </a:buClr>
            </a:pPr>
            <a:r>
              <a:rPr lang="en">
                <a:solidFill>
                  <a:schemeClr val="lt1"/>
                </a:solidFill>
              </a:rPr>
              <a:t>Principles</a:t>
            </a:r>
          </a:p>
          <a:p>
            <a:pPr indent="-381000" lvl="0" marL="762000" rtl="0">
              <a:lnSpc>
                <a:spcPct val="150000"/>
              </a:lnSpc>
              <a:spcBef>
                <a:spcPts val="0"/>
              </a:spcBef>
              <a:buClr>
                <a:schemeClr val="lt1"/>
              </a:buClr>
            </a:pPr>
            <a:r>
              <a:rPr lang="en">
                <a:solidFill>
                  <a:schemeClr val="lt1"/>
                </a:solidFill>
              </a:rPr>
              <a:t>Gtk</a:t>
            </a:r>
          </a:p>
          <a:p>
            <a:pPr indent="-381000" lvl="0" marL="762000" rtl="0">
              <a:lnSpc>
                <a:spcPct val="150000"/>
              </a:lnSpc>
              <a:spcBef>
                <a:spcPts val="0"/>
              </a:spcBef>
              <a:buClr>
                <a:schemeClr val="lt1"/>
              </a:buClr>
            </a:pPr>
            <a:r>
              <a:rPr lang="en">
                <a:solidFill>
                  <a:schemeClr val="lt1"/>
                </a:solidFill>
              </a:rPr>
              <a:t>Our first examples</a:t>
            </a:r>
          </a:p>
        </p:txBody>
      </p:sp>
      <p:sp>
        <p:nvSpPr>
          <p:cNvPr id="64" name="Shape 64"/>
          <p:cNvSpPr txBox="1"/>
          <p:nvPr>
            <p:ph idx="1" type="body"/>
          </p:nvPr>
        </p:nvSpPr>
        <p:spPr>
          <a:xfrm>
            <a:off x="7801775" y="1999150"/>
            <a:ext cx="70896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Our own GUI app</a:t>
            </a:r>
          </a:p>
          <a:p>
            <a:pPr indent="-381000" lvl="0" marL="762000" rtl="0">
              <a:lnSpc>
                <a:spcPct val="150000"/>
              </a:lnSpc>
              <a:spcBef>
                <a:spcPts val="0"/>
              </a:spcBef>
              <a:buClr>
                <a:schemeClr val="lt1"/>
              </a:buClr>
            </a:pPr>
            <a:r>
              <a:rPr lang="en">
                <a:solidFill>
                  <a:schemeClr val="lt1"/>
                </a:solidFill>
              </a:rPr>
              <a:t>Conclusions</a:t>
            </a:r>
          </a:p>
          <a:p>
            <a:pPr indent="-381000" lvl="0" marL="762000" rtl="0">
              <a:lnSpc>
                <a:spcPct val="150000"/>
              </a:lnSpc>
              <a:spcBef>
                <a:spcPts val="0"/>
              </a:spcBef>
              <a:buClr>
                <a:schemeClr val="lt1"/>
              </a:buClr>
            </a:pPr>
            <a:r>
              <a:rPr lang="en">
                <a:solidFill>
                  <a:schemeClr val="lt1"/>
                </a:solidFill>
              </a:rPr>
              <a:t>Repeat Q&amp;A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Phew, we’re finishing - Conclusions</a:t>
            </a:r>
          </a:p>
          <a:p>
            <a:pPr lvl="0" rtl="0">
              <a:spcBef>
                <a:spcPts val="0"/>
              </a:spcBef>
              <a:buNone/>
            </a:pPr>
            <a:r>
              <a:t/>
            </a:r>
            <a:endParaRPr/>
          </a:p>
        </p:txBody>
      </p:sp>
      <p:sp>
        <p:nvSpPr>
          <p:cNvPr id="168" name="Shape 168"/>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Choose the right tool for you</a:t>
            </a:r>
          </a:p>
          <a:p>
            <a:pPr indent="-381000" lvl="0" marL="762000" rtl="0">
              <a:lnSpc>
                <a:spcPct val="150000"/>
              </a:lnSpc>
              <a:spcBef>
                <a:spcPts val="0"/>
              </a:spcBef>
              <a:buClr>
                <a:schemeClr val="lt1"/>
              </a:buClr>
            </a:pPr>
            <a:r>
              <a:rPr lang="en">
                <a:solidFill>
                  <a:schemeClr val="lt1"/>
                </a:solidFill>
              </a:rPr>
              <a:t>Read docs, read code</a:t>
            </a:r>
          </a:p>
          <a:p>
            <a:pPr indent="-381000" lvl="0" marL="762000" rtl="0">
              <a:lnSpc>
                <a:spcPct val="150000"/>
              </a:lnSpc>
              <a:spcBef>
                <a:spcPts val="0"/>
              </a:spcBef>
              <a:buClr>
                <a:schemeClr val="lt1"/>
              </a:buClr>
            </a:pPr>
            <a:r>
              <a:rPr lang="en">
                <a:solidFill>
                  <a:schemeClr val="lt1"/>
                </a:solidFill>
              </a:rPr>
              <a:t>Use the HIG</a:t>
            </a:r>
          </a:p>
          <a:p>
            <a:pPr indent="-381000" lvl="0" marL="762000" rtl="0">
              <a:lnSpc>
                <a:spcPct val="150000"/>
              </a:lnSpc>
              <a:spcBef>
                <a:spcPts val="0"/>
              </a:spcBef>
              <a:buClr>
                <a:schemeClr val="lt1"/>
              </a:buClr>
            </a:pPr>
            <a:r>
              <a:rPr lang="en">
                <a:solidFill>
                  <a:schemeClr val="lt1"/>
                </a:solidFill>
              </a:rPr>
              <a:t>Make UI thread smooth</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Resources</a:t>
            </a:r>
          </a:p>
          <a:p>
            <a:pPr lvl="0" rtl="0">
              <a:spcBef>
                <a:spcPts val="0"/>
              </a:spcBef>
              <a:buNone/>
            </a:pPr>
            <a:r>
              <a:t/>
            </a:r>
            <a:endParaRPr/>
          </a:p>
        </p:txBody>
      </p:sp>
      <p:sp>
        <p:nvSpPr>
          <p:cNvPr id="174" name="Shape 174"/>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t>Gtk and HIG: https://developer.gnome.org</a:t>
            </a:r>
          </a:p>
          <a:p>
            <a:pPr indent="-381000" lvl="0" marL="762000" rtl="0">
              <a:lnSpc>
                <a:spcPct val="150000"/>
              </a:lnSpc>
              <a:spcBef>
                <a:spcPts val="0"/>
              </a:spcBef>
              <a:buClr>
                <a:schemeClr val="lt1"/>
              </a:buClr>
            </a:pPr>
            <a:r>
              <a:rPr lang="en">
                <a:solidFill>
                  <a:schemeClr val="lt1"/>
                </a:solidFill>
              </a:rPr>
              <a:t>Help: irc.gnome.org #gtk+, Google+ GNOME</a:t>
            </a:r>
          </a:p>
          <a:p>
            <a:pPr indent="-381000" lvl="0" marL="762000" rtl="0">
              <a:lnSpc>
                <a:spcPct val="150000"/>
              </a:lnSpc>
              <a:spcBef>
                <a:spcPts val="0"/>
              </a:spcBef>
              <a:buClr>
                <a:schemeClr val="lt1"/>
              </a:buClr>
            </a:pPr>
            <a:r>
              <a:rPr lang="en">
                <a:solidFill>
                  <a:schemeClr val="lt1"/>
                </a:solidFill>
              </a:rPr>
              <a:t>Code of this talk: </a:t>
            </a:r>
            <a:r>
              <a:rPr lang="en" u="sng">
                <a:solidFill>
                  <a:schemeClr val="hlink"/>
                </a:solidFill>
                <a:hlinkClick r:id="rId3"/>
              </a:rPr>
              <a:t>https://github.com/csoriano89/gtklesson</a:t>
            </a:r>
          </a:p>
          <a:p>
            <a:pPr indent="-381000" lvl="0" marL="762000" rtl="0">
              <a:lnSpc>
                <a:spcPct val="150000"/>
              </a:lnSpc>
              <a:spcBef>
                <a:spcPts val="0"/>
              </a:spcBef>
              <a:buClr>
                <a:schemeClr val="lt1"/>
              </a:buClr>
            </a:pPr>
            <a:r>
              <a:rPr lang="en">
                <a:solidFill>
                  <a:schemeClr val="lt1"/>
                </a:solidFill>
              </a:rPr>
              <a:t>Me: csoriano@gnome.org</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Q&amp;A we will know</a:t>
            </a:r>
          </a:p>
          <a:p>
            <a:pPr lvl="0" rtl="0">
              <a:spcBef>
                <a:spcPts val="0"/>
              </a:spcBef>
              <a:buNone/>
            </a:pPr>
            <a:r>
              <a:t/>
            </a:r>
            <a:endParaRPr/>
          </a:p>
        </p:txBody>
      </p:sp>
      <p:sp>
        <p:nvSpPr>
          <p:cNvPr id="180" name="Shape 180"/>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What’s a GUI and why do we need it?</a:t>
            </a:r>
          </a:p>
          <a:p>
            <a:pPr indent="-381000" lvl="0" marL="762000" rtl="0">
              <a:lnSpc>
                <a:spcPct val="150000"/>
              </a:lnSpc>
              <a:spcBef>
                <a:spcPts val="0"/>
              </a:spcBef>
              <a:buClr>
                <a:schemeClr val="lt1"/>
              </a:buClr>
            </a:pPr>
            <a:r>
              <a:rPr lang="en">
                <a:solidFill>
                  <a:schemeClr val="lt1"/>
                </a:solidFill>
              </a:rPr>
              <a:t>How can we do our own GUI app?</a:t>
            </a:r>
          </a:p>
          <a:p>
            <a:pPr indent="-381000" lvl="0" marL="762000" rtl="0">
              <a:lnSpc>
                <a:spcPct val="150000"/>
              </a:lnSpc>
              <a:spcBef>
                <a:spcPts val="0"/>
              </a:spcBef>
              <a:buClr>
                <a:schemeClr val="lt1"/>
              </a:buClr>
            </a:pPr>
            <a:r>
              <a:rPr lang="en">
                <a:solidFill>
                  <a:schemeClr val="lt1"/>
                </a:solidFill>
              </a:rPr>
              <a:t>What resources can the toolkit offer us?</a:t>
            </a:r>
          </a:p>
          <a:p>
            <a:pPr indent="-381000" lvl="0" marL="762000" rtl="0">
              <a:lnSpc>
                <a:spcPct val="150000"/>
              </a:lnSpc>
              <a:spcBef>
                <a:spcPts val="0"/>
              </a:spcBef>
              <a:buClr>
                <a:schemeClr val="lt1"/>
              </a:buClr>
            </a:pPr>
            <a:r>
              <a:rPr lang="en">
                <a:solidFill>
                  <a:schemeClr val="lt1"/>
                </a:solidFill>
              </a:rPr>
              <a:t>How can we make a good GUI, design wise?</a:t>
            </a:r>
          </a:p>
          <a:p>
            <a:pPr indent="-381000" lvl="0" marL="762000" rtl="0">
              <a:lnSpc>
                <a:spcPct val="150000"/>
              </a:lnSpc>
              <a:spcBef>
                <a:spcPts val="0"/>
              </a:spcBef>
              <a:buClr>
                <a:schemeClr val="lt1"/>
              </a:buClr>
            </a:pPr>
            <a:r>
              <a:rPr lang="en">
                <a:solidFill>
                  <a:schemeClr val="lt1"/>
                </a:solidFill>
              </a:rPr>
              <a:t>How can we decide what are the right tool for me?</a:t>
            </a:r>
          </a:p>
          <a:p>
            <a:pPr indent="-381000" lvl="0" marL="762000" rtl="0">
              <a:lnSpc>
                <a:spcPct val="150000"/>
              </a:lnSpc>
              <a:spcBef>
                <a:spcPts val="0"/>
              </a:spcBef>
              <a:buClr>
                <a:schemeClr val="lt1"/>
              </a:buClr>
            </a:pPr>
            <a:r>
              <a:rPr lang="en">
                <a:solidFill>
                  <a:schemeClr val="lt1"/>
                </a:solidFill>
              </a:rPr>
              <a:t>Where can we have further resources and help?</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ctrTitle"/>
          </p:nvPr>
        </p:nvSpPr>
        <p:spPr>
          <a:xfrm>
            <a:off x="519450" y="2302471"/>
            <a:ext cx="14201100" cy="2161799"/>
          </a:xfrm>
          <a:prstGeom prst="rect">
            <a:avLst/>
          </a:prstGeom>
        </p:spPr>
        <p:txBody>
          <a:bodyPr anchorCtr="0" anchor="b" bIns="152375" lIns="152375" rIns="152375" tIns="152375">
            <a:noAutofit/>
          </a:bodyPr>
          <a:lstStyle/>
          <a:p>
            <a:pPr lvl="0">
              <a:spcBef>
                <a:spcPts val="0"/>
              </a:spcBef>
              <a:buNone/>
            </a:pPr>
            <a:r>
              <a:rPr lang="en" sz="1200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Q&amp;A we will know</a:t>
            </a:r>
          </a:p>
          <a:p>
            <a:pPr lvl="0" rtl="0">
              <a:spcBef>
                <a:spcPts val="0"/>
              </a:spcBef>
              <a:buNone/>
            </a:pPr>
            <a:r>
              <a:t/>
            </a:r>
            <a:endParaRPr/>
          </a:p>
        </p:txBody>
      </p:sp>
      <p:sp>
        <p:nvSpPr>
          <p:cNvPr id="70" name="Shape 70"/>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What’s a GUI and why do we need it?</a:t>
            </a:r>
          </a:p>
          <a:p>
            <a:pPr indent="-381000" lvl="0" marL="762000" rtl="0">
              <a:lnSpc>
                <a:spcPct val="150000"/>
              </a:lnSpc>
              <a:spcBef>
                <a:spcPts val="0"/>
              </a:spcBef>
              <a:buClr>
                <a:schemeClr val="lt1"/>
              </a:buClr>
            </a:pPr>
            <a:r>
              <a:rPr lang="en">
                <a:solidFill>
                  <a:schemeClr val="lt1"/>
                </a:solidFill>
              </a:rPr>
              <a:t>How can we do our own GUI app?</a:t>
            </a:r>
          </a:p>
          <a:p>
            <a:pPr indent="-381000" lvl="0" marL="762000" rtl="0">
              <a:lnSpc>
                <a:spcPct val="150000"/>
              </a:lnSpc>
              <a:spcBef>
                <a:spcPts val="0"/>
              </a:spcBef>
              <a:buClr>
                <a:schemeClr val="lt1"/>
              </a:buClr>
            </a:pPr>
            <a:r>
              <a:rPr lang="en">
                <a:solidFill>
                  <a:schemeClr val="lt1"/>
                </a:solidFill>
              </a:rPr>
              <a:t>What resources can the toolkit offer us?</a:t>
            </a:r>
          </a:p>
          <a:p>
            <a:pPr indent="-381000" lvl="0" marL="762000" rtl="0">
              <a:lnSpc>
                <a:spcPct val="150000"/>
              </a:lnSpc>
              <a:spcBef>
                <a:spcPts val="0"/>
              </a:spcBef>
              <a:buClr>
                <a:schemeClr val="lt1"/>
              </a:buClr>
            </a:pPr>
            <a:r>
              <a:rPr lang="en">
                <a:solidFill>
                  <a:schemeClr val="lt1"/>
                </a:solidFill>
              </a:rPr>
              <a:t>How can we make a good GUI, design wise?</a:t>
            </a:r>
          </a:p>
          <a:p>
            <a:pPr indent="-381000" lvl="0" marL="762000" rtl="0">
              <a:lnSpc>
                <a:spcPct val="150000"/>
              </a:lnSpc>
              <a:spcBef>
                <a:spcPts val="0"/>
              </a:spcBef>
              <a:buClr>
                <a:schemeClr val="lt1"/>
              </a:buClr>
            </a:pPr>
            <a:r>
              <a:rPr lang="en">
                <a:solidFill>
                  <a:schemeClr val="lt1"/>
                </a:solidFill>
              </a:rPr>
              <a:t>How can we decide what are the right tool for me?</a:t>
            </a:r>
          </a:p>
          <a:p>
            <a:pPr indent="-381000" lvl="0" marL="762000" rtl="0">
              <a:lnSpc>
                <a:spcPct val="150000"/>
              </a:lnSpc>
              <a:spcBef>
                <a:spcPts val="0"/>
              </a:spcBef>
              <a:buClr>
                <a:schemeClr val="lt1"/>
              </a:buClr>
            </a:pPr>
            <a:r>
              <a:rPr lang="en">
                <a:solidFill>
                  <a:schemeClr val="lt1"/>
                </a:solidFill>
              </a:rPr>
              <a:t>Where can we have further resources and help?</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Brief history</a:t>
            </a:r>
          </a:p>
          <a:p>
            <a:pPr lvl="0" rtl="0">
              <a:spcBef>
                <a:spcPts val="0"/>
              </a:spcBef>
              <a:buNone/>
            </a:pPr>
            <a:r>
              <a:t/>
            </a:r>
            <a:endParaRPr/>
          </a:p>
        </p:txBody>
      </p:sp>
      <p:sp>
        <p:nvSpPr>
          <p:cNvPr id="76" name="Shape 76"/>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We can just write, but...</a:t>
            </a:r>
          </a:p>
          <a:p>
            <a:pPr indent="-381000" lvl="0" marL="762000" rtl="0">
              <a:lnSpc>
                <a:spcPct val="150000"/>
              </a:lnSpc>
              <a:spcBef>
                <a:spcPts val="0"/>
              </a:spcBef>
              <a:buClr>
                <a:schemeClr val="lt1"/>
              </a:buClr>
            </a:pPr>
            <a:r>
              <a:rPr lang="en">
                <a:solidFill>
                  <a:schemeClr val="lt1"/>
                </a:solidFill>
              </a:rPr>
              <a:t>Humans </a:t>
            </a:r>
            <a:r>
              <a:rPr lang="en">
                <a:solidFill>
                  <a:schemeClr val="lt1"/>
                </a:solidFill>
              </a:rPr>
              <a:t>are used to interact with</a:t>
            </a:r>
            <a:r>
              <a:rPr lang="en">
                <a:solidFill>
                  <a:schemeClr val="lt1"/>
                </a:solidFill>
              </a:rPr>
              <a:t> objects</a:t>
            </a:r>
          </a:p>
          <a:p>
            <a:pPr indent="-381000" lvl="0" marL="762000" rtl="0">
              <a:lnSpc>
                <a:spcPct val="150000"/>
              </a:lnSpc>
              <a:spcBef>
                <a:spcPts val="0"/>
              </a:spcBef>
              <a:buClr>
                <a:schemeClr val="lt1"/>
              </a:buClr>
            </a:pPr>
            <a:r>
              <a:rPr lang="en">
                <a:solidFill>
                  <a:schemeClr val="lt1"/>
                </a:solidFill>
              </a:rPr>
              <a:t>Computer objects must have similarities to reality</a:t>
            </a:r>
          </a:p>
          <a:p>
            <a:pPr indent="-381000" lvl="0" marL="762000" rtl="0">
              <a:lnSpc>
                <a:spcPct val="150000"/>
              </a:lnSpc>
              <a:spcBef>
                <a:spcPts val="0"/>
              </a:spcBef>
              <a:buClr>
                <a:schemeClr val="lt1"/>
              </a:buClr>
            </a:pPr>
            <a:r>
              <a:rPr lang="en">
                <a:solidFill>
                  <a:schemeClr val="lt1"/>
                </a:solidFill>
              </a:rPr>
              <a:t>Humans prefer simplicity</a:t>
            </a:r>
          </a:p>
          <a:p>
            <a:pPr indent="-381000" lvl="0" marL="762000" rtl="0">
              <a:lnSpc>
                <a:spcPct val="150000"/>
              </a:lnSpc>
              <a:spcBef>
                <a:spcPts val="0"/>
              </a:spcBef>
              <a:buClr>
                <a:schemeClr val="lt1"/>
              </a:buClr>
            </a:pPr>
            <a:r>
              <a:rPr lang="en">
                <a:solidFill>
                  <a:schemeClr val="lt1"/>
                </a:solidFill>
              </a:rPr>
              <a:t>Humans prefer clearness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80" name="Shape 80"/>
        <p:cNvGrpSpPr/>
        <p:nvPr/>
      </p:nvGrpSpPr>
      <p:grpSpPr>
        <a:xfrm>
          <a:off x="0" y="0"/>
          <a:ext cx="0" cy="0"/>
          <a:chOff x="0" y="0"/>
          <a:chExt cx="0" cy="0"/>
        </a:xfrm>
      </p:grpSpPr>
      <p:pic>
        <p:nvPicPr>
          <p:cNvPr descr="download.png" id="81" name="Shape 81"/>
          <p:cNvPicPr preferRelativeResize="0"/>
          <p:nvPr/>
        </p:nvPicPr>
        <p:blipFill>
          <a:blip r:embed="rId3">
            <a:alphaModFix/>
          </a:blip>
          <a:stretch>
            <a:fillRect/>
          </a:stretch>
        </p:blipFill>
        <p:spPr>
          <a:xfrm>
            <a:off x="0" y="0"/>
            <a:ext cx="15239998" cy="95249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85" name="Shape 85"/>
        <p:cNvGrpSpPr/>
        <p:nvPr/>
      </p:nvGrpSpPr>
      <p:grpSpPr>
        <a:xfrm>
          <a:off x="0" y="0"/>
          <a:ext cx="0" cy="0"/>
          <a:chOff x="0" y="0"/>
          <a:chExt cx="0" cy="0"/>
        </a:xfrm>
      </p:grpSpPr>
      <p:pic>
        <p:nvPicPr>
          <p:cNvPr descr="Apple_Macintosh_Desktop.png" id="86" name="Shape 86"/>
          <p:cNvPicPr preferRelativeResize="0"/>
          <p:nvPr/>
        </p:nvPicPr>
        <p:blipFill>
          <a:blip r:embed="rId3">
            <a:alphaModFix/>
          </a:blip>
          <a:stretch>
            <a:fillRect/>
          </a:stretch>
        </p:blipFill>
        <p:spPr>
          <a:xfrm>
            <a:off x="490199" y="0"/>
            <a:ext cx="14259591" cy="952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90" name="Shape 90"/>
        <p:cNvGrpSpPr/>
        <p:nvPr/>
      </p:nvGrpSpPr>
      <p:grpSpPr>
        <a:xfrm>
          <a:off x="0" y="0"/>
          <a:ext cx="0" cy="0"/>
          <a:chOff x="0" y="0"/>
          <a:chExt cx="0" cy="0"/>
        </a:xfrm>
      </p:grpSpPr>
      <p:pic>
        <p:nvPicPr>
          <p:cNvPr descr="Windows_3.11_workspace.png" id="91" name="Shape 91"/>
          <p:cNvPicPr preferRelativeResize="0"/>
          <p:nvPr/>
        </p:nvPicPr>
        <p:blipFill>
          <a:blip r:embed="rId3">
            <a:alphaModFix/>
          </a:blip>
          <a:stretch>
            <a:fillRect/>
          </a:stretch>
        </p:blipFill>
        <p:spPr>
          <a:xfrm>
            <a:off x="1270014" y="0"/>
            <a:ext cx="12699971" cy="952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95" name="Shape 95"/>
        <p:cNvGrpSpPr/>
        <p:nvPr/>
      </p:nvGrpSpPr>
      <p:grpSpPr>
        <a:xfrm>
          <a:off x="0" y="0"/>
          <a:ext cx="0" cy="0"/>
          <a:chOff x="0" y="0"/>
          <a:chExt cx="0" cy="0"/>
        </a:xfrm>
      </p:grpSpPr>
      <p:pic>
        <p:nvPicPr>
          <p:cNvPr descr="settings.png" id="96" name="Shape 96"/>
          <p:cNvPicPr preferRelativeResize="0"/>
          <p:nvPr/>
        </p:nvPicPr>
        <p:blipFill>
          <a:blip r:embed="rId3">
            <a:alphaModFix/>
          </a:blip>
          <a:stretch>
            <a:fillRect/>
          </a:stretch>
        </p:blipFill>
        <p:spPr>
          <a:xfrm>
            <a:off x="812524" y="0"/>
            <a:ext cx="13614910" cy="952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519500" y="304870"/>
            <a:ext cx="14201100" cy="1060500"/>
          </a:xfrm>
          <a:prstGeom prst="rect">
            <a:avLst/>
          </a:prstGeom>
        </p:spPr>
        <p:txBody>
          <a:bodyPr anchorCtr="0" anchor="t" bIns="152375" lIns="152375" rIns="152375" tIns="152375">
            <a:noAutofit/>
          </a:bodyPr>
          <a:lstStyle/>
          <a:p>
            <a:pPr lvl="0" rtl="0">
              <a:spcBef>
                <a:spcPts val="0"/>
              </a:spcBef>
              <a:buClr>
                <a:schemeClr val="dk1"/>
              </a:buClr>
              <a:buSzPct val="26865"/>
              <a:buFont typeface="Arial"/>
              <a:buNone/>
            </a:pPr>
            <a:r>
              <a:rPr lang="en"/>
              <a:t>State of the art</a:t>
            </a:r>
          </a:p>
          <a:p>
            <a:pPr lvl="0" rtl="0">
              <a:spcBef>
                <a:spcPts val="0"/>
              </a:spcBef>
              <a:buNone/>
            </a:pPr>
            <a:r>
              <a:t/>
            </a:r>
            <a:endParaRPr/>
          </a:p>
        </p:txBody>
      </p:sp>
      <p:sp>
        <p:nvSpPr>
          <p:cNvPr id="102" name="Shape 102"/>
          <p:cNvSpPr txBox="1"/>
          <p:nvPr>
            <p:ph idx="1" type="body"/>
          </p:nvPr>
        </p:nvSpPr>
        <p:spPr>
          <a:xfrm>
            <a:off x="519500" y="1999150"/>
            <a:ext cx="14201100" cy="5721000"/>
          </a:xfrm>
          <a:prstGeom prst="rect">
            <a:avLst/>
          </a:prstGeom>
        </p:spPr>
        <p:txBody>
          <a:bodyPr anchorCtr="0" anchor="t" bIns="152375" lIns="152375" rIns="152375" tIns="152375">
            <a:noAutofit/>
          </a:bodyPr>
          <a:lstStyle/>
          <a:p>
            <a:pPr indent="-381000" lvl="0" marL="762000" rtl="0">
              <a:lnSpc>
                <a:spcPct val="150000"/>
              </a:lnSpc>
              <a:spcBef>
                <a:spcPts val="0"/>
              </a:spcBef>
              <a:buClr>
                <a:schemeClr val="lt1"/>
              </a:buClr>
            </a:pPr>
            <a:r>
              <a:rPr lang="en">
                <a:solidFill>
                  <a:schemeClr val="lt1"/>
                </a:solidFill>
              </a:rPr>
              <a:t>WxWidgets</a:t>
            </a:r>
          </a:p>
          <a:p>
            <a:pPr indent="-381000" lvl="0" marL="762000" rtl="0">
              <a:lnSpc>
                <a:spcPct val="150000"/>
              </a:lnSpc>
              <a:spcBef>
                <a:spcPts val="0"/>
              </a:spcBef>
              <a:buClr>
                <a:schemeClr val="lt1"/>
              </a:buClr>
            </a:pPr>
            <a:r>
              <a:rPr lang="en">
                <a:solidFill>
                  <a:schemeClr val="lt1"/>
                </a:solidFill>
              </a:rPr>
              <a:t>Gtk+, Qt</a:t>
            </a:r>
          </a:p>
          <a:p>
            <a:pPr indent="-381000" lvl="0" marL="762000" rtl="0">
              <a:lnSpc>
                <a:spcPct val="150000"/>
              </a:lnSpc>
              <a:spcBef>
                <a:spcPts val="0"/>
              </a:spcBef>
              <a:buClr>
                <a:schemeClr val="lt1"/>
              </a:buClr>
            </a:pPr>
            <a:r>
              <a:rPr lang="en">
                <a:solidFill>
                  <a:schemeClr val="lt1"/>
                </a:solidFill>
              </a:rPr>
              <a:t>Android, Windows, Apple</a:t>
            </a:r>
          </a:p>
          <a:p>
            <a:pPr indent="-381000" lvl="0" marL="762000" rtl="0">
              <a:lnSpc>
                <a:spcPct val="150000"/>
              </a:lnSpc>
              <a:spcBef>
                <a:spcPts val="0"/>
              </a:spcBef>
              <a:buClr>
                <a:schemeClr val="lt1"/>
              </a:buClr>
            </a:pPr>
            <a:r>
              <a:rPr lang="en">
                <a:solidFill>
                  <a:schemeClr val="lt1"/>
                </a:solidFill>
              </a:rPr>
              <a:t>Web based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