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D57832-2463-4162-A9C3-AC6D13033B9C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were asked?</a:t>
            </a:r>
          </a:p>
          <a:p>
            <a:pPr lvl="1"/>
            <a:r>
              <a:rPr lang="en-US" dirty="0" smtClean="0"/>
              <a:t>Questions about these questions</a:t>
            </a:r>
          </a:p>
          <a:p>
            <a:pPr lvl="1"/>
            <a:r>
              <a:rPr lang="en-US" dirty="0" smtClean="0"/>
              <a:t>Question we are going to solve</a:t>
            </a:r>
          </a:p>
          <a:p>
            <a:r>
              <a:rPr lang="en-US" dirty="0" smtClean="0"/>
              <a:t>What data do we have?</a:t>
            </a:r>
          </a:p>
          <a:p>
            <a:r>
              <a:rPr lang="en-US" dirty="0" smtClean="0"/>
              <a:t>What is the model we are going to use, and Why?</a:t>
            </a:r>
          </a:p>
          <a:p>
            <a:r>
              <a:rPr lang="en-US" dirty="0" smtClean="0"/>
              <a:t>What is our answer?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were asked?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turnout number (a number)</a:t>
            </a:r>
          </a:p>
          <a:p>
            <a:r>
              <a:rPr lang="en-US" dirty="0" smtClean="0"/>
              <a:t>The turnout number by district (8 number)</a:t>
            </a:r>
          </a:p>
          <a:p>
            <a:r>
              <a:rPr lang="en-US" dirty="0" smtClean="0"/>
              <a:t>Senator vote for each party (3 number)</a:t>
            </a:r>
          </a:p>
          <a:p>
            <a:r>
              <a:rPr lang="en-US" dirty="0" smtClean="0"/>
              <a:t>Special senator vote </a:t>
            </a:r>
            <a:r>
              <a:rPr lang="en-US" dirty="0"/>
              <a:t>for each party</a:t>
            </a:r>
            <a:r>
              <a:rPr lang="en-US" dirty="0" smtClean="0"/>
              <a:t> (3 number)</a:t>
            </a:r>
          </a:p>
          <a:p>
            <a:r>
              <a:rPr lang="en-US" dirty="0" smtClean="0"/>
              <a:t>Governor vote </a:t>
            </a:r>
            <a:r>
              <a:rPr lang="en-US" dirty="0"/>
              <a:t>for each party</a:t>
            </a:r>
            <a:r>
              <a:rPr lang="en-US" dirty="0" smtClean="0"/>
              <a:t> (3 number)</a:t>
            </a:r>
          </a:p>
          <a:p>
            <a:r>
              <a:rPr lang="en-US" dirty="0" smtClean="0"/>
              <a:t>House vote </a:t>
            </a:r>
            <a:r>
              <a:rPr lang="en-US" dirty="0"/>
              <a:t>for each party</a:t>
            </a:r>
            <a:r>
              <a:rPr lang="en-US" dirty="0" smtClean="0"/>
              <a:t> by district (3 * 8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8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these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‘turnout’ number means?</a:t>
            </a:r>
            <a:endParaRPr lang="en-US" dirty="0"/>
          </a:p>
          <a:p>
            <a:pPr lvl="1"/>
            <a:r>
              <a:rPr lang="en-US" dirty="0" smtClean="0"/>
              <a:t>Turnout number indicates how many people show out and vote for at least one position. </a:t>
            </a:r>
          </a:p>
          <a:p>
            <a:r>
              <a:rPr lang="en-US" dirty="0" smtClean="0"/>
              <a:t>‘At lease one position’? So we cannot use it for any other predictions?</a:t>
            </a:r>
          </a:p>
          <a:p>
            <a:pPr lvl="1"/>
            <a:r>
              <a:rPr lang="en-US" dirty="0" smtClean="0"/>
              <a:t>Even though turnout number is not exactly same as the number of total vote for either house nor senator, the difference are not so big.</a:t>
            </a:r>
          </a:p>
          <a:p>
            <a:pPr lvl="1"/>
            <a:r>
              <a:rPr lang="en-US" dirty="0" smtClean="0"/>
              <a:t>Therefore, we suggest to use the turnout as total vote for senator, house and MN Governor.</a:t>
            </a:r>
          </a:p>
        </p:txBody>
      </p:sp>
    </p:spTree>
    <p:extLst>
      <p:ext uri="{BB962C8B-B14F-4D97-AF65-F5344CB8AC3E}">
        <p14:creationId xmlns:p14="http://schemas.microsoft.com/office/powerpoint/2010/main" val="29909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 smtClean="0"/>
              <a:t>we are going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turnout number (a number)</a:t>
            </a:r>
          </a:p>
          <a:p>
            <a:r>
              <a:rPr lang="en-US" dirty="0"/>
              <a:t>The turnout number by district (8 number)</a:t>
            </a:r>
          </a:p>
          <a:p>
            <a:r>
              <a:rPr lang="en-US" dirty="0"/>
              <a:t>Senator vote rate for each party (3 percentage number)</a:t>
            </a:r>
          </a:p>
          <a:p>
            <a:r>
              <a:rPr lang="en-US" dirty="0"/>
              <a:t>Special senator vote rate (3 percentage number)</a:t>
            </a:r>
          </a:p>
          <a:p>
            <a:r>
              <a:rPr lang="en-US" dirty="0"/>
              <a:t>Governor vote rate (3 percentage number)</a:t>
            </a:r>
          </a:p>
          <a:p>
            <a:r>
              <a:rPr lang="en-US" dirty="0"/>
              <a:t>House vote rate by district (3 * 8 percentage number)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data source:</a:t>
            </a:r>
          </a:p>
          <a:p>
            <a:pPr lvl="1"/>
            <a:r>
              <a:rPr lang="en-US" dirty="0" smtClean="0"/>
              <a:t>Government data</a:t>
            </a:r>
          </a:p>
          <a:p>
            <a:pPr lvl="1"/>
            <a:r>
              <a:rPr lang="en-US" dirty="0" smtClean="0"/>
              <a:t>Polling data</a:t>
            </a:r>
          </a:p>
          <a:p>
            <a:pPr lvl="1"/>
            <a:r>
              <a:rPr lang="en-US" dirty="0" smtClean="0"/>
              <a:t>Election prediction website data</a:t>
            </a:r>
          </a:p>
          <a:p>
            <a:pPr lvl="1"/>
            <a:r>
              <a:rPr lang="en-US" dirty="0" smtClean="0"/>
              <a:t>News paper and other media data</a:t>
            </a:r>
          </a:p>
          <a:p>
            <a:r>
              <a:rPr lang="en-US" dirty="0" smtClean="0"/>
              <a:t>Some of them are official data, which we believe they are correct; Some of them are not so trustable.</a:t>
            </a:r>
          </a:p>
          <a:p>
            <a:r>
              <a:rPr lang="en-US" dirty="0" smtClean="0"/>
              <a:t>Most of them are formatted in different style, we have to re-organize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model we are going to use, and </a:t>
            </a:r>
            <a:r>
              <a:rPr lang="en-US" dirty="0" smtClean="0"/>
              <a:t>Why?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‘Turnout’ question, the sample changes is smooth. </a:t>
            </a:r>
          </a:p>
          <a:p>
            <a:pPr lvl="1"/>
            <a:r>
              <a:rPr lang="en-US" dirty="0" smtClean="0"/>
              <a:t>The sample is ‘All Minnesota People’</a:t>
            </a:r>
          </a:p>
          <a:p>
            <a:r>
              <a:rPr lang="en-US" dirty="0" smtClean="0"/>
              <a:t>For ‘ratio’ question, the sample changes a lot.</a:t>
            </a:r>
          </a:p>
          <a:p>
            <a:pPr lvl="1"/>
            <a:r>
              <a:rPr lang="en-US" dirty="0" smtClean="0"/>
              <a:t>The sample is a each individual candidate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7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Therefore, we will use two totally different solution on these two types of question.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turnout, we mainly relied on the historical data and build some linear model based on time and geographic information. </a:t>
            </a:r>
          </a:p>
          <a:p>
            <a:r>
              <a:rPr lang="en-US" dirty="0"/>
              <a:t>For ratio, we will dig into each paired candidate and do </a:t>
            </a:r>
            <a:r>
              <a:rPr lang="en-US" dirty="0" smtClean="0"/>
              <a:t>competition via different properties. Then we combine all the competition result together to find the ratio each candidate will get.</a:t>
            </a:r>
            <a:endParaRPr lang="en-US" dirty="0"/>
          </a:p>
          <a:p>
            <a:pPr lvl="1"/>
            <a:r>
              <a:rPr lang="en-US" dirty="0" smtClean="0"/>
              <a:t>How the people of their district like to vote? ( for house it is district; for senator and MN governor, we can use the overall data )</a:t>
            </a:r>
          </a:p>
          <a:p>
            <a:pPr lvl="1"/>
            <a:r>
              <a:rPr lang="en-US" dirty="0" smtClean="0"/>
              <a:t>How the candidate shows in this election? Fund, news, polling</a:t>
            </a:r>
          </a:p>
          <a:p>
            <a:pPr lvl="1"/>
            <a:r>
              <a:rPr lang="en-US" dirty="0" smtClean="0"/>
              <a:t>How the candidate historical result? Election, work experience</a:t>
            </a:r>
          </a:p>
          <a:p>
            <a:pPr lvl="1"/>
            <a:r>
              <a:rPr lang="en-US" dirty="0" smtClean="0"/>
              <a:t>Interactive between voter </a:t>
            </a:r>
            <a:r>
              <a:rPr lang="en-US" smtClean="0"/>
              <a:t>and candidate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3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500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Overview</vt:lpstr>
      <vt:lpstr>What we were asked?</vt:lpstr>
      <vt:lpstr>Questions about these questions</vt:lpstr>
      <vt:lpstr>Questions we are going to solve?</vt:lpstr>
      <vt:lpstr>What data do we have</vt:lpstr>
      <vt:lpstr>What is the model we are going to use, and Why? </vt:lpstr>
      <vt:lpstr>Therefore, we will use two totally different solution on these two types of question.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Runan Yao</dc:creator>
  <cp:lastModifiedBy>Runan Yao</cp:lastModifiedBy>
  <cp:revision>7</cp:revision>
  <dcterms:created xsi:type="dcterms:W3CDTF">2018-10-26T13:07:39Z</dcterms:created>
  <dcterms:modified xsi:type="dcterms:W3CDTF">2018-10-26T17:33:20Z</dcterms:modified>
</cp:coreProperties>
</file>