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HelperBot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200" dirty="0" smtClean="0"/>
              <a:t>Выполнил: Фомин Иван Дмитриевич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зачем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Скоро ОГЭ</a:t>
            </a:r>
          </a:p>
          <a:p>
            <a:r>
              <a:rPr lang="ru-RU" sz="2000" dirty="0" smtClean="0"/>
              <a:t>Большое количество правил</a:t>
            </a:r>
          </a:p>
          <a:p>
            <a:r>
              <a:rPr lang="ru-RU" sz="2000" dirty="0" smtClean="0"/>
              <a:t>Лень делать вручную</a:t>
            </a:r>
          </a:p>
          <a:p>
            <a:r>
              <a:rPr lang="ru-RU" sz="2000" dirty="0" smtClean="0"/>
              <a:t>В связи с тем, что у </a:t>
            </a:r>
            <a:r>
              <a:rPr lang="ru-RU" sz="2000" dirty="0" smtClean="0"/>
              <a:t>меня</a:t>
            </a:r>
            <a:br>
              <a:rPr lang="ru-RU" sz="2000" dirty="0" smtClean="0"/>
            </a:br>
            <a:r>
              <a:rPr lang="ru-RU" sz="2000" dirty="0" smtClean="0"/>
              <a:t>и </a:t>
            </a:r>
            <a:r>
              <a:rPr lang="ru-RU" sz="2000" dirty="0" smtClean="0"/>
              <a:t>моих одноклассников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проблемы с этим материалом</a:t>
            </a:r>
            <a:br>
              <a:rPr lang="ru-RU" sz="2000" dirty="0" smtClean="0"/>
            </a:br>
            <a:endParaRPr lang="ru-RU" sz="2000" dirty="0" smtClean="0"/>
          </a:p>
        </p:txBody>
      </p:sp>
      <p:sp>
        <p:nvSpPr>
          <p:cNvPr id="2050" name="AutoShape 2" descr="ÐÐ°ÑÑÐ¸Ð½ÐºÐ¸ Ð¿Ð¾ Ð·Ð°Ð¿ÑÐ¾ÑÑ ÑÑÐ¾Ð²ÐµÐ½Ñ Ð³ÑÐ°Ð¼Ð¾ÑÐ½Ð¾ÑÑÐ¸ Ð² ÑÐ¾ÑÑÐ¸Ð¸ 201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ÐÐ°ÑÑÐ¸Ð½ÐºÐ¸ Ð¿Ð¾ Ð·Ð°Ð¿ÑÐ¾ÑÑ ÑÑÐ¾Ð²ÐµÐ½Ñ Ð³ÑÐ°Ð¼Ð¾ÑÐ½Ð¾ÑÑÐ¸ Ð² ÑÐ¾ÑÑÐ¸Ð¸ 201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ÐÐ°ÑÑÐ¸Ð½ÐºÐ¸ Ð¿Ð¾ Ð·Ð°Ð¿ÑÐ¾ÑÑ ÑÑÐ¾Ð²ÐµÐ½Ñ Ð³ÑÐ°Ð¼Ð¾ÑÐ½Ð¾ÑÑÐ¸ Ð² ÑÐ¾ÑÑÐ¸Ð¸ 201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 descr="ÐÐ°ÑÑÐ¸Ð½ÐºÐ¸ Ð¿Ð¾ Ð·Ð°Ð¿ÑÐ¾ÑÑ ÑÑÐ¾Ð²ÐµÐ½Ñ Ð³ÑÐ°Ð¼Ð¾ÑÐ½Ð¾ÑÑÐ¸ Ð² ÑÐ¾ÑÑÐ¸Ð¸ 201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8" name="AutoShape 10" descr="ÐÐ°ÑÑÐ¸Ð½ÐºÐ¸ Ð¿Ð¾ Ð·Ð°Ð¿ÑÐ¾ÑÑ ÑÑÐ¾Ð²ÐµÐ½Ñ Ð³ÑÐ°Ð¼Ð¾ÑÐ½Ð¾ÑÑÐ¸ Ð² ÑÐ¾ÑÑÐ¸Ð¸ 201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0" name="Picture 12" descr="Russia-Factograph-Tertiary Education-Russia-OECD-25-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980728"/>
            <a:ext cx="4399565" cy="55923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GrammarHelper</a:t>
            </a:r>
            <a:r>
              <a:rPr lang="en-US" sz="2000" dirty="0" smtClean="0"/>
              <a:t> – </a:t>
            </a:r>
            <a:r>
              <a:rPr lang="ru-RU" sz="2000" dirty="0" smtClean="0"/>
              <a:t>интерфейс</a:t>
            </a:r>
          </a:p>
          <a:p>
            <a:r>
              <a:rPr lang="en-US" sz="2000" dirty="0" err="1" smtClean="0"/>
              <a:t>WordInfo</a:t>
            </a:r>
            <a:r>
              <a:rPr lang="en-US" sz="2000" dirty="0" smtClean="0"/>
              <a:t>(Word) – </a:t>
            </a:r>
            <a:r>
              <a:rPr lang="ru-RU" sz="2000" dirty="0" smtClean="0"/>
              <a:t>взаимодействие со словами и их изменение</a:t>
            </a:r>
          </a:p>
          <a:p>
            <a:r>
              <a:rPr lang="en-US" sz="2000" dirty="0" smtClean="0"/>
              <a:t>Rules(</a:t>
            </a:r>
            <a:r>
              <a:rPr lang="en-US" sz="2000" dirty="0" err="1" smtClean="0"/>
              <a:t>WordInfo</a:t>
            </a:r>
            <a:r>
              <a:rPr lang="en-US" sz="2000" dirty="0" smtClean="0"/>
              <a:t>)</a:t>
            </a:r>
            <a:r>
              <a:rPr lang="ru-RU" sz="2000" dirty="0" smtClean="0"/>
              <a:t> – исправление слов, основываясь на правилах орфографии русского языка</a:t>
            </a:r>
          </a:p>
          <a:p>
            <a:r>
              <a:rPr lang="en-US" sz="2000" dirty="0" err="1" smtClean="0"/>
              <a:t>GSEHelper</a:t>
            </a:r>
            <a:r>
              <a:rPr lang="en-US" sz="2000" dirty="0" smtClean="0"/>
              <a:t>(Word)</a:t>
            </a:r>
            <a:r>
              <a:rPr lang="ru-RU" sz="2000" dirty="0" smtClean="0"/>
              <a:t> – непосредственно методы, способствующие улучшению результатов на </a:t>
            </a:r>
            <a:r>
              <a:rPr lang="ru-RU" sz="2000" dirty="0" smtClean="0"/>
              <a:t>ОГЭ</a:t>
            </a:r>
          </a:p>
          <a:p>
            <a:r>
              <a:rPr lang="en-US" sz="2000" dirty="0" smtClean="0"/>
              <a:t>Word – </a:t>
            </a:r>
            <a:r>
              <a:rPr lang="ru-RU" sz="2000" dirty="0" smtClean="0"/>
              <a:t>базовая информация о вводимых словах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 файле </a:t>
            </a:r>
            <a:r>
              <a:rPr lang="en-US" sz="2000" i="1" dirty="0" smtClean="0"/>
              <a:t>russian_tags.py</a:t>
            </a:r>
            <a:r>
              <a:rPr lang="en-US" sz="2000" dirty="0" smtClean="0"/>
              <a:t> </a:t>
            </a:r>
            <a:r>
              <a:rPr lang="ru-RU" sz="2000" dirty="0" smtClean="0"/>
              <a:t>используются такие библиотеки, как </a:t>
            </a:r>
            <a:r>
              <a:rPr lang="en-US" sz="2000" dirty="0" smtClean="0"/>
              <a:t>pymorphy2 (</a:t>
            </a:r>
            <a:r>
              <a:rPr lang="ru-RU" sz="2000" dirty="0" smtClean="0"/>
              <a:t>для слов</a:t>
            </a:r>
            <a:r>
              <a:rPr lang="en-US" sz="2000" dirty="0" smtClean="0"/>
              <a:t>), random,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requests, re </a:t>
            </a:r>
            <a:r>
              <a:rPr lang="ru-RU" sz="2000" dirty="0" smtClean="0"/>
              <a:t>и </a:t>
            </a:r>
            <a:r>
              <a:rPr lang="en-US" sz="2000" dirty="0" smtClean="0"/>
              <a:t>bs4</a:t>
            </a:r>
            <a:r>
              <a:rPr lang="ru-RU" sz="2000" dirty="0" smtClean="0"/>
              <a:t> (для </a:t>
            </a:r>
            <a:r>
              <a:rPr lang="ru-RU" sz="2000" dirty="0" err="1" smtClean="0"/>
              <a:t>парсинга</a:t>
            </a:r>
            <a:r>
              <a:rPr lang="ru-RU" sz="2000" dirty="0" smtClean="0"/>
              <a:t>)</a:t>
            </a:r>
          </a:p>
          <a:p>
            <a:r>
              <a:rPr lang="ru-RU" sz="2000" dirty="0" smtClean="0"/>
              <a:t>В файле </a:t>
            </a:r>
            <a:r>
              <a:rPr lang="en-US" sz="2000" i="1" dirty="0" smtClean="0"/>
              <a:t>pyqt_main.py</a:t>
            </a:r>
            <a:r>
              <a:rPr lang="ru-RU" sz="2000" dirty="0" smtClean="0"/>
              <a:t>,</a:t>
            </a:r>
            <a:r>
              <a:rPr lang="en-US" sz="2000" dirty="0" smtClean="0"/>
              <a:t> </a:t>
            </a:r>
            <a:r>
              <a:rPr lang="ru-RU" sz="2000" dirty="0" smtClean="0"/>
              <a:t>в свою очередь используются </a:t>
            </a:r>
            <a:r>
              <a:rPr lang="en-US" sz="2000" dirty="0" smtClean="0"/>
              <a:t>PyQt5, </a:t>
            </a:r>
            <a:r>
              <a:rPr lang="en-US" sz="2000" dirty="0" err="1" smtClean="0"/>
              <a:t>pyaspeller</a:t>
            </a:r>
            <a:r>
              <a:rPr lang="ru-RU" sz="2000" dirty="0" smtClean="0"/>
              <a:t> (для проверки написания)</a:t>
            </a:r>
            <a:r>
              <a:rPr lang="en-US" sz="2000" dirty="0" smtClean="0"/>
              <a:t>,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yandex_dictionary</a:t>
            </a:r>
            <a:r>
              <a:rPr lang="ru-RU" sz="2000" dirty="0" smtClean="0"/>
              <a:t> (для нахождения синонимов)</a:t>
            </a:r>
            <a:r>
              <a:rPr lang="en-US" sz="2000" dirty="0" smtClean="0"/>
              <a:t>,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fr-FR" sz="2000" dirty="0" smtClean="0"/>
              <a:t>random, re, sys</a:t>
            </a:r>
            <a:endParaRPr lang="ru-RU" sz="2000" dirty="0"/>
          </a:p>
        </p:txBody>
      </p:sp>
      <p:pic>
        <p:nvPicPr>
          <p:cNvPr id="1026" name="Picture 2" descr="C:\Users\XiDeKs\Documents\ShareX\Screenshots\2019-11\pycharm64_2019-11-09_13-56-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293096"/>
            <a:ext cx="2160240" cy="24084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/>
              <a:t>Что можно доработать</a:t>
            </a:r>
          </a:p>
          <a:p>
            <a:r>
              <a:rPr lang="ru-RU" sz="2000" dirty="0" smtClean="0"/>
              <a:t>В связи с тем, что это – помощник для ОГЭ по русскому языку, следует добавить синтаксический разбор</a:t>
            </a:r>
          </a:p>
          <a:p>
            <a:r>
              <a:rPr lang="ru-RU" sz="2000" dirty="0" smtClean="0"/>
              <a:t>А также, можно сделать бота более </a:t>
            </a:r>
            <a:r>
              <a:rPr lang="en-US" sz="2000" dirty="0" smtClean="0"/>
              <a:t>“</a:t>
            </a:r>
            <a:r>
              <a:rPr lang="ru-RU" sz="2000" dirty="0" smtClean="0"/>
              <a:t>живым</a:t>
            </a:r>
            <a:r>
              <a:rPr lang="en-US" sz="2000" dirty="0" smtClean="0"/>
              <a:t>”</a:t>
            </a:r>
            <a:endParaRPr lang="ru-RU" sz="2000" dirty="0" smtClean="0"/>
          </a:p>
          <a:p>
            <a:r>
              <a:rPr lang="ru-RU" sz="2000" dirty="0" smtClean="0"/>
              <a:t>Расширить класс </a:t>
            </a:r>
            <a:r>
              <a:rPr lang="en-US" sz="2000" dirty="0" smtClean="0"/>
              <a:t>Word</a:t>
            </a:r>
            <a:r>
              <a:rPr lang="ru-RU" sz="2000" dirty="0" smtClean="0"/>
              <a:t> и наследующие от него классы</a:t>
            </a:r>
          </a:p>
          <a:p>
            <a:r>
              <a:rPr lang="ru-RU" sz="2000" dirty="0" smtClean="0"/>
              <a:t>И т.д.</a:t>
            </a:r>
          </a:p>
        </p:txBody>
      </p:sp>
      <p:pic>
        <p:nvPicPr>
          <p:cNvPr id="5" name="Picture 2" descr="C:\Users\XiDeKs\Desktop\проект\reactions\reaction_pic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3356992"/>
            <a:ext cx="936104" cy="200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258</TotalTime>
  <Words>128</Words>
  <Application>Microsoft Office PowerPoint</Application>
  <PresentationFormat>Экран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Городская</vt:lpstr>
      <vt:lpstr>HelperBot</vt:lpstr>
      <vt:lpstr>А зачем</vt:lpstr>
      <vt:lpstr>Структура</vt:lpstr>
      <vt:lpstr>Использованные технологии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Иван Фомин</dc:creator>
  <cp:lastModifiedBy>XiDeKs</cp:lastModifiedBy>
  <cp:revision>29</cp:revision>
  <dcterms:created xsi:type="dcterms:W3CDTF">2019-11-08T14:29:36Z</dcterms:created>
  <dcterms:modified xsi:type="dcterms:W3CDTF">2019-11-09T09:57:58Z</dcterms:modified>
</cp:coreProperties>
</file>