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54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6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6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1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7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3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8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GrammarBot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Кейс от компании </a:t>
            </a:r>
            <a:r>
              <a:rPr lang="en-US" dirty="0" err="1" smtClean="0"/>
              <a:t>picom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3" y="4580614"/>
            <a:ext cx="1197033" cy="13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миссия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Цель: </a:t>
            </a:r>
            <a:r>
              <a:rPr lang="ru-RU" dirty="0" smtClean="0"/>
              <a:t>облегчить жизнь тем, кому надо работать с и форматировать русские слова</a:t>
            </a:r>
          </a:p>
          <a:p>
            <a:r>
              <a:rPr lang="ru-RU" b="1" dirty="0" smtClean="0"/>
              <a:t>Миссия: </a:t>
            </a:r>
            <a:r>
              <a:rPr lang="ru-RU" dirty="0" smtClean="0"/>
              <a:t>повысить грамотность населения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3" y="4580614"/>
            <a:ext cx="1197033" cy="13559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07640"/>
            <a:ext cx="5028085" cy="1534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50" y="4241800"/>
            <a:ext cx="6599397" cy="17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5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867" y="173736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Мой проект может сам о себе рассказать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6" y="2155554"/>
            <a:ext cx="10975127" cy="40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5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рынка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Конкуренты на рынке есть: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14" y="1845734"/>
            <a:ext cx="4635927" cy="213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173996"/>
            <a:ext cx="3217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Несмотря на то, что мой конкурент способен работать с 3-мя языками, по функционалу и пользе </a:t>
            </a:r>
            <a:r>
              <a:rPr lang="en-US" i="1" dirty="0" smtClean="0"/>
              <a:t>@</a:t>
            </a:r>
            <a:r>
              <a:rPr lang="en-US" i="1" u="sng" dirty="0" err="1" smtClean="0"/>
              <a:t>yandex_spell_checker_bot</a:t>
            </a:r>
            <a:r>
              <a:rPr lang="ru-RU" i="1" u="sng" dirty="0" smtClean="0"/>
              <a:t> </a:t>
            </a:r>
            <a:r>
              <a:rPr lang="ru-RU" dirty="0" smtClean="0"/>
              <a:t>всё же уступает </a:t>
            </a:r>
            <a:r>
              <a:rPr lang="en-US" i="1" dirty="0" smtClean="0"/>
              <a:t>@</a:t>
            </a:r>
            <a:r>
              <a:rPr lang="en-US" i="1" u="sng" dirty="0" err="1" smtClean="0"/>
              <a:t>KubitProBot</a:t>
            </a:r>
            <a:r>
              <a:rPr lang="ru-RU" i="1" u="sng" dirty="0" smtClean="0"/>
              <a:t> </a:t>
            </a:r>
            <a:endParaRPr lang="ru-RU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386643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настоящее время, орфография – не самая главная проблема общества. Гораздо важнее</a:t>
            </a:r>
          </a:p>
          <a:p>
            <a:r>
              <a:rPr lang="ru-RU" dirty="0" smtClean="0"/>
              <a:t>(и надоедливее) – это разборы слов, их склонения и однообразие/повтор. Всё это я включил в функционал бота.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3" y="4580614"/>
            <a:ext cx="1197033" cy="13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2844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Все, кто умеет пользоваться смартфоном или </a:t>
            </a:r>
            <a:r>
              <a:rPr lang="ru-RU" dirty="0" smtClean="0"/>
              <a:t>компьютером (10 – 60 лет)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3" y="4580614"/>
            <a:ext cx="1197033" cy="1355919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»ÑÐ´Ð¸ Ð² ÑÐµÐ»ÐµÐ³ÑÐ°Ð¼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74918"/>
            <a:ext cx="5289261" cy="35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Ð»ÑÐ´Ð¸ Ð² ÑÐµÐ»ÐµÐ³ÑÐ°Ð¼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06" y="2580307"/>
            <a:ext cx="4577051" cy="220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5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Смета расходов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4</a:t>
            </a:r>
            <a:r>
              <a:rPr lang="en-US" dirty="0" smtClean="0"/>
              <a:t>0</a:t>
            </a:r>
            <a:r>
              <a:rPr lang="ru-RU" dirty="0" smtClean="0"/>
              <a:t> рублей на проезд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70 </a:t>
            </a:r>
            <a:r>
              <a:rPr lang="ru-RU" dirty="0" smtClean="0"/>
              <a:t>рублей на выпечку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3" y="4580614"/>
            <a:ext cx="1197033" cy="13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8712" y="2406657"/>
            <a:ext cx="10058400" cy="145075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0786" cy="92409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9" y="2406657"/>
            <a:ext cx="3462535" cy="22037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3" y="4580614"/>
            <a:ext cx="1197033" cy="13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346</TotalTime>
  <Words>133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Ретро</vt:lpstr>
      <vt:lpstr>GrammarBot</vt:lpstr>
      <vt:lpstr>Цель и миссия</vt:lpstr>
      <vt:lpstr>Описание проекта</vt:lpstr>
      <vt:lpstr>Анализ рынка</vt:lpstr>
      <vt:lpstr>Целевая аудитория</vt:lpstr>
      <vt:lpstr>Смета расходов</vt:lpstr>
      <vt:lpstr>Спасибо за внимание!</vt:lpstr>
    </vt:vector>
  </TitlesOfParts>
  <Company>RCIiOKO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19</cp:revision>
  <dcterms:created xsi:type="dcterms:W3CDTF">2019-08-17T06:03:56Z</dcterms:created>
  <dcterms:modified xsi:type="dcterms:W3CDTF">2019-08-18T06:23:23Z</dcterms:modified>
</cp:coreProperties>
</file>