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70" r:id="rId6"/>
    <p:sldId id="271" r:id="rId7"/>
    <p:sldId id="268" r:id="rId8"/>
    <p:sldId id="27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5DDE5-DF16-4C32-92F1-893E914775B7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D2D09-4DA0-40E0-B17D-1603D488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47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solidFill>
                  <a:srgbClr val="FFC000"/>
                </a:solidFill>
              </a:rPr>
              <a:t>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Создание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игры-песочницы наподобие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Minecraft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 помощью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 +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LibGDX</a:t>
            </a:r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Город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1600" dirty="0" smtClean="0"/>
              <a:t>Площадка: 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Ижевск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МБОУ ИЕГЛ №30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Фомин Иван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Панкратов Д.А.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июня 2021г.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2395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123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Создать новую </a:t>
            </a:r>
            <a:r>
              <a:rPr lang="ru-RU" dirty="0" smtClean="0"/>
              <a:t>бесплатную образовательную </a:t>
            </a:r>
            <a:r>
              <a:rPr lang="ru-RU" dirty="0"/>
              <a:t>среду на основе </a:t>
            </a:r>
            <a:r>
              <a:rPr lang="en-US" dirty="0" err="1" smtClean="0"/>
              <a:t>Minecraft</a:t>
            </a:r>
            <a:endParaRPr lang="ru-RU" dirty="0" smtClean="0"/>
          </a:p>
        </p:txBody>
      </p:sp>
      <p:pic>
        <p:nvPicPr>
          <p:cNvPr id="2050" name="Picture 2" descr="Amberstone on Twitter: &amp;quot;Enjoy this minecraft reproduction of the Lomonosov  Moscow State University, on 360° picture and VR. #Minecraft #architecture  Наслаждайтесь воспроизведением МГУ им. М.В.Ломоносова на 360 ° картинке и  VR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43062"/>
            <a:ext cx="6172200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4" name="Picture 2" descr="В Москве прошёл Тотальный Диктант — Новости — Образовательная программа  «Информатика и вычислительная техника» — Национальный исследовательский  университет «Высшая школа экономики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504950"/>
            <a:ext cx="4495802" cy="29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Покровка теперь и в Minecraft – Новости – Вышка для своих – Национальный  исследовательский университет «Высшая школа экономик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504950"/>
            <a:ext cx="4648200" cy="29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00" y="2038350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ru-RU" dirty="0"/>
              <a:t>Сделать генерацию ландшафта с помощью Шума Перлина</a:t>
            </a:r>
          </a:p>
          <a:p>
            <a:pPr marL="400050" indent="-400050">
              <a:buFont typeface="+mj-lt"/>
              <a:buAutoNum type="romanUcPeriod"/>
            </a:pPr>
            <a:r>
              <a:rPr lang="ru-RU" dirty="0"/>
              <a:t>Реализовать управление с помощью джойстика</a:t>
            </a:r>
          </a:p>
          <a:p>
            <a:pPr marL="400050" indent="-400050">
              <a:buFont typeface="+mj-lt"/>
              <a:buAutoNum type="romanUcPeriod"/>
            </a:pPr>
            <a:r>
              <a:rPr lang="ru-RU" dirty="0"/>
              <a:t>Создать механизм гравитации и коллизии с блоками</a:t>
            </a:r>
          </a:p>
          <a:p>
            <a:pPr marL="400050" indent="-400050">
              <a:buFont typeface="+mj-lt"/>
              <a:buAutoNum type="romanUcPeriod"/>
            </a:pPr>
            <a:r>
              <a:rPr lang="ru-RU" dirty="0" err="1"/>
              <a:t>Протекстурировать</a:t>
            </a:r>
            <a:r>
              <a:rPr lang="ru-RU" dirty="0"/>
              <a:t> блоки</a:t>
            </a:r>
          </a:p>
          <a:p>
            <a:pPr marL="400050" indent="-400050">
              <a:buFont typeface="+mj-lt"/>
              <a:buAutoNum type="romanUcPeriod"/>
            </a:pPr>
            <a:r>
              <a:rPr lang="ru-RU" dirty="0"/>
              <a:t>Сделать инвентарь</a:t>
            </a:r>
          </a:p>
        </p:txBody>
      </p:sp>
    </p:spTree>
    <p:extLst>
      <p:ext uri="{BB962C8B-B14F-4D97-AF65-F5344CB8AC3E}">
        <p14:creationId xmlns:p14="http://schemas.microsoft.com/office/powerpoint/2010/main" val="31663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ru-RU" dirty="0"/>
          </a:p>
        </p:txBody>
      </p:sp>
      <p:pic>
        <p:nvPicPr>
          <p:cNvPr id="1026" name="Picture 2" descr="C:\Users\haliaven\Desktop\minecraft 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71548"/>
            <a:ext cx="5239462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8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7356" y="950952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Меню:</a:t>
            </a:r>
            <a:endParaRPr lang="ru-RU" dirty="0"/>
          </a:p>
        </p:txBody>
      </p:sp>
      <p:pic>
        <p:nvPicPr>
          <p:cNvPr id="2050" name="Picture 2" descr="https://i.imgur.com/VSmua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6" y="1320283"/>
            <a:ext cx="3457575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724399" y="950952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Настройки:</a:t>
            </a:r>
            <a:endParaRPr lang="ru-RU" dirty="0"/>
          </a:p>
        </p:txBody>
      </p:sp>
      <p:pic>
        <p:nvPicPr>
          <p:cNvPr id="2054" name="Picture 6" descr="https://i.imgur.com/cjxGk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3356054"/>
            <a:ext cx="3457575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730750" y="2976244"/>
            <a:ext cx="1740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Передвижение:</a:t>
            </a:r>
            <a:endParaRPr lang="ru-RU" dirty="0"/>
          </a:p>
        </p:txBody>
      </p:sp>
      <p:pic>
        <p:nvPicPr>
          <p:cNvPr id="2056" name="Picture 8" descr="https://i.imgur.com/pOfzq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5" y="3343354"/>
            <a:ext cx="3457575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577356" y="3010019"/>
            <a:ext cx="276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Взаимодействие с миром:</a:t>
            </a:r>
            <a:endParaRPr lang="ru-RU" dirty="0"/>
          </a:p>
        </p:txBody>
      </p:sp>
      <p:pic>
        <p:nvPicPr>
          <p:cNvPr id="1026" name="Picture 2" descr="https://i.imgur.com/M2u5Ln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322148"/>
            <a:ext cx="3457575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11455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Создание списка миров и увеличение изменяемых параметров</a:t>
            </a:r>
          </a:p>
          <a:p>
            <a:pPr marL="342900" indent="-342900">
              <a:buAutoNum type="arabicParenR"/>
            </a:pPr>
            <a:r>
              <a:rPr lang="ru-RU" dirty="0" smtClean="0"/>
              <a:t>Оптимизация</a:t>
            </a:r>
          </a:p>
          <a:p>
            <a:pPr marL="342900" indent="-342900">
              <a:buAutoNum type="arabicParenR"/>
            </a:pPr>
            <a:r>
              <a:rPr lang="ru-RU" dirty="0" smtClean="0"/>
              <a:t>Добавление </a:t>
            </a:r>
            <a:r>
              <a:rPr lang="ru-RU" dirty="0" smtClean="0"/>
              <a:t>живых существ</a:t>
            </a:r>
          </a:p>
          <a:p>
            <a:pPr marL="342900" indent="-342900">
              <a:buAutoNum type="arabicParenR"/>
            </a:pPr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0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4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90</Words>
  <Application>Microsoft Office PowerPoint</Application>
  <PresentationFormat>Экран (16:9)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Индивидуальный проект   Создание игры-песочницы наподобие Minecraft с помощью Java + LibGDX </vt:lpstr>
      <vt:lpstr>Цель проекта</vt:lpstr>
      <vt:lpstr>Актуальность</vt:lpstr>
      <vt:lpstr>Задачи</vt:lpstr>
      <vt:lpstr>UML</vt:lpstr>
      <vt:lpstr>Функциональность</vt:lpstr>
      <vt:lpstr>Перспективы развития</vt:lpstr>
      <vt:lpstr>Демонстрация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Иван Фомин</cp:lastModifiedBy>
  <cp:revision>38</cp:revision>
  <dcterms:created xsi:type="dcterms:W3CDTF">2014-12-12T07:51:53Z</dcterms:created>
  <dcterms:modified xsi:type="dcterms:W3CDTF">2021-06-03T11:36:32Z</dcterms:modified>
</cp:coreProperties>
</file>