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eed09ace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eed09ace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eed09ace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eed09ace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eed09ace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eed09ace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ed09ace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eed09ace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eed09ace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eed09ace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eed09ace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eed09ace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eed09ace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eed09ace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eed09ace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eed09ace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eed09ac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eed09ac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eed09ace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eed09ace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lidodat.github.io/gat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26125" y="1562850"/>
            <a:ext cx="5917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Gate Simulator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Haled Odat (201516)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400" u="sng">
                <a:solidFill>
                  <a:schemeClr val="hlink"/>
                </a:solidFill>
                <a:hlinkClick r:id="rId3"/>
              </a:rPr>
              <a:t>https://halidodat.github.io/gate/</a:t>
            </a:r>
            <a:endParaRPr b="1"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834375" y="238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L</a:t>
            </a:r>
            <a:r>
              <a:rPr lang="en" sz="1500"/>
              <a:t>ogic gate simulator is a software tool or application that allows users to design, test, and simulate digital logic circuits. These simulators provide a virtual environment for creating and experimenting with various logic gates and other digital components.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</a:t>
            </a:r>
            <a:r>
              <a:rPr lang="en"/>
              <a:t>Components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59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825" y="1103025"/>
            <a:ext cx="34385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50" y="1085850"/>
            <a:ext cx="3688050" cy="12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5">
            <a:alphaModFix/>
          </a:blip>
          <a:srcRect b="12504" l="0" r="0" t="18753"/>
          <a:stretch/>
        </p:blipFill>
        <p:spPr>
          <a:xfrm>
            <a:off x="1209825" y="2360325"/>
            <a:ext cx="3438525" cy="131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350" y="2360325"/>
            <a:ext cx="3688050" cy="1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350" y="3672850"/>
            <a:ext cx="36880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9825" y="3672850"/>
            <a:ext cx="34385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 - Connectors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5588" r="5986" t="9796"/>
          <a:stretch/>
        </p:blipFill>
        <p:spPr>
          <a:xfrm>
            <a:off x="1342088" y="1289658"/>
            <a:ext cx="6949725" cy="34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Chips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29338" l="-5080" r="5079" t="-6119"/>
          <a:stretch/>
        </p:blipFill>
        <p:spPr>
          <a:xfrm>
            <a:off x="1297500" y="1399997"/>
            <a:ext cx="6738026" cy="2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Modes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75" y="789975"/>
            <a:ext cx="59436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Modes - 2D and 3D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550" y="1476725"/>
            <a:ext cx="4844224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10023" t="0"/>
          <a:stretch/>
        </p:blipFill>
        <p:spPr>
          <a:xfrm>
            <a:off x="0" y="1476725"/>
            <a:ext cx="4398557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 Components - Custom Components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750" y="1599350"/>
            <a:ext cx="59436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 Components - Custom Components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00" y="1212600"/>
            <a:ext cx="6425126" cy="36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