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6CA1-46F8-9F48-8C827DFD4C73}"/>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6CA1-46F8-9F48-8C827DFD4C73}"/>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6CA1-46F8-9F48-8C827DFD4C73}"/>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6CA1-46F8-9F48-8C827DFD4C73}"/>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6CA1-46F8-9F48-8C827DFD4C73}"/>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10D-4EC9-8F7B-81430606F3A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10D-4EC9-8F7B-81430606F3A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10D-4EC9-8F7B-81430606F3A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10D-4EC9-8F7B-81430606F3A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10D-4EC9-8F7B-81430606F3A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22.09.2024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HALIDHA FARHANA S</a:t>
            </a:r>
            <a:endParaRPr sz="2800" b="1" dirty="0">
              <a:latin typeface="Asana Math"/>
              <a:cs typeface="Asana Math"/>
            </a:endParaRPr>
          </a:p>
          <a:p>
            <a:r>
              <a:rPr lang="en-US" sz="2800" b="1" dirty="0">
                <a:latin typeface="Asana Math"/>
                <a:cs typeface="Asana Math"/>
              </a:rPr>
              <a:t>REGISTER NO       : 312202991 /  U/COM-G/22/49</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632</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2</cp:revision>
  <dcterms:created xsi:type="dcterms:W3CDTF">2024-03-28T17:07:22Z</dcterms:created>
  <dcterms:modified xsi:type="dcterms:W3CDTF">2024-09-22T08:04:20Z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