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374" autoAdjust="0"/>
  </p:normalViewPr>
  <p:slideViewPr>
    <p:cSldViewPr snapToGrid="0">
      <p:cViewPr varScale="1">
        <p:scale>
          <a:sx n="97" d="100"/>
          <a:sy n="97" d="100"/>
        </p:scale>
        <p:origin x="9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3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18" Type="http://schemas.openxmlformats.org/officeDocument/2006/relationships/image" Target="../media/image38.jp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jpeg"/><Relationship Id="rId19" Type="http://schemas.openxmlformats.org/officeDocument/2006/relationships/image" Target="../media/image39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48" y="2310697"/>
            <a:ext cx="649808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54591" y="1359750"/>
            <a:ext cx="956684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>
                <a:latin typeface="Chromatica" panose="00000500000000000000" pitchFamily="50" charset="-94"/>
              </a:rPr>
              <a:t>The Apache Hadoop </a:t>
            </a:r>
            <a:r>
              <a:rPr lang="tr-TR" sz="3800" dirty="0">
                <a:latin typeface="Chromatica" panose="00000500000000000000" pitchFamily="50" charset="-94"/>
              </a:rPr>
              <a:t>yazılım kütüphanesi, bir "</a:t>
            </a:r>
            <a:r>
              <a:rPr lang="tr-TR" sz="3800" dirty="0" err="1">
                <a:latin typeface="Chromatica" panose="00000500000000000000" pitchFamily="50" charset="-94"/>
              </a:rPr>
              <a:t>framework"dür</a:t>
            </a:r>
            <a:r>
              <a:rPr lang="tr-TR" sz="3800" dirty="0">
                <a:latin typeface="Chromatica" panose="00000500000000000000" pitchFamily="50" charset="-94"/>
              </a:rPr>
              <a:t>.  </a:t>
            </a:r>
          </a:p>
          <a:p>
            <a:endParaRPr lang="tr-TR" sz="3800" dirty="0">
              <a:latin typeface="Chromatica" panose="00000500000000000000" pitchFamily="50" charset="-94"/>
            </a:endParaRPr>
          </a:p>
          <a:p>
            <a:r>
              <a:rPr lang="tr-TR" sz="3800" dirty="0">
                <a:latin typeface="Chromatica" panose="00000500000000000000" pitchFamily="50" charset="-94"/>
              </a:rPr>
              <a:t>Bu </a:t>
            </a:r>
            <a:r>
              <a:rPr lang="tr-TR" sz="3800" dirty="0" err="1">
                <a:latin typeface="Chromatica" panose="00000500000000000000" pitchFamily="50" charset="-94"/>
              </a:rPr>
              <a:t>framework</a:t>
            </a:r>
            <a:r>
              <a:rPr lang="tr-TR" sz="3800" dirty="0">
                <a:latin typeface="Chromatica" panose="00000500000000000000" pitchFamily="50" charset="-94"/>
              </a:rPr>
              <a:t>; çok büyük hacimli veri setlerinin sunucu kümeleri (</a:t>
            </a:r>
            <a:r>
              <a:rPr lang="tr-TR" sz="3800" dirty="0" err="1">
                <a:latin typeface="Chromatica" panose="00000500000000000000" pitchFamily="50" charset="-94"/>
              </a:rPr>
              <a:t>clusters</a:t>
            </a:r>
            <a:r>
              <a:rPr lang="tr-TR" sz="3800" dirty="0">
                <a:latin typeface="Chromatica" panose="00000500000000000000" pitchFamily="50" charset="-94"/>
              </a:rPr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6140358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484504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42017" y="1650372"/>
            <a:ext cx="10425530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Bilgisayar kümeleri (</a:t>
            </a:r>
            <a:r>
              <a:rPr lang="tr-TR" sz="2800" dirty="0" err="1">
                <a:latin typeface="Chromatica" panose="00000500000000000000" pitchFamily="50" charset="-94"/>
              </a:rPr>
              <a:t>cluster</a:t>
            </a:r>
            <a:r>
              <a:rPr lang="tr-TR" sz="2800" dirty="0">
                <a:latin typeface="Chromatica" panose="00000500000000000000" pitchFamily="50" charset="-94"/>
              </a:rPr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Dağıtık hesaplama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latin typeface="Chromatica" panose="00000500000000000000" pitchFamily="50" charset="-94"/>
              </a:rPr>
              <a:t>Büyük hacimli veriyi işlemesi</a:t>
            </a:r>
          </a:p>
        </p:txBody>
      </p:sp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010406" y="402211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up 76"/>
          <p:cNvGrpSpPr/>
          <p:nvPr/>
        </p:nvGrpSpPr>
        <p:grpSpPr>
          <a:xfrm rot="5400000">
            <a:off x="4289791" y="-91496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533046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85074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511549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434524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36596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85063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216316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94683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76474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4. Sunucudan haber yok.</a:t>
            </a:r>
          </a:p>
          <a:p>
            <a:pPr algn="ctr"/>
            <a:r>
              <a:rPr lang="tr-TR" sz="1400" dirty="0"/>
              <a:t>Ondaki portakal ve kiraz 2 ve 3’ gitsin.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0375 -0.21482 L 0.26041 -0.4963 L 0.17291 -0.20556 L 0.2 0.01296 L 0.2 0.01319 " pathEditMode="relative" rAng="0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241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3021 -0.13889 L 0.05416 -0.42037 L 0.18333 -0.13889 L 0.21979 -0.00185 " pathEditMode="relative" rAng="0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25321" y="23789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 29"/>
          <p:cNvGrpSpPr/>
          <p:nvPr/>
        </p:nvGrpSpPr>
        <p:grpSpPr>
          <a:xfrm>
            <a:off x="1028495" y="125823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589486" y="168177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583996" y="1681770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583995" y="1687623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578506" y="1689474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630154" y="46825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822561" y="1766144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568144" y="311574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4357323" y="318702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10167255" y="321845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711993" y="320525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3089310" y="55456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 tane var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441 -0.0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8086 0.435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2175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12903 0.447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2238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35325 0.45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25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56158 0.4648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31" grpId="2" animBg="1"/>
      <p:bldP spid="166" grpId="1" animBg="1"/>
      <p:bldP spid="166" grpId="2" animBg="1"/>
      <p:bldP spid="167" grpId="1" animBg="1"/>
      <p:bldP spid="167" grpId="2" animBg="1"/>
      <p:bldP spid="168" grpId="1" animBg="1"/>
      <p:bldP spid="168" grpId="2" animBg="1"/>
      <p:bldP spid="32" grpId="0" animBg="1"/>
      <p:bldP spid="169" grpId="0" animBg="1"/>
      <p:bldP spid="169" grpId="1" animBg="1"/>
      <p:bldP spid="169" grpId="2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434354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431644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431644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431711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431612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432915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432816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73601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83863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81255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73754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73655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74958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74859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707196" y="822626"/>
            <a:ext cx="1062538" cy="58753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054438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359F946D-70B1-4365-831D-9BA8F090DEFD}"/>
              </a:ext>
            </a:extLst>
          </p:cNvPr>
          <p:cNvGrpSpPr/>
          <p:nvPr/>
        </p:nvGrpSpPr>
        <p:grpSpPr>
          <a:xfrm>
            <a:off x="1847140" y="3059831"/>
            <a:ext cx="2738834" cy="660962"/>
            <a:chOff x="1847140" y="3059831"/>
            <a:chExt cx="2738834" cy="660962"/>
          </a:xfrm>
        </p:grpSpPr>
        <p:grpSp>
          <p:nvGrpSpPr>
            <p:cNvPr id="39" name="Grup 38"/>
            <p:cNvGrpSpPr/>
            <p:nvPr/>
          </p:nvGrpSpPr>
          <p:grpSpPr>
            <a:xfrm>
              <a:off x="1847140" y="3059831"/>
              <a:ext cx="2738834" cy="660962"/>
              <a:chOff x="857316" y="4427827"/>
              <a:chExt cx="10492046" cy="643194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1008048" y="4454716"/>
                <a:ext cx="3690041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935074" y="4450081"/>
                <a:ext cx="3726526" cy="38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Veri Tabanı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Resim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867" y="3174671"/>
              <a:ext cx="1740107" cy="444283"/>
            </a:xfrm>
            <a:prstGeom prst="rect">
              <a:avLst/>
            </a:prstGeom>
          </p:spPr>
        </p:pic>
      </p:grpSp>
      <p:grpSp>
        <p:nvGrpSpPr>
          <p:cNvPr id="50" name="Grup 49"/>
          <p:cNvGrpSpPr/>
          <p:nvPr/>
        </p:nvGrpSpPr>
        <p:grpSpPr>
          <a:xfrm>
            <a:off x="1847141" y="3777621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DA0B0232-755F-4F4D-B18A-A03E40E0A0E7}"/>
              </a:ext>
            </a:extLst>
          </p:cNvPr>
          <p:cNvGrpSpPr/>
          <p:nvPr/>
        </p:nvGrpSpPr>
        <p:grpSpPr>
          <a:xfrm>
            <a:off x="8405214" y="832974"/>
            <a:ext cx="2738834" cy="2152475"/>
            <a:chOff x="9017846" y="901605"/>
            <a:chExt cx="2738834" cy="2152475"/>
          </a:xfrm>
        </p:grpSpPr>
        <p:grpSp>
          <p:nvGrpSpPr>
            <p:cNvPr id="58" name="Grup 57"/>
            <p:cNvGrpSpPr/>
            <p:nvPr/>
          </p:nvGrpSpPr>
          <p:grpSpPr>
            <a:xfrm>
              <a:off x="9017846" y="901605"/>
              <a:ext cx="2738834" cy="2152475"/>
              <a:chOff x="857316" y="4458197"/>
              <a:chExt cx="10492046" cy="2094612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58197"/>
                <a:ext cx="10492046" cy="20946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43572" y="4499921"/>
                <a:ext cx="10113884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3435470" y="4497836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Analizi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up 70"/>
            <p:cNvGrpSpPr/>
            <p:nvPr/>
          </p:nvGrpSpPr>
          <p:grpSpPr>
            <a:xfrm>
              <a:off x="10327254" y="1383194"/>
              <a:ext cx="1347117" cy="1662137"/>
              <a:chOff x="9738372" y="2382057"/>
              <a:chExt cx="1347117" cy="1662137"/>
            </a:xfrm>
          </p:grpSpPr>
          <p:pic>
            <p:nvPicPr>
              <p:cNvPr id="64" name="Resim 6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9681" y="3492719"/>
                <a:ext cx="1036773" cy="551475"/>
              </a:xfrm>
              <a:prstGeom prst="rect">
                <a:avLst/>
              </a:prstGeom>
            </p:spPr>
          </p:pic>
          <p:sp>
            <p:nvSpPr>
              <p:cNvPr id="65" name="Dikdörtgen 64"/>
              <p:cNvSpPr/>
              <p:nvPr/>
            </p:nvSpPr>
            <p:spPr>
              <a:xfrm>
                <a:off x="9810026" y="2382057"/>
                <a:ext cx="1275463" cy="63037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etin kutusu 65"/>
              <p:cNvSpPr txBox="1"/>
              <p:nvPr/>
            </p:nvSpPr>
            <p:spPr>
              <a:xfrm>
                <a:off x="9738372" y="2439596"/>
                <a:ext cx="13255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 (Batch) Analiz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up 69"/>
            <p:cNvGrpSpPr/>
            <p:nvPr/>
          </p:nvGrpSpPr>
          <p:grpSpPr>
            <a:xfrm>
              <a:off x="9034252" y="1367235"/>
              <a:ext cx="1308230" cy="1679921"/>
              <a:chOff x="8445370" y="2366098"/>
              <a:chExt cx="1308230" cy="1679921"/>
            </a:xfrm>
          </p:grpSpPr>
          <p:pic>
            <p:nvPicPr>
              <p:cNvPr id="67" name="Resim 6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5370" y="3635594"/>
                <a:ext cx="1308230" cy="410425"/>
              </a:xfrm>
              <a:prstGeom prst="rect">
                <a:avLst/>
              </a:prstGeom>
            </p:spPr>
          </p:pic>
          <p:sp>
            <p:nvSpPr>
              <p:cNvPr id="68" name="Dikdörtgen 67"/>
              <p:cNvSpPr/>
              <p:nvPr/>
            </p:nvSpPr>
            <p:spPr>
              <a:xfrm>
                <a:off x="8445370" y="2388230"/>
                <a:ext cx="1271083" cy="6241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>
                <a:off x="8546109" y="2366098"/>
                <a:ext cx="11307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Akan Veri (Streaming) Analizi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10517425" y="2075634"/>
              <a:ext cx="1038427" cy="438125"/>
            </a:xfrm>
            <a:prstGeom prst="rect">
              <a:avLst/>
            </a:prstGeom>
          </p:spPr>
        </p:pic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9408560" y="2073626"/>
              <a:ext cx="559613" cy="628200"/>
            </a:xfrm>
            <a:prstGeom prst="rect">
              <a:avLst/>
            </a:prstGeom>
          </p:spPr>
        </p:pic>
      </p:grpSp>
      <p:grpSp>
        <p:nvGrpSpPr>
          <p:cNvPr id="96" name="Grup 95"/>
          <p:cNvGrpSpPr/>
          <p:nvPr/>
        </p:nvGrpSpPr>
        <p:grpSpPr>
          <a:xfrm>
            <a:off x="7261516" y="822632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1993728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D945A1B7-85EF-4AF1-BAB3-CAA395105165}"/>
              </a:ext>
            </a:extLst>
          </p:cNvPr>
          <p:cNvGrpSpPr/>
          <p:nvPr/>
        </p:nvGrpSpPr>
        <p:grpSpPr>
          <a:xfrm>
            <a:off x="1847140" y="4548702"/>
            <a:ext cx="9288444" cy="666353"/>
            <a:chOff x="1847140" y="4726126"/>
            <a:chExt cx="9288444" cy="666353"/>
          </a:xfrm>
        </p:grpSpPr>
        <p:grpSp>
          <p:nvGrpSpPr>
            <p:cNvPr id="102" name="Grup 101"/>
            <p:cNvGrpSpPr/>
            <p:nvPr/>
          </p:nvGrpSpPr>
          <p:grpSpPr>
            <a:xfrm>
              <a:off x="1847140" y="4726126"/>
              <a:ext cx="9288444" cy="666353"/>
              <a:chOff x="1329212" y="4400117"/>
              <a:chExt cx="10020150" cy="699782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Metin kutusu 105"/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Aktarımı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Resim 10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67" b="12456"/>
            <a:stretch/>
          </p:blipFill>
          <p:spPr>
            <a:xfrm>
              <a:off x="9229865" y="4767014"/>
              <a:ext cx="700696" cy="540772"/>
            </a:xfrm>
            <a:prstGeom prst="rect">
              <a:avLst/>
            </a:prstGeom>
          </p:spPr>
        </p:pic>
        <p:pic>
          <p:nvPicPr>
            <p:cNvPr id="108" name="Resim 10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923" y="4775621"/>
              <a:ext cx="1963714" cy="519694"/>
            </a:xfrm>
            <a:prstGeom prst="rect">
              <a:avLst/>
            </a:prstGeom>
          </p:spPr>
        </p:pic>
      </p:grpSp>
      <p:grpSp>
        <p:nvGrpSpPr>
          <p:cNvPr id="127" name="Grup 126"/>
          <p:cNvGrpSpPr/>
          <p:nvPr/>
        </p:nvGrpSpPr>
        <p:grpSpPr>
          <a:xfrm>
            <a:off x="4689619" y="822628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1993727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F7265773-5D40-450C-BA2A-92930CC8BF0D}"/>
              </a:ext>
            </a:extLst>
          </p:cNvPr>
          <p:cNvGrpSpPr/>
          <p:nvPr/>
        </p:nvGrpSpPr>
        <p:grpSpPr>
          <a:xfrm>
            <a:off x="711933" y="93202"/>
            <a:ext cx="10423651" cy="666353"/>
            <a:chOff x="711933" y="857485"/>
            <a:chExt cx="10423651" cy="666353"/>
          </a:xfrm>
        </p:grpSpPr>
        <p:grpSp>
          <p:nvGrpSpPr>
            <p:cNvPr id="37" name="Grup 36"/>
            <p:cNvGrpSpPr/>
            <p:nvPr/>
          </p:nvGrpSpPr>
          <p:grpSpPr>
            <a:xfrm>
              <a:off x="711933" y="857485"/>
              <a:ext cx="10423651" cy="666353"/>
              <a:chOff x="711933" y="1113962"/>
              <a:chExt cx="10423651" cy="666353"/>
            </a:xfrm>
          </p:grpSpPr>
          <p:grpSp>
            <p:nvGrpSpPr>
              <p:cNvPr id="14" name="Grup 13"/>
              <p:cNvGrpSpPr/>
              <p:nvPr/>
            </p:nvGrpSpPr>
            <p:grpSpPr>
              <a:xfrm>
                <a:off x="711933" y="1113962"/>
                <a:ext cx="10423651" cy="666353"/>
                <a:chOff x="104578" y="4400117"/>
                <a:chExt cx="11244784" cy="699782"/>
              </a:xfrm>
            </p:grpSpPr>
            <p:sp>
              <p:nvSpPr>
                <p:cNvPr id="15" name="Dikdörtgen 14"/>
                <p:cNvSpPr/>
                <p:nvPr/>
              </p:nvSpPr>
              <p:spPr>
                <a:xfrm>
                  <a:off x="104578" y="4400117"/>
                  <a:ext cx="11244784" cy="69978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Dikdörtgen 15"/>
                <p:cNvSpPr/>
                <p:nvPr/>
              </p:nvSpPr>
              <p:spPr>
                <a:xfrm>
                  <a:off x="136459" y="4428998"/>
                  <a:ext cx="4966991" cy="6367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etin kutusu 17"/>
                <p:cNvSpPr txBox="1"/>
                <p:nvPr/>
              </p:nvSpPr>
              <p:spPr>
                <a:xfrm>
                  <a:off x="165165" y="4528098"/>
                  <a:ext cx="4956784" cy="420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Cluster Yönetim ve Konfigürasyonu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6" name="Resim 35"/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0" b="21000"/>
              <a:stretch/>
            </p:blipFill>
            <p:spPr>
              <a:xfrm>
                <a:off x="9580213" y="1165920"/>
                <a:ext cx="1438275" cy="565722"/>
              </a:xfrm>
              <a:prstGeom prst="rect">
                <a:avLst/>
              </a:prstGeom>
            </p:spPr>
          </p:pic>
        </p:grpSp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7983294C-5555-4543-8A89-081397516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96508" y="1027270"/>
              <a:ext cx="2105319" cy="352474"/>
            </a:xfrm>
            <a:prstGeom prst="rect">
              <a:avLst/>
            </a:prstGeom>
          </p:spPr>
        </p:pic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99D4E829-7D6D-4285-B504-E41CEFDABCAF}"/>
              </a:ext>
            </a:extLst>
          </p:cNvPr>
          <p:cNvGrpSpPr/>
          <p:nvPr/>
        </p:nvGrpSpPr>
        <p:grpSpPr>
          <a:xfrm>
            <a:off x="1835638" y="5252784"/>
            <a:ext cx="9288444" cy="687493"/>
            <a:chOff x="1835638" y="5252784"/>
            <a:chExt cx="9288444" cy="687493"/>
          </a:xfrm>
        </p:grpSpPr>
        <p:grpSp>
          <p:nvGrpSpPr>
            <p:cNvPr id="99" name="Grup 98">
              <a:extLst>
                <a:ext uri="{FF2B5EF4-FFF2-40B4-BE49-F238E27FC236}">
                  <a16:creationId xmlns:a16="http://schemas.microsoft.com/office/drawing/2014/main" id="{209B8CF1-B50C-4739-AD2B-0ADF8A5AF96A}"/>
                </a:ext>
              </a:extLst>
            </p:cNvPr>
            <p:cNvGrpSpPr/>
            <p:nvPr/>
          </p:nvGrpSpPr>
          <p:grpSpPr>
            <a:xfrm>
              <a:off x="1835638" y="5273924"/>
              <a:ext cx="9288444" cy="666353"/>
              <a:chOff x="1329212" y="4400117"/>
              <a:chExt cx="10020150" cy="699782"/>
            </a:xfrm>
          </p:grpSpPr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F279857C-DA27-46BA-B0BB-2951DD3965CE}"/>
                  </a:ext>
                </a:extLst>
              </p:cNvPr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Dikdörtgen 100">
                <a:extLst>
                  <a:ext uri="{FF2B5EF4-FFF2-40B4-BE49-F238E27FC236}">
                    <a16:creationId xmlns:a16="http://schemas.microsoft.com/office/drawing/2014/main" id="{2AE29098-C9BC-491F-90E5-FF1A87C97C26}"/>
                  </a:ext>
                </a:extLst>
              </p:cNvPr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Metin kutusu 102">
                <a:extLst>
                  <a:ext uri="{FF2B5EF4-FFF2-40B4-BE49-F238E27FC236}">
                    <a16:creationId xmlns:a16="http://schemas.microsoft.com/office/drawing/2014/main" id="{DE0051A7-BE12-4957-A17E-63D993A00CD4}"/>
                  </a:ext>
                </a:extLst>
              </p:cNvPr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(Streaming)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0" name="Resim 109">
              <a:extLst>
                <a:ext uri="{FF2B5EF4-FFF2-40B4-BE49-F238E27FC236}">
                  <a16:creationId xmlns:a16="http://schemas.microsoft.com/office/drawing/2014/main" id="{D3388E6F-9913-463F-9AE6-C7F82B504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825" y="5290202"/>
              <a:ext cx="948043" cy="583411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6C02E173-AD92-44E9-88DE-947AFCF17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414" y="5252784"/>
              <a:ext cx="1199075" cy="666353"/>
            </a:xfrm>
            <a:prstGeom prst="rect">
              <a:avLst/>
            </a:prstGeom>
          </p:spPr>
        </p:pic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91DEBD52-A5B5-43DE-8404-AA953CAD21DC}"/>
              </a:ext>
            </a:extLst>
          </p:cNvPr>
          <p:cNvGrpSpPr/>
          <p:nvPr/>
        </p:nvGrpSpPr>
        <p:grpSpPr>
          <a:xfrm>
            <a:off x="1835638" y="6012943"/>
            <a:ext cx="9288444" cy="667312"/>
            <a:chOff x="1835638" y="6012943"/>
            <a:chExt cx="9288444" cy="667312"/>
          </a:xfrm>
        </p:grpSpPr>
        <p:grpSp>
          <p:nvGrpSpPr>
            <p:cNvPr id="112" name="Grup 111">
              <a:extLst>
                <a:ext uri="{FF2B5EF4-FFF2-40B4-BE49-F238E27FC236}">
                  <a16:creationId xmlns:a16="http://schemas.microsoft.com/office/drawing/2014/main" id="{9DCF4F51-F0F3-443B-8BCB-8DDBC4814535}"/>
                </a:ext>
              </a:extLst>
            </p:cNvPr>
            <p:cNvGrpSpPr/>
            <p:nvPr/>
          </p:nvGrpSpPr>
          <p:grpSpPr>
            <a:xfrm>
              <a:off x="1835638" y="6013902"/>
              <a:ext cx="9288444" cy="666353"/>
              <a:chOff x="1329212" y="4400117"/>
              <a:chExt cx="10020150" cy="699782"/>
            </a:xfrm>
          </p:grpSpPr>
          <p:sp>
            <p:nvSpPr>
              <p:cNvPr id="117" name="Dikdörtgen 116">
                <a:extLst>
                  <a:ext uri="{FF2B5EF4-FFF2-40B4-BE49-F238E27FC236}">
                    <a16:creationId xmlns:a16="http://schemas.microsoft.com/office/drawing/2014/main" id="{5F157C5B-FF21-4D0E-A4E4-810273138C83}"/>
                  </a:ext>
                </a:extLst>
              </p:cNvPr>
              <p:cNvSpPr/>
              <p:nvPr/>
            </p:nvSpPr>
            <p:spPr>
              <a:xfrm>
                <a:off x="1329212" y="4400117"/>
                <a:ext cx="10020150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Dikdörtgen 118">
                <a:extLst>
                  <a:ext uri="{FF2B5EF4-FFF2-40B4-BE49-F238E27FC236}">
                    <a16:creationId xmlns:a16="http://schemas.microsoft.com/office/drawing/2014/main" id="{10F954E4-9495-4EA8-95B2-E6F2478F1332}"/>
                  </a:ext>
                </a:extLst>
              </p:cNvPr>
              <p:cNvSpPr/>
              <p:nvPr/>
            </p:nvSpPr>
            <p:spPr>
              <a:xfrm>
                <a:off x="1371660" y="4428183"/>
                <a:ext cx="4525705" cy="6376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id="{63609CD9-6AB3-4EE6-909F-92B735ED341D}"/>
                  </a:ext>
                </a:extLst>
              </p:cNvPr>
              <p:cNvSpPr txBox="1"/>
              <p:nvPr/>
            </p:nvSpPr>
            <p:spPr>
              <a:xfrm>
                <a:off x="1638678" y="4480528"/>
                <a:ext cx="3413057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Güvenlik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26DF16E7-6566-4251-85F0-D0ED59BE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633" y="6012943"/>
              <a:ext cx="1523062" cy="642075"/>
            </a:xfrm>
            <a:prstGeom prst="rect">
              <a:avLst/>
            </a:prstGeom>
          </p:spPr>
        </p:pic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13A39D3F-6AA4-43FC-85CC-D41F006B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462" y="6058484"/>
              <a:ext cx="768332" cy="571428"/>
            </a:xfrm>
            <a:prstGeom prst="rect">
              <a:avLst/>
            </a:prstGeom>
          </p:spPr>
        </p:pic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5B7370BD-5DFB-4846-8EF4-66CAE9514D0B}"/>
              </a:ext>
            </a:extLst>
          </p:cNvPr>
          <p:cNvGrpSpPr/>
          <p:nvPr/>
        </p:nvGrpSpPr>
        <p:grpSpPr>
          <a:xfrm>
            <a:off x="1804737" y="829383"/>
            <a:ext cx="2781242" cy="1094228"/>
            <a:chOff x="1804737" y="829383"/>
            <a:chExt cx="2781242" cy="1094228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-14124"/>
              <a:ext cx="1094228" cy="2781242"/>
              <a:chOff x="-55998" y="2278774"/>
              <a:chExt cx="5333707" cy="2920768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2787997" y="2205055"/>
                <a:ext cx="1352791" cy="1500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Analitiği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B824787-C792-442B-8997-36E93CC82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188616" y="966320"/>
              <a:ext cx="1144580" cy="851494"/>
            </a:xfrm>
            <a:prstGeom prst="rect">
              <a:avLst/>
            </a:prstGeom>
          </p:spPr>
        </p:pic>
      </p:grpSp>
      <p:pic>
        <p:nvPicPr>
          <p:cNvPr id="1026" name="Picture 2" descr="Apache Impala | Diyotta Integration">
            <a:extLst>
              <a:ext uri="{FF2B5EF4-FFF2-40B4-BE49-F238E27FC236}">
                <a16:creationId xmlns:a16="http://schemas.microsoft.com/office/drawing/2014/main" id="{6302945F-BFE4-4031-91FE-DF4580AA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36" y="1569395"/>
            <a:ext cx="684893" cy="6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0E30C1-D3BD-44E9-871E-5F3DDB402B56}"/>
</file>

<file path=customXml/itemProps2.xml><?xml version="1.0" encoding="utf-8"?>
<ds:datastoreItem xmlns:ds="http://schemas.openxmlformats.org/officeDocument/2006/customXml" ds:itemID="{4D72B52E-2CCB-4B8D-878D-F72AD8EABC3D}"/>
</file>

<file path=customXml/itemProps3.xml><?xml version="1.0" encoding="utf-8"?>
<ds:datastoreItem xmlns:ds="http://schemas.openxmlformats.org/officeDocument/2006/customXml" ds:itemID="{B82D5200-5183-4A7C-8E55-AF9908475DA9}"/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288</Words>
  <Application>Microsoft Office PowerPoint</Application>
  <PresentationFormat>Geniş ekran</PresentationFormat>
  <Paragraphs>76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Chromatica</vt:lpstr>
      <vt:lpstr>Wingdings</vt:lpstr>
      <vt:lpstr>Office Teması</vt:lpstr>
      <vt:lpstr>PowerPoint Sunusu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41</cp:revision>
  <dcterms:created xsi:type="dcterms:W3CDTF">2018-03-04T09:30:49Z</dcterms:created>
  <dcterms:modified xsi:type="dcterms:W3CDTF">2020-09-15T12:43:12Z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