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66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2B6F6770-3417-450A-B061-251A9B4C4681}" type="datetimeFigureOut">
              <a:rPr lang="tr-TR" smtClean="0"/>
              <a:t>27.05.2024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156027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B6F6770-3417-450A-B061-251A9B4C4681}" type="datetimeFigureOut">
              <a:rPr lang="tr-TR" smtClean="0"/>
              <a:t>27.05.2024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144970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B6F6770-3417-450A-B061-251A9B4C4681}" type="datetimeFigureOut">
              <a:rPr lang="tr-TR" smtClean="0"/>
              <a:t>27.05.2024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155300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B6F6770-3417-450A-B061-251A9B4C4681}" type="datetimeFigureOut">
              <a:rPr lang="tr-TR" smtClean="0"/>
              <a:t>27.05.2024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368930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2B6F6770-3417-450A-B061-251A9B4C4681}" type="datetimeFigureOut">
              <a:rPr lang="tr-TR" smtClean="0"/>
              <a:t>27.05.2024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30653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B6F6770-3417-450A-B061-251A9B4C4681}" type="datetimeFigureOut">
              <a:rPr lang="tr-TR" smtClean="0"/>
              <a:t>27.05.2024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115530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B6F6770-3417-450A-B061-251A9B4C4681}" type="datetimeFigureOut">
              <a:rPr lang="tr-TR" smtClean="0"/>
              <a:t>27.05.2024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74061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B6F6770-3417-450A-B061-251A9B4C4681}" type="datetimeFigureOut">
              <a:rPr lang="tr-TR" smtClean="0"/>
              <a:t>27.05.2024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77484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B6F6770-3417-450A-B061-251A9B4C4681}" type="datetimeFigureOut">
              <a:rPr lang="tr-TR" smtClean="0"/>
              <a:t>27.05.2024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157020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B6F6770-3417-450A-B061-251A9B4C4681}" type="datetimeFigureOut">
              <a:rPr lang="tr-TR" smtClean="0"/>
              <a:t>27.05.2024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243211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B6F6770-3417-450A-B061-251A9B4C4681}" type="datetimeFigureOut">
              <a:rPr lang="tr-TR" smtClean="0"/>
              <a:t>27.05.2024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13F460C-CEA9-46E9-BD0F-FF981296AA0B}" type="slidenum">
              <a:rPr lang="tr-TR" smtClean="0"/>
              <a:t>‹#›</a:t>
            </a:fld>
            <a:endParaRPr lang="tr-TR"/>
          </a:p>
        </p:txBody>
      </p:sp>
    </p:spTree>
    <p:extLst>
      <p:ext uri="{BB962C8B-B14F-4D97-AF65-F5344CB8AC3E}">
        <p14:creationId xmlns:p14="http://schemas.microsoft.com/office/powerpoint/2010/main" val="165344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F6770-3417-450A-B061-251A9B4C4681}" type="datetimeFigureOut">
              <a:rPr lang="tr-TR" smtClean="0"/>
              <a:t>27.05.2024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F460C-CEA9-46E9-BD0F-FF981296AA0B}" type="slidenum">
              <a:rPr lang="tr-TR" smtClean="0"/>
              <a:t>‹#›</a:t>
            </a:fld>
            <a:endParaRPr lang="tr-TR"/>
          </a:p>
        </p:txBody>
      </p:sp>
    </p:spTree>
    <p:extLst>
      <p:ext uri="{BB962C8B-B14F-4D97-AF65-F5344CB8AC3E}">
        <p14:creationId xmlns:p14="http://schemas.microsoft.com/office/powerpoint/2010/main" val="2578419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Hiyerarşik kümeleme</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03004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a:bodyPr>
          <a:lstStyle/>
          <a:p>
            <a:r>
              <a:rPr lang="tr-TR" dirty="0"/>
              <a:t>Birleştirici yöntemde, çalışmanın başında bütün </a:t>
            </a:r>
            <a:r>
              <a:rPr lang="tr-TR" dirty="0" smtClean="0"/>
              <a:t>gözlem </a:t>
            </a:r>
            <a:r>
              <a:rPr lang="tr-TR" dirty="0"/>
              <a:t>birimleri tek başına bir küme gibi düşünülüp yukarıya doğru iki </a:t>
            </a:r>
            <a:r>
              <a:rPr lang="tr-TR" dirty="0" smtClean="0"/>
              <a:t>gözlem </a:t>
            </a:r>
            <a:r>
              <a:rPr lang="tr-TR" dirty="0"/>
              <a:t>birimi bir araya gelip bir küme oluşturur. Sonra ‘iki veya üç gözlemden oluşan iki küme bir araya gelerek başka bir küme oluşturur’ seklinde yukarıya doğru birleştirerek işlemler yapılır.</a:t>
            </a:r>
          </a:p>
          <a:p>
            <a:endParaRPr lang="tr-TR" dirty="0"/>
          </a:p>
        </p:txBody>
      </p:sp>
    </p:spTree>
    <p:extLst>
      <p:ext uri="{BB962C8B-B14F-4D97-AF65-F5344CB8AC3E}">
        <p14:creationId xmlns:p14="http://schemas.microsoft.com/office/powerpoint/2010/main" val="303999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Bölümleyici kümelemede ise tüm gözlemler bir arada olduğunda tek bir kümedir, sonra iki küme elde edilir vb. seklinde bölünerek bölümleyici bir şekilde aşağıya doğru tüm veri seti, her bir gözlem tek başına kalacak şekilde oluşturulur.</a:t>
            </a:r>
          </a:p>
          <a:p>
            <a:endParaRPr lang="tr-TR" dirty="0"/>
          </a:p>
        </p:txBody>
      </p:sp>
    </p:spTree>
    <p:extLst>
      <p:ext uri="{BB962C8B-B14F-4D97-AF65-F5344CB8AC3E}">
        <p14:creationId xmlns:p14="http://schemas.microsoft.com/office/powerpoint/2010/main" val="317986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Hiyerarşik kümeleme yöntemi, aşağı veya yukarı doğru yani bölümleyici veya birleştirici şekilde gözlem birimlerini kümlere sokmaya dayanmaktadır. </a:t>
            </a:r>
            <a:r>
              <a:rPr lang="tr-TR" dirty="0" err="1" smtClean="0"/>
              <a:t>KMeans</a:t>
            </a:r>
            <a:r>
              <a:rPr lang="tr-TR" dirty="0" smtClean="0"/>
              <a:t> yönteminden farkı, </a:t>
            </a:r>
            <a:r>
              <a:rPr lang="tr-TR" dirty="0" err="1" smtClean="0"/>
              <a:t>KMeans</a:t>
            </a:r>
            <a:r>
              <a:rPr lang="tr-TR" dirty="0" smtClean="0"/>
              <a:t> yönteminde küme oluşturma sürecine müdahale edilmezken, dolayısıyla gözlemleme imkânı olmamaktadır, bu durum hiyerarşik kümelemede tam tersidir.</a:t>
            </a:r>
          </a:p>
          <a:p>
            <a:endParaRPr lang="tr-TR" dirty="0"/>
          </a:p>
        </p:txBody>
      </p:sp>
    </p:spTree>
    <p:extLst>
      <p:ext uri="{BB962C8B-B14F-4D97-AF65-F5344CB8AC3E}">
        <p14:creationId xmlns:p14="http://schemas.microsoft.com/office/powerpoint/2010/main" val="272695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9" y="397257"/>
            <a:ext cx="9586912" cy="6177022"/>
          </a:xfrm>
          <a:prstGeom prst="rect">
            <a:avLst/>
          </a:prstGeom>
        </p:spPr>
      </p:pic>
    </p:spTree>
    <p:extLst>
      <p:ext uri="{BB962C8B-B14F-4D97-AF65-F5344CB8AC3E}">
        <p14:creationId xmlns:p14="http://schemas.microsoft.com/office/powerpoint/2010/main" val="107685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48" y="514350"/>
            <a:ext cx="11649383" cy="5662613"/>
          </a:xfrm>
          <a:prstGeom prst="rect">
            <a:avLst/>
          </a:prstGeom>
        </p:spPr>
      </p:pic>
    </p:spTree>
    <p:extLst>
      <p:ext uri="{BB962C8B-B14F-4D97-AF65-F5344CB8AC3E}">
        <p14:creationId xmlns:p14="http://schemas.microsoft.com/office/powerpoint/2010/main" val="275695733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134</Words>
  <Application>Microsoft Office PowerPoint</Application>
  <PresentationFormat>Geniş ekran</PresentationFormat>
  <Paragraphs>4</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Hiyerarşik kümeleme</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Hiyerarşik kümeleme</dc:title>
  <dc:creator>Microsoft hesabı</dc:creator>
  <cp:lastModifiedBy>Microsoft hesabı</cp:lastModifiedBy>
  <cp:revision>1</cp:revision>
  <dcterms:created xsi:type="dcterms:W3CDTF">2024-05-27T11:18:51Z</dcterms:created>
  <dcterms:modified xsi:type="dcterms:W3CDTF">2024-05-27T11:22:39Z</dcterms:modified>
</cp:coreProperties>
</file>