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7480-DC6A-4E21-932B-99E4293833D2}" type="datetimeFigureOut">
              <a:rPr lang="tr-TR" smtClean="0"/>
              <a:t>19.05.2024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1CF-5CA5-404C-BCF1-3E52AA38DE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68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7480-DC6A-4E21-932B-99E4293833D2}" type="datetimeFigureOut">
              <a:rPr lang="tr-TR" smtClean="0"/>
              <a:t>19.05.2024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1CF-5CA5-404C-BCF1-3E52AA38DE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759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7480-DC6A-4E21-932B-99E4293833D2}" type="datetimeFigureOut">
              <a:rPr lang="tr-TR" smtClean="0"/>
              <a:t>19.05.2024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1CF-5CA5-404C-BCF1-3E52AA38DE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080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7480-DC6A-4E21-932B-99E4293833D2}" type="datetimeFigureOut">
              <a:rPr lang="tr-TR" smtClean="0"/>
              <a:t>19.05.2024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1CF-5CA5-404C-BCF1-3E52AA38DE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56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7480-DC6A-4E21-932B-99E4293833D2}" type="datetimeFigureOut">
              <a:rPr lang="tr-TR" smtClean="0"/>
              <a:t>19.05.2024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1CF-5CA5-404C-BCF1-3E52AA38DE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839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7480-DC6A-4E21-932B-99E4293833D2}" type="datetimeFigureOut">
              <a:rPr lang="tr-TR" smtClean="0"/>
              <a:t>19.05.2024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1CF-5CA5-404C-BCF1-3E52AA38DE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72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7480-DC6A-4E21-932B-99E4293833D2}" type="datetimeFigureOut">
              <a:rPr lang="tr-TR" smtClean="0"/>
              <a:t>19.05.2024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1CF-5CA5-404C-BCF1-3E52AA38DE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196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7480-DC6A-4E21-932B-99E4293833D2}" type="datetimeFigureOut">
              <a:rPr lang="tr-TR" smtClean="0"/>
              <a:t>19.05.2024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1CF-5CA5-404C-BCF1-3E52AA38DE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2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7480-DC6A-4E21-932B-99E4293833D2}" type="datetimeFigureOut">
              <a:rPr lang="tr-TR" smtClean="0"/>
              <a:t>19.05.2024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1CF-5CA5-404C-BCF1-3E52AA38DE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82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7480-DC6A-4E21-932B-99E4293833D2}" type="datetimeFigureOut">
              <a:rPr lang="tr-TR" smtClean="0"/>
              <a:t>19.05.2024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1CF-5CA5-404C-BCF1-3E52AA38DE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916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7480-DC6A-4E21-932B-99E4293833D2}" type="datetimeFigureOut">
              <a:rPr lang="tr-TR" smtClean="0"/>
              <a:t>19.05.2024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1CF-5CA5-404C-BCF1-3E52AA38DE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284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7480-DC6A-4E21-932B-99E4293833D2}" type="datetimeFigureOut">
              <a:rPr lang="tr-TR" smtClean="0"/>
              <a:t>19.05.2024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61CF-5CA5-404C-BCF1-3E52AA38DE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847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848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43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48129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28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57293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0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51439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59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54102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02" y="18841"/>
            <a:ext cx="9118878" cy="6839159"/>
          </a:xfrm>
        </p:spPr>
      </p:pic>
    </p:spTree>
    <p:extLst>
      <p:ext uri="{BB962C8B-B14F-4D97-AF65-F5344CB8AC3E}">
        <p14:creationId xmlns:p14="http://schemas.microsoft.com/office/powerpoint/2010/main" val="208504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17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30872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Geniş ekran</PresentationFormat>
  <Paragraphs>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hesabı</dc:creator>
  <cp:lastModifiedBy>Microsoft hesabı</cp:lastModifiedBy>
  <cp:revision>2</cp:revision>
  <dcterms:created xsi:type="dcterms:W3CDTF">2024-05-18T23:28:06Z</dcterms:created>
  <dcterms:modified xsi:type="dcterms:W3CDTF">2024-05-18T23:41:04Z</dcterms:modified>
</cp:coreProperties>
</file>