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5" r:id="rId1"/>
    <p:sldMasterId id="2147483777" r:id="rId2"/>
    <p:sldMasterId id="2147483789"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4" r:id="rId18"/>
    <p:sldId id="285" r:id="rId19"/>
    <p:sldId id="286" r:id="rId20"/>
    <p:sldId id="287" r:id="rId21"/>
    <p:sldId id="288"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6" r:id="rId37"/>
    <p:sldId id="311" r:id="rId38"/>
  </p:sldIdLst>
  <p:sldSz cx="10080625" cy="5670550"/>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999075" y="663382"/>
            <a:ext cx="7141330" cy="2101387"/>
          </a:xfrm>
        </p:spPr>
        <p:txBody>
          <a:bodyPr bIns="0" anchor="b">
            <a:normAutofit/>
          </a:bodyPr>
          <a:lstStyle>
            <a:lvl1pPr algn="l">
              <a:defRPr sz="5457"/>
            </a:lvl1pPr>
          </a:lstStyle>
          <a:p>
            <a:r>
              <a:rPr lang="tr-TR"/>
              <a:t>Asıl başlık stilini düzenlemek için tıklayın</a:t>
            </a:r>
            <a:endParaRPr lang="en-US" dirty="0"/>
          </a:p>
        </p:txBody>
      </p:sp>
      <p:sp>
        <p:nvSpPr>
          <p:cNvPr id="3" name="Subtitle 2"/>
          <p:cNvSpPr>
            <a:spLocks noGrp="1"/>
          </p:cNvSpPr>
          <p:nvPr>
            <p:ph type="subTitle" idx="1"/>
          </p:nvPr>
        </p:nvSpPr>
        <p:spPr>
          <a:xfrm>
            <a:off x="1999076" y="2919783"/>
            <a:ext cx="7141329" cy="808348"/>
          </a:xfrm>
        </p:spPr>
        <p:txBody>
          <a:bodyPr tIns="91440" bIns="91440">
            <a:normAutofit/>
          </a:bodyPr>
          <a:lstStyle>
            <a:lvl1pPr marL="0" indent="0" algn="l">
              <a:buNone/>
              <a:defRPr sz="1488" b="0" cap="all" baseline="0">
                <a:solidFill>
                  <a:schemeClr val="tx1"/>
                </a:solidFill>
              </a:defRPr>
            </a:lvl1pPr>
            <a:lvl2pPr marL="378013" indent="0" algn="ctr">
              <a:buNone/>
              <a:defRPr sz="1488"/>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a:xfrm>
            <a:off x="1998018" y="272289"/>
            <a:ext cx="4112547" cy="255663"/>
          </a:xfrm>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a:xfrm>
            <a:off x="1188694" y="660633"/>
            <a:ext cx="670569" cy="416384"/>
          </a:xfrm>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15" name="Straight Connector 14"/>
          <p:cNvCxnSpPr/>
          <p:nvPr/>
        </p:nvCxnSpPr>
        <p:spPr>
          <a:xfrm>
            <a:off x="1999076" y="2917581"/>
            <a:ext cx="714132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567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26" name="Straight Connector 25"/>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459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4473" y="660633"/>
            <a:ext cx="1335933" cy="3853038"/>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94488" y="660633"/>
            <a:ext cx="6473056" cy="38530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15" name="Straight Connector 14"/>
          <p:cNvCxnSpPr/>
          <p:nvPr/>
        </p:nvCxnSpPr>
        <p:spPr>
          <a:xfrm>
            <a:off x="7804473" y="660633"/>
            <a:ext cx="0" cy="385303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748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999075" y="663382"/>
            <a:ext cx="7141330" cy="2101387"/>
          </a:xfrm>
        </p:spPr>
        <p:txBody>
          <a:bodyPr bIns="0" anchor="b">
            <a:normAutofit/>
          </a:bodyPr>
          <a:lstStyle>
            <a:lvl1pPr algn="l">
              <a:defRPr sz="5457"/>
            </a:lvl1pPr>
          </a:lstStyle>
          <a:p>
            <a:r>
              <a:rPr lang="tr-TR"/>
              <a:t>Asıl başlık stilini düzenlemek için tıklayın</a:t>
            </a:r>
            <a:endParaRPr lang="en-US" dirty="0"/>
          </a:p>
        </p:txBody>
      </p:sp>
      <p:sp>
        <p:nvSpPr>
          <p:cNvPr id="3" name="Subtitle 2"/>
          <p:cNvSpPr>
            <a:spLocks noGrp="1"/>
          </p:cNvSpPr>
          <p:nvPr>
            <p:ph type="subTitle" idx="1"/>
          </p:nvPr>
        </p:nvSpPr>
        <p:spPr>
          <a:xfrm>
            <a:off x="1999076" y="2919783"/>
            <a:ext cx="7141329" cy="808348"/>
          </a:xfrm>
        </p:spPr>
        <p:txBody>
          <a:bodyPr tIns="91440" bIns="91440">
            <a:normAutofit/>
          </a:bodyPr>
          <a:lstStyle>
            <a:lvl1pPr marL="0" indent="0" algn="l">
              <a:buNone/>
              <a:defRPr sz="1488" b="0" cap="all" baseline="0">
                <a:solidFill>
                  <a:schemeClr val="tx1"/>
                </a:solidFill>
              </a:defRPr>
            </a:lvl1pPr>
            <a:lvl2pPr marL="378013" indent="0" algn="ctr">
              <a:buNone/>
              <a:defRPr sz="1488"/>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a:xfrm>
            <a:off x="1998018" y="272289"/>
            <a:ext cx="4112547" cy="255663"/>
          </a:xfrm>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a:xfrm>
            <a:off x="1188694" y="660633"/>
            <a:ext cx="670569" cy="416384"/>
          </a:xfrm>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5" name="Straight Connector 14"/>
          <p:cNvCxnSpPr/>
          <p:nvPr/>
        </p:nvCxnSpPr>
        <p:spPr>
          <a:xfrm>
            <a:off x="1999076" y="2917581"/>
            <a:ext cx="714132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33" name="Straight Connector 32"/>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283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02398" y="1452059"/>
            <a:ext cx="7146358" cy="1561055"/>
          </a:xfrm>
        </p:spPr>
        <p:txBody>
          <a:bodyPr anchor="b">
            <a:normAutofit/>
          </a:bodyPr>
          <a:lstStyle>
            <a:lvl1pPr algn="l">
              <a:defRPr sz="2976"/>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02398" y="3147160"/>
            <a:ext cx="7135851" cy="837542"/>
          </a:xfrm>
        </p:spPr>
        <p:txBody>
          <a:bodyPr tIns="91440">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5" name="Straight Connector 14"/>
          <p:cNvCxnSpPr/>
          <p:nvPr/>
        </p:nvCxnSpPr>
        <p:spPr>
          <a:xfrm>
            <a:off x="1202398" y="3146159"/>
            <a:ext cx="71358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81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198246" y="665525"/>
            <a:ext cx="7942159" cy="875888"/>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96687" y="1662699"/>
            <a:ext cx="3840718" cy="285147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03053" y="1668044"/>
            <a:ext cx="3840718" cy="284562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35" name="Straight Connector 3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549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96571" y="664924"/>
            <a:ext cx="7943834" cy="8734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96571" y="1669868"/>
            <a:ext cx="3840718" cy="663088"/>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tr-TR"/>
              <a:t>Asıl metin stillerini düzenlemek için tıklayın</a:t>
            </a:r>
          </a:p>
        </p:txBody>
      </p:sp>
      <p:sp>
        <p:nvSpPr>
          <p:cNvPr id="4" name="Content Placeholder 3"/>
          <p:cNvSpPr>
            <a:spLocks noGrp="1"/>
          </p:cNvSpPr>
          <p:nvPr>
            <p:ph sz="half" idx="2"/>
          </p:nvPr>
        </p:nvSpPr>
        <p:spPr>
          <a:xfrm>
            <a:off x="1196571" y="2335253"/>
            <a:ext cx="3840718" cy="218657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301888" y="1672724"/>
            <a:ext cx="3840718" cy="663331"/>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tr-TR"/>
              <a:t>Asıl metin stillerini düzenlemek için tıklayın</a:t>
            </a:r>
          </a:p>
        </p:txBody>
      </p:sp>
      <p:sp>
        <p:nvSpPr>
          <p:cNvPr id="6" name="Content Placeholder 5"/>
          <p:cNvSpPr>
            <a:spLocks noGrp="1"/>
          </p:cNvSpPr>
          <p:nvPr>
            <p:ph sz="quarter" idx="4"/>
          </p:nvPr>
        </p:nvSpPr>
        <p:spPr>
          <a:xfrm>
            <a:off x="5301888" y="2332956"/>
            <a:ext cx="3840718" cy="218071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8" name="Footer Placeholder 7"/>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29" name="Straight Connector 28"/>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6754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4" name="Footer Placeholder 3"/>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5" name="Slide Number Placeholder 4"/>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25" name="Straight Connector 2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415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3" name="Footer Placeholder 2"/>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spTree>
    <p:extLst>
      <p:ext uri="{BB962C8B-B14F-4D97-AF65-F5344CB8AC3E}">
        <p14:creationId xmlns:p14="http://schemas.microsoft.com/office/powerpoint/2010/main" val="201725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94488" y="660633"/>
            <a:ext cx="2706273" cy="1858033"/>
          </a:xfrm>
        </p:spPr>
        <p:txBody>
          <a:bodyPr anchor="b">
            <a:normAutofit/>
          </a:bodyPr>
          <a:lstStyle>
            <a:lvl1pPr algn="l">
              <a:defRPr sz="1984"/>
            </a:lvl1pPr>
          </a:lstStyle>
          <a:p>
            <a:r>
              <a:rPr lang="tr-TR"/>
              <a:t>Asıl başlık stilini düzenlemek için tıklayın</a:t>
            </a:r>
            <a:endParaRPr lang="en-US" dirty="0"/>
          </a:p>
        </p:txBody>
      </p:sp>
      <p:sp>
        <p:nvSpPr>
          <p:cNvPr id="3" name="Content Placeholder 2"/>
          <p:cNvSpPr>
            <a:spLocks noGrp="1"/>
          </p:cNvSpPr>
          <p:nvPr>
            <p:ph idx="1"/>
          </p:nvPr>
        </p:nvSpPr>
        <p:spPr>
          <a:xfrm>
            <a:off x="4170258" y="660633"/>
            <a:ext cx="4971248" cy="3852159"/>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94487" y="2650466"/>
            <a:ext cx="2707856" cy="1858913"/>
          </a:xfrm>
        </p:spPr>
        <p:txBody>
          <a:bodyPr/>
          <a:lstStyle>
            <a:lvl1pPr marL="0" indent="0" algn="l">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7" name="Straight Connector 16"/>
          <p:cNvCxnSpPr/>
          <p:nvPr/>
        </p:nvCxnSpPr>
        <p:spPr>
          <a:xfrm>
            <a:off x="1197471" y="2650466"/>
            <a:ext cx="270328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06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33" name="Straight Connector 32"/>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8679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6182475" y="398683"/>
            <a:ext cx="3368917" cy="4257544"/>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99890" y="933940"/>
            <a:ext cx="4574256" cy="1513622"/>
          </a:xfrm>
        </p:spPr>
        <p:txBody>
          <a:bodyPr anchor="b">
            <a:normAutofit/>
          </a:bodyPr>
          <a:lstStyle>
            <a:lvl1pPr>
              <a:defRPr sz="2646"/>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17431" y="928176"/>
            <a:ext cx="2307804" cy="3196880"/>
          </a:xfrm>
          <a:solidFill>
            <a:schemeClr val="bg1">
              <a:lumMod val="85000"/>
            </a:schemeClr>
          </a:solidFill>
          <a:ln w="9525" cap="sq">
            <a:noFill/>
            <a:miter lim="800000"/>
          </a:ln>
          <a:effectLst/>
        </p:spPr>
        <p:txBody>
          <a:bodyPr anchor="t"/>
          <a:lstStyle>
            <a:lvl1pPr marL="0" indent="0" algn="ctr">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tr-TR"/>
              <a:t>Resim eklemek için simgeye tıklayın</a:t>
            </a:r>
            <a:endParaRPr lang="en-US" dirty="0"/>
          </a:p>
        </p:txBody>
      </p:sp>
      <p:sp>
        <p:nvSpPr>
          <p:cNvPr id="4" name="Text Placeholder 3"/>
          <p:cNvSpPr>
            <a:spLocks noGrp="1"/>
          </p:cNvSpPr>
          <p:nvPr>
            <p:ph type="body" sz="half" idx="2"/>
          </p:nvPr>
        </p:nvSpPr>
        <p:spPr>
          <a:xfrm>
            <a:off x="1199165" y="2601269"/>
            <a:ext cx="4567704" cy="1656798"/>
          </a:xfrm>
        </p:spPr>
        <p:txBody>
          <a:bodyPr>
            <a:normAutofit/>
          </a:bodyPr>
          <a:lstStyle>
            <a:lvl1pPr marL="0" indent="0" algn="l">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a:xfrm>
            <a:off x="1196729" y="4522761"/>
            <a:ext cx="4570140" cy="264694"/>
          </a:xfrm>
        </p:spPr>
        <p:txBody>
          <a:bodyPr/>
          <a:lstStyle>
            <a:lvl1pPr algn="l">
              <a:defRPr/>
            </a:lvl1p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a:xfrm>
            <a:off x="1196729" y="263469"/>
            <a:ext cx="4581429" cy="265362"/>
          </a:xfrm>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31" name="Straight Connector 30"/>
          <p:cNvCxnSpPr/>
          <p:nvPr/>
        </p:nvCxnSpPr>
        <p:spPr>
          <a:xfrm>
            <a:off x="1196729" y="2599296"/>
            <a:ext cx="457014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1471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26" name="Straight Connector 25"/>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4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4473" y="660633"/>
            <a:ext cx="1335933" cy="3853038"/>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94488" y="660633"/>
            <a:ext cx="6473056" cy="38530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5" name="Straight Connector 14"/>
          <p:cNvCxnSpPr/>
          <p:nvPr/>
        </p:nvCxnSpPr>
        <p:spPr>
          <a:xfrm>
            <a:off x="7804473" y="660633"/>
            <a:ext cx="0" cy="385303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171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999075" y="663382"/>
            <a:ext cx="7141330" cy="2101387"/>
          </a:xfrm>
        </p:spPr>
        <p:txBody>
          <a:bodyPr bIns="0" anchor="b">
            <a:normAutofit/>
          </a:bodyPr>
          <a:lstStyle>
            <a:lvl1pPr algn="l">
              <a:defRPr sz="5457"/>
            </a:lvl1pPr>
          </a:lstStyle>
          <a:p>
            <a:r>
              <a:rPr lang="tr-TR"/>
              <a:t>Asıl başlık stilini düzenlemek için tıklayın</a:t>
            </a:r>
            <a:endParaRPr lang="en-US" dirty="0"/>
          </a:p>
        </p:txBody>
      </p:sp>
      <p:sp>
        <p:nvSpPr>
          <p:cNvPr id="3" name="Subtitle 2"/>
          <p:cNvSpPr>
            <a:spLocks noGrp="1"/>
          </p:cNvSpPr>
          <p:nvPr>
            <p:ph type="subTitle" idx="1"/>
          </p:nvPr>
        </p:nvSpPr>
        <p:spPr>
          <a:xfrm>
            <a:off x="1999076" y="2919783"/>
            <a:ext cx="7141329" cy="808348"/>
          </a:xfrm>
        </p:spPr>
        <p:txBody>
          <a:bodyPr tIns="91440" bIns="91440">
            <a:normAutofit/>
          </a:bodyPr>
          <a:lstStyle>
            <a:lvl1pPr marL="0" indent="0" algn="l">
              <a:buNone/>
              <a:defRPr sz="1488" b="0" cap="all" baseline="0">
                <a:solidFill>
                  <a:schemeClr val="tx1"/>
                </a:solidFill>
              </a:defRPr>
            </a:lvl1pPr>
            <a:lvl2pPr marL="378013" indent="0" algn="ctr">
              <a:buNone/>
              <a:defRPr sz="1488"/>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a:xfrm>
            <a:off x="1998018" y="272289"/>
            <a:ext cx="4112547" cy="255663"/>
          </a:xfrm>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a:xfrm>
            <a:off x="1188694" y="660633"/>
            <a:ext cx="670569" cy="416384"/>
          </a:xfrm>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5" name="Straight Connector 14"/>
          <p:cNvCxnSpPr/>
          <p:nvPr/>
        </p:nvCxnSpPr>
        <p:spPr>
          <a:xfrm>
            <a:off x="1999076" y="2917581"/>
            <a:ext cx="714132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558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33" name="Straight Connector 32"/>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98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02398" y="1452059"/>
            <a:ext cx="7146358" cy="1561055"/>
          </a:xfrm>
        </p:spPr>
        <p:txBody>
          <a:bodyPr anchor="b">
            <a:normAutofit/>
          </a:bodyPr>
          <a:lstStyle>
            <a:lvl1pPr algn="l">
              <a:defRPr sz="2976"/>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02398" y="3147160"/>
            <a:ext cx="7135851" cy="837542"/>
          </a:xfrm>
        </p:spPr>
        <p:txBody>
          <a:bodyPr tIns="91440">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5" name="Straight Connector 14"/>
          <p:cNvCxnSpPr/>
          <p:nvPr/>
        </p:nvCxnSpPr>
        <p:spPr>
          <a:xfrm>
            <a:off x="1202398" y="3146159"/>
            <a:ext cx="71358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964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198246" y="665525"/>
            <a:ext cx="7942159" cy="875888"/>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96687" y="1662699"/>
            <a:ext cx="3840718" cy="285147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03053" y="1668044"/>
            <a:ext cx="3840718" cy="284562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35" name="Straight Connector 3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88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96571" y="664924"/>
            <a:ext cx="7943834" cy="8734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96571" y="1669868"/>
            <a:ext cx="3840718" cy="663088"/>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tr-TR"/>
              <a:t>Asıl metin stillerini düzenlemek için tıklayın</a:t>
            </a:r>
          </a:p>
        </p:txBody>
      </p:sp>
      <p:sp>
        <p:nvSpPr>
          <p:cNvPr id="4" name="Content Placeholder 3"/>
          <p:cNvSpPr>
            <a:spLocks noGrp="1"/>
          </p:cNvSpPr>
          <p:nvPr>
            <p:ph sz="half" idx="2"/>
          </p:nvPr>
        </p:nvSpPr>
        <p:spPr>
          <a:xfrm>
            <a:off x="1196571" y="2335253"/>
            <a:ext cx="3840718" cy="218657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301888" y="1672724"/>
            <a:ext cx="3840718" cy="663331"/>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tr-TR"/>
              <a:t>Asıl metin stillerini düzenlemek için tıklayın</a:t>
            </a:r>
          </a:p>
        </p:txBody>
      </p:sp>
      <p:sp>
        <p:nvSpPr>
          <p:cNvPr id="6" name="Content Placeholder 5"/>
          <p:cNvSpPr>
            <a:spLocks noGrp="1"/>
          </p:cNvSpPr>
          <p:nvPr>
            <p:ph sz="quarter" idx="4"/>
          </p:nvPr>
        </p:nvSpPr>
        <p:spPr>
          <a:xfrm>
            <a:off x="5301888" y="2332956"/>
            <a:ext cx="3840718" cy="218071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8" name="Footer Placeholder 7"/>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29" name="Straight Connector 28"/>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820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4" name="Footer Placeholder 3"/>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5" name="Slide Number Placeholder 4"/>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25" name="Straight Connector 2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4948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3" name="Footer Placeholder 2"/>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spTree>
    <p:extLst>
      <p:ext uri="{BB962C8B-B14F-4D97-AF65-F5344CB8AC3E}">
        <p14:creationId xmlns:p14="http://schemas.microsoft.com/office/powerpoint/2010/main" val="11305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02398" y="1452059"/>
            <a:ext cx="7146358" cy="1561055"/>
          </a:xfrm>
        </p:spPr>
        <p:txBody>
          <a:bodyPr anchor="b">
            <a:normAutofit/>
          </a:bodyPr>
          <a:lstStyle>
            <a:lvl1pPr algn="l">
              <a:defRPr sz="2976"/>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02398" y="3147160"/>
            <a:ext cx="7135851" cy="837542"/>
          </a:xfrm>
        </p:spPr>
        <p:txBody>
          <a:bodyPr tIns="91440">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15" name="Straight Connector 14"/>
          <p:cNvCxnSpPr/>
          <p:nvPr/>
        </p:nvCxnSpPr>
        <p:spPr>
          <a:xfrm>
            <a:off x="1202398" y="3146159"/>
            <a:ext cx="71358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085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94488" y="660633"/>
            <a:ext cx="2706273" cy="1858033"/>
          </a:xfrm>
        </p:spPr>
        <p:txBody>
          <a:bodyPr anchor="b">
            <a:normAutofit/>
          </a:bodyPr>
          <a:lstStyle>
            <a:lvl1pPr algn="l">
              <a:defRPr sz="1984"/>
            </a:lvl1pPr>
          </a:lstStyle>
          <a:p>
            <a:r>
              <a:rPr lang="tr-TR"/>
              <a:t>Asıl başlık stilini düzenlemek için tıklayın</a:t>
            </a:r>
            <a:endParaRPr lang="en-US" dirty="0"/>
          </a:p>
        </p:txBody>
      </p:sp>
      <p:sp>
        <p:nvSpPr>
          <p:cNvPr id="3" name="Content Placeholder 2"/>
          <p:cNvSpPr>
            <a:spLocks noGrp="1"/>
          </p:cNvSpPr>
          <p:nvPr>
            <p:ph idx="1"/>
          </p:nvPr>
        </p:nvSpPr>
        <p:spPr>
          <a:xfrm>
            <a:off x="4170258" y="660633"/>
            <a:ext cx="4971248" cy="3852159"/>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94487" y="2650466"/>
            <a:ext cx="2707856" cy="1858913"/>
          </a:xfrm>
        </p:spPr>
        <p:txBody>
          <a:bodyPr/>
          <a:lstStyle>
            <a:lvl1pPr marL="0" indent="0" algn="l">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7" name="Straight Connector 16"/>
          <p:cNvCxnSpPr/>
          <p:nvPr/>
        </p:nvCxnSpPr>
        <p:spPr>
          <a:xfrm>
            <a:off x="1197471" y="2650466"/>
            <a:ext cx="270328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7695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6182475" y="398683"/>
            <a:ext cx="3368917" cy="4257544"/>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99890" y="933940"/>
            <a:ext cx="4574256" cy="1513622"/>
          </a:xfrm>
        </p:spPr>
        <p:txBody>
          <a:bodyPr anchor="b">
            <a:normAutofit/>
          </a:bodyPr>
          <a:lstStyle>
            <a:lvl1pPr>
              <a:defRPr sz="2646"/>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17431" y="928176"/>
            <a:ext cx="2307804" cy="3196880"/>
          </a:xfrm>
          <a:solidFill>
            <a:schemeClr val="bg1">
              <a:lumMod val="85000"/>
            </a:schemeClr>
          </a:solidFill>
          <a:ln w="9525" cap="sq">
            <a:noFill/>
            <a:miter lim="800000"/>
          </a:ln>
          <a:effectLst/>
        </p:spPr>
        <p:txBody>
          <a:bodyPr anchor="t"/>
          <a:lstStyle>
            <a:lvl1pPr marL="0" indent="0" algn="ctr">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tr-TR"/>
              <a:t>Resim eklemek için simgeye tıklayın</a:t>
            </a:r>
            <a:endParaRPr lang="en-US" dirty="0"/>
          </a:p>
        </p:txBody>
      </p:sp>
      <p:sp>
        <p:nvSpPr>
          <p:cNvPr id="4" name="Text Placeholder 3"/>
          <p:cNvSpPr>
            <a:spLocks noGrp="1"/>
          </p:cNvSpPr>
          <p:nvPr>
            <p:ph type="body" sz="half" idx="2"/>
          </p:nvPr>
        </p:nvSpPr>
        <p:spPr>
          <a:xfrm>
            <a:off x="1199165" y="2601269"/>
            <a:ext cx="4567704" cy="1656798"/>
          </a:xfrm>
        </p:spPr>
        <p:txBody>
          <a:bodyPr>
            <a:normAutofit/>
          </a:bodyPr>
          <a:lstStyle>
            <a:lvl1pPr marL="0" indent="0" algn="l">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a:xfrm>
            <a:off x="1196729" y="4522761"/>
            <a:ext cx="4570140" cy="264694"/>
          </a:xfrm>
        </p:spPr>
        <p:txBody>
          <a:bodyPr/>
          <a:lstStyle>
            <a:lvl1pPr algn="l">
              <a:defRPr/>
            </a:lvl1p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a:xfrm>
            <a:off x="1196729" y="263469"/>
            <a:ext cx="4581429" cy="265362"/>
          </a:xfrm>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31" name="Straight Connector 30"/>
          <p:cNvCxnSpPr/>
          <p:nvPr/>
        </p:nvCxnSpPr>
        <p:spPr>
          <a:xfrm>
            <a:off x="1196729" y="2599296"/>
            <a:ext cx="457014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1548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26" name="Straight Connector 25"/>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0190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4473" y="660633"/>
            <a:ext cx="1335933" cy="3853038"/>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94488" y="660633"/>
            <a:ext cx="6473056" cy="38530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12"/>
          </p:nvPr>
        </p:nvSpPr>
        <p:spPr/>
        <p:txBody>
          <a:bodyPr/>
          <a:lstStyle/>
          <a:p>
            <a:pPr indent="0" algn="r">
              <a:lnSpc>
                <a:spcPct val="100000"/>
              </a:lnSpc>
              <a:buNone/>
              <a:tabLst>
                <a:tab pos="0" algn="l"/>
              </a:tabLst>
            </a:pPr>
            <a:fld id="{1B20D8C4-574F-498B-B925-964FE4CD8CD8}"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5" name="Straight Connector 14"/>
          <p:cNvCxnSpPr/>
          <p:nvPr/>
        </p:nvCxnSpPr>
        <p:spPr>
          <a:xfrm>
            <a:off x="7804473" y="660633"/>
            <a:ext cx="0" cy="385303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638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198246" y="665525"/>
            <a:ext cx="7942159" cy="875888"/>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96687" y="1662699"/>
            <a:ext cx="3840718" cy="285147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03053" y="1668044"/>
            <a:ext cx="3840718" cy="284562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35" name="Straight Connector 3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75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96571" y="664924"/>
            <a:ext cx="7943834" cy="8734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96571" y="1669868"/>
            <a:ext cx="3840718" cy="663088"/>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tr-TR"/>
              <a:t>Asıl metin stillerini düzenlemek için tıklayın</a:t>
            </a:r>
          </a:p>
        </p:txBody>
      </p:sp>
      <p:sp>
        <p:nvSpPr>
          <p:cNvPr id="4" name="Content Placeholder 3"/>
          <p:cNvSpPr>
            <a:spLocks noGrp="1"/>
          </p:cNvSpPr>
          <p:nvPr>
            <p:ph sz="half" idx="2"/>
          </p:nvPr>
        </p:nvSpPr>
        <p:spPr>
          <a:xfrm>
            <a:off x="1196571" y="2335253"/>
            <a:ext cx="3840718" cy="218657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301888" y="1672724"/>
            <a:ext cx="3840718" cy="663331"/>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tr-TR"/>
              <a:t>Asıl metin stillerini düzenlemek için tıklayın</a:t>
            </a:r>
          </a:p>
        </p:txBody>
      </p:sp>
      <p:sp>
        <p:nvSpPr>
          <p:cNvPr id="6" name="Content Placeholder 5"/>
          <p:cNvSpPr>
            <a:spLocks noGrp="1"/>
          </p:cNvSpPr>
          <p:nvPr>
            <p:ph sz="quarter" idx="4"/>
          </p:nvPr>
        </p:nvSpPr>
        <p:spPr>
          <a:xfrm>
            <a:off x="5301888" y="2332956"/>
            <a:ext cx="3840718" cy="218071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8" name="Footer Placeholder 7"/>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9" name="Slide Number Placeholder 8"/>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29" name="Straight Connector 28"/>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17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4" name="Footer Placeholder 3"/>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5" name="Slide Number Placeholder 4"/>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25" name="Straight Connector 2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071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3" name="Footer Placeholder 2"/>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4" name="Slide Number Placeholder 3"/>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spTree>
    <p:extLst>
      <p:ext uri="{BB962C8B-B14F-4D97-AF65-F5344CB8AC3E}">
        <p14:creationId xmlns:p14="http://schemas.microsoft.com/office/powerpoint/2010/main" val="1835487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94488" y="660633"/>
            <a:ext cx="2706273" cy="1858033"/>
          </a:xfrm>
        </p:spPr>
        <p:txBody>
          <a:bodyPr anchor="b">
            <a:normAutofit/>
          </a:bodyPr>
          <a:lstStyle>
            <a:lvl1pPr algn="l">
              <a:defRPr sz="1984"/>
            </a:lvl1pPr>
          </a:lstStyle>
          <a:p>
            <a:r>
              <a:rPr lang="tr-TR"/>
              <a:t>Asıl başlık stilini düzenlemek için tıklayın</a:t>
            </a:r>
            <a:endParaRPr lang="en-US" dirty="0"/>
          </a:p>
        </p:txBody>
      </p:sp>
      <p:sp>
        <p:nvSpPr>
          <p:cNvPr id="3" name="Content Placeholder 2"/>
          <p:cNvSpPr>
            <a:spLocks noGrp="1"/>
          </p:cNvSpPr>
          <p:nvPr>
            <p:ph idx="1"/>
          </p:nvPr>
        </p:nvSpPr>
        <p:spPr>
          <a:xfrm>
            <a:off x="4170258" y="660633"/>
            <a:ext cx="4971248" cy="3852159"/>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94487" y="2650466"/>
            <a:ext cx="2707856" cy="1858913"/>
          </a:xfrm>
        </p:spPr>
        <p:txBody>
          <a:bodyPr/>
          <a:lstStyle>
            <a:lvl1pPr marL="0" indent="0" algn="l">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17" name="Straight Connector 16"/>
          <p:cNvCxnSpPr/>
          <p:nvPr/>
        </p:nvCxnSpPr>
        <p:spPr>
          <a:xfrm>
            <a:off x="1197471" y="2650466"/>
            <a:ext cx="270328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64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6182475" y="398683"/>
            <a:ext cx="3368917" cy="4257544"/>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99890" y="933940"/>
            <a:ext cx="4574256" cy="1513622"/>
          </a:xfrm>
        </p:spPr>
        <p:txBody>
          <a:bodyPr anchor="b">
            <a:normAutofit/>
          </a:bodyPr>
          <a:lstStyle>
            <a:lvl1pPr>
              <a:defRPr sz="2646"/>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17431" y="928176"/>
            <a:ext cx="2307804" cy="3196880"/>
          </a:xfrm>
          <a:solidFill>
            <a:schemeClr val="bg1">
              <a:lumMod val="85000"/>
            </a:schemeClr>
          </a:solidFill>
          <a:ln w="9525" cap="sq">
            <a:noFill/>
            <a:miter lim="800000"/>
          </a:ln>
          <a:effectLst/>
        </p:spPr>
        <p:txBody>
          <a:bodyPr anchor="t"/>
          <a:lstStyle>
            <a:lvl1pPr marL="0" indent="0" algn="ctr">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tr-TR"/>
              <a:t>Resim eklemek için simgeye tıklayın</a:t>
            </a:r>
            <a:endParaRPr lang="en-US" dirty="0"/>
          </a:p>
        </p:txBody>
      </p:sp>
      <p:sp>
        <p:nvSpPr>
          <p:cNvPr id="4" name="Text Placeholder 3"/>
          <p:cNvSpPr>
            <a:spLocks noGrp="1"/>
          </p:cNvSpPr>
          <p:nvPr>
            <p:ph type="body" sz="half" idx="2"/>
          </p:nvPr>
        </p:nvSpPr>
        <p:spPr>
          <a:xfrm>
            <a:off x="1199165" y="2601269"/>
            <a:ext cx="4567704" cy="1656798"/>
          </a:xfrm>
        </p:spPr>
        <p:txBody>
          <a:bodyPr>
            <a:normAutofit/>
          </a:bodyPr>
          <a:lstStyle>
            <a:lvl1pPr marL="0" indent="0" algn="l">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tr-TR"/>
              <a:t>Asıl metin stillerini düzenlemek için tıklayın</a:t>
            </a:r>
          </a:p>
        </p:txBody>
      </p:sp>
      <p:sp>
        <p:nvSpPr>
          <p:cNvPr id="5" name="Date Placeholder 4"/>
          <p:cNvSpPr>
            <a:spLocks noGrp="1"/>
          </p:cNvSpPr>
          <p:nvPr>
            <p:ph type="dt" sz="half" idx="10"/>
          </p:nvPr>
        </p:nvSpPr>
        <p:spPr>
          <a:xfrm>
            <a:off x="1196729" y="4522761"/>
            <a:ext cx="4570140" cy="264694"/>
          </a:xfrm>
        </p:spPr>
        <p:txBody>
          <a:bodyPr/>
          <a:lstStyle>
            <a:lvl1pPr algn="l">
              <a:defRPr/>
            </a:lvl1pPr>
          </a:lstStyle>
          <a:p>
            <a:pPr indent="0">
              <a:buNone/>
            </a:pPr>
            <a:r>
              <a:rPr lang="tr-TR" sz="1400" b="0" strike="noStrike" spc="-1">
                <a:solidFill>
                  <a:srgbClr val="000000"/>
                </a:solidFill>
                <a:latin typeface="Times New Roman"/>
              </a:rPr>
              <a:t>&lt;date/time&gt;</a:t>
            </a:r>
          </a:p>
        </p:txBody>
      </p:sp>
      <p:sp>
        <p:nvSpPr>
          <p:cNvPr id="6" name="Footer Placeholder 5"/>
          <p:cNvSpPr>
            <a:spLocks noGrp="1"/>
          </p:cNvSpPr>
          <p:nvPr>
            <p:ph type="ftr" sz="quarter" idx="11"/>
          </p:nvPr>
        </p:nvSpPr>
        <p:spPr>
          <a:xfrm>
            <a:off x="1196729" y="263469"/>
            <a:ext cx="4581429" cy="265362"/>
          </a:xfrm>
        </p:spPr>
        <p:txBody>
          <a:bodyPr/>
          <a:lstStyle/>
          <a:p>
            <a:pPr indent="0" algn="ctr">
              <a:lnSpc>
                <a:spcPct val="100000"/>
              </a:lnSpc>
              <a:buNone/>
              <a:tabLst>
                <a:tab pos="0" algn="l"/>
              </a:tabLst>
            </a:pPr>
            <a:r>
              <a:rPr lang="tr-TR" sz="1400" b="0" strike="noStrike" spc="-1">
                <a:solidFill>
                  <a:srgbClr val="808080"/>
                </a:solidFill>
                <a:latin typeface="Arial"/>
              </a:rPr>
              <a:t>&lt;footer&gt;</a:t>
            </a:r>
            <a:endParaRPr lang="tr-TR" sz="1400" b="0" strike="noStrike" spc="-1">
              <a:solidFill>
                <a:srgbClr val="000000"/>
              </a:solidFill>
              <a:latin typeface="Times New Roman"/>
            </a:endParaRPr>
          </a:p>
        </p:txBody>
      </p:sp>
      <p:sp>
        <p:nvSpPr>
          <p:cNvPr id="7" name="Slide Number Placeholder 6"/>
          <p:cNvSpPr>
            <a:spLocks noGrp="1"/>
          </p:cNvSpPr>
          <p:nvPr>
            <p:ph type="sldNum" sz="quarter" idx="12"/>
          </p:nvPr>
        </p:nvSpPr>
        <p:spPr/>
        <p:txBody>
          <a:bodyPr/>
          <a:lstStyle/>
          <a:p>
            <a:pPr indent="0" algn="r">
              <a:lnSpc>
                <a:spcPct val="100000"/>
              </a:lnSpc>
              <a:buNone/>
              <a:tabLst>
                <a:tab pos="0" algn="l"/>
              </a:tabLst>
            </a:pPr>
            <a:fld id="{37D7C9BF-4E24-41DD-9885-F1C361A98053}" type="slidenum">
              <a:rPr lang="tr-TR" sz="1400" b="0" strike="noStrike" spc="-1" smtClean="0">
                <a:solidFill>
                  <a:srgbClr val="DDDDDD"/>
                </a:solidFill>
                <a:latin typeface="Arial"/>
              </a:rPr>
              <a:t>‹#›</a:t>
            </a:fld>
            <a:endParaRPr lang="tr-TR" sz="1400" b="0" strike="noStrike" spc="-1">
              <a:solidFill>
                <a:srgbClr val="000000"/>
              </a:solidFill>
              <a:latin typeface="Times New Roman"/>
            </a:endParaRPr>
          </a:p>
        </p:txBody>
      </p:sp>
      <p:cxnSp>
        <p:nvCxnSpPr>
          <p:cNvPr id="31" name="Straight Connector 30"/>
          <p:cNvCxnSpPr/>
          <p:nvPr/>
        </p:nvCxnSpPr>
        <p:spPr>
          <a:xfrm>
            <a:off x="1196729" y="2599296"/>
            <a:ext cx="457014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03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669808"/>
            <a:ext cx="10080625" cy="339500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5065691"/>
            <a:ext cx="10080625" cy="614310"/>
          </a:xfrm>
          <a:prstGeom prst="rect">
            <a:avLst/>
          </a:prstGeom>
        </p:spPr>
      </p:pic>
      <p:sp>
        <p:nvSpPr>
          <p:cNvPr id="2" name="Title Placeholder 1"/>
          <p:cNvSpPr>
            <a:spLocks noGrp="1"/>
          </p:cNvSpPr>
          <p:nvPr>
            <p:ph type="title"/>
          </p:nvPr>
        </p:nvSpPr>
        <p:spPr>
          <a:xfrm>
            <a:off x="1200199" y="665218"/>
            <a:ext cx="7940208" cy="86756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00199" y="1666712"/>
            <a:ext cx="7940208" cy="285314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45935" y="273168"/>
            <a:ext cx="2894471" cy="255663"/>
          </a:xfrm>
          <a:prstGeom prst="rect">
            <a:avLst/>
          </a:prstGeom>
        </p:spPr>
        <p:txBody>
          <a:bodyPr vert="horz" lIns="91440" tIns="45720" rIns="91440" bIns="45720" rtlCol="0" anchor="ctr"/>
          <a:lstStyle>
            <a:lvl1pPr algn="r">
              <a:defRPr sz="827">
                <a:solidFill>
                  <a:schemeClr val="tx1">
                    <a:tint val="75000"/>
                  </a:schemeClr>
                </a:solidFill>
              </a:defRPr>
            </a:lvl1p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3"/>
          </p:nvPr>
        </p:nvSpPr>
        <p:spPr>
          <a:xfrm>
            <a:off x="1200199" y="272289"/>
            <a:ext cx="4910366" cy="255663"/>
          </a:xfrm>
          <a:prstGeom prst="rect">
            <a:avLst/>
          </a:prstGeom>
        </p:spPr>
        <p:txBody>
          <a:bodyPr vert="horz" lIns="91440" tIns="45720" rIns="91440" bIns="45720" rtlCol="0" anchor="ctr"/>
          <a:lstStyle>
            <a:lvl1pPr algn="l">
              <a:defRPr sz="827">
                <a:solidFill>
                  <a:schemeClr val="tx1">
                    <a:tint val="75000"/>
                  </a:schemeClr>
                </a:solidFill>
              </a:defRPr>
            </a:lvl1p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4"/>
          </p:nvPr>
        </p:nvSpPr>
        <p:spPr>
          <a:xfrm>
            <a:off x="396925" y="660633"/>
            <a:ext cx="670569" cy="416384"/>
          </a:xfrm>
          <a:prstGeom prst="rect">
            <a:avLst/>
          </a:prstGeom>
        </p:spPr>
        <p:txBody>
          <a:bodyPr vert="horz" lIns="91440" tIns="45720" rIns="91440" bIns="45720" rtlCol="0" anchor="t"/>
          <a:lstStyle>
            <a:lvl1pPr algn="r">
              <a:defRPr sz="2315">
                <a:solidFill>
                  <a:schemeClr val="accent1"/>
                </a:solidFill>
              </a:defRPr>
            </a:lvl1p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0" name="Straight Connector 9"/>
          <p:cNvCxnSpPr/>
          <p:nvPr/>
        </p:nvCxnSpPr>
        <p:spPr>
          <a:xfrm>
            <a:off x="0" y="5067290"/>
            <a:ext cx="100806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82288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756026" rtl="0" eaLnBrk="1" latinLnBrk="0" hangingPunct="1">
        <a:lnSpc>
          <a:spcPct val="90000"/>
        </a:lnSpc>
        <a:spcBef>
          <a:spcPct val="0"/>
        </a:spcBef>
        <a:buNone/>
        <a:defRPr sz="2646" b="0" i="0" kern="1200" cap="all">
          <a:solidFill>
            <a:schemeClr val="tx1"/>
          </a:solidFill>
          <a:effectLst/>
          <a:latin typeface="+mj-lt"/>
          <a:ea typeface="+mj-ea"/>
          <a:cs typeface="+mj-cs"/>
        </a:defRPr>
      </a:lvl1pPr>
    </p:titleStyle>
    <p:bodyStyle>
      <a:lvl1pPr marL="189006" indent="-189006" algn="l" defTabSz="756026" rtl="0" eaLnBrk="1" latinLnBrk="0" hangingPunct="1">
        <a:lnSpc>
          <a:spcPct val="120000"/>
        </a:lnSpc>
        <a:spcBef>
          <a:spcPts val="827"/>
        </a:spcBef>
        <a:buClr>
          <a:schemeClr val="accent1"/>
        </a:buClr>
        <a:buSzPct val="100000"/>
        <a:buFont typeface="Arial" panose="020B0604020202020204" pitchFamily="34" charset="0"/>
        <a:buChar char="•"/>
        <a:defRPr sz="1654" kern="1200">
          <a:solidFill>
            <a:schemeClr val="tx1"/>
          </a:solidFill>
          <a:effectLst/>
          <a:latin typeface="+mn-lt"/>
          <a:ea typeface="+mn-ea"/>
          <a:cs typeface="+mn-cs"/>
        </a:defRPr>
      </a:lvl1pPr>
      <a:lvl2pPr marL="567019"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488" kern="1200" cap="none" baseline="0">
          <a:solidFill>
            <a:schemeClr val="tx1"/>
          </a:solidFill>
          <a:effectLst/>
          <a:latin typeface="+mn-lt"/>
          <a:ea typeface="+mn-ea"/>
          <a:cs typeface="+mn-cs"/>
        </a:defRPr>
      </a:lvl2pPr>
      <a:lvl3pPr marL="945032"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323" kern="1200">
          <a:solidFill>
            <a:schemeClr val="tx1"/>
          </a:solidFill>
          <a:effectLst/>
          <a:latin typeface="+mn-lt"/>
          <a:ea typeface="+mn-ea"/>
          <a:cs typeface="+mn-cs"/>
        </a:defRPr>
      </a:lvl3pPr>
      <a:lvl4pPr marL="1323045"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158" kern="1200" cap="none" baseline="0">
          <a:solidFill>
            <a:schemeClr val="tx1"/>
          </a:solidFill>
          <a:effectLst/>
          <a:latin typeface="+mn-lt"/>
          <a:ea typeface="+mn-ea"/>
          <a:cs typeface="+mn-cs"/>
        </a:defRPr>
      </a:lvl4pPr>
      <a:lvl5pPr marL="1701058"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5pPr>
      <a:lvl6pPr marL="2079071"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6pPr>
      <a:lvl7pPr marL="2457084"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7pPr>
      <a:lvl8pPr marL="2835097"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8pPr>
      <a:lvl9pPr marL="3213110"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669808"/>
            <a:ext cx="10080625" cy="339500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5065691"/>
            <a:ext cx="10080625" cy="614310"/>
          </a:xfrm>
          <a:prstGeom prst="rect">
            <a:avLst/>
          </a:prstGeom>
        </p:spPr>
      </p:pic>
      <p:sp>
        <p:nvSpPr>
          <p:cNvPr id="2" name="Title Placeholder 1"/>
          <p:cNvSpPr>
            <a:spLocks noGrp="1"/>
          </p:cNvSpPr>
          <p:nvPr>
            <p:ph type="title"/>
          </p:nvPr>
        </p:nvSpPr>
        <p:spPr>
          <a:xfrm>
            <a:off x="1200199" y="665218"/>
            <a:ext cx="7940208" cy="86756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00199" y="1666712"/>
            <a:ext cx="7940208" cy="285314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45935" y="273168"/>
            <a:ext cx="2894471" cy="255663"/>
          </a:xfrm>
          <a:prstGeom prst="rect">
            <a:avLst/>
          </a:prstGeom>
        </p:spPr>
        <p:txBody>
          <a:bodyPr vert="horz" lIns="91440" tIns="45720" rIns="91440" bIns="45720" rtlCol="0" anchor="ctr"/>
          <a:lstStyle>
            <a:lvl1pPr algn="r">
              <a:defRPr sz="827">
                <a:solidFill>
                  <a:schemeClr val="tx1">
                    <a:tint val="75000"/>
                  </a:schemeClr>
                </a:solidFill>
              </a:defRPr>
            </a:lvl1p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3"/>
          </p:nvPr>
        </p:nvSpPr>
        <p:spPr>
          <a:xfrm>
            <a:off x="1200199" y="272289"/>
            <a:ext cx="4910366" cy="255663"/>
          </a:xfrm>
          <a:prstGeom prst="rect">
            <a:avLst/>
          </a:prstGeom>
        </p:spPr>
        <p:txBody>
          <a:bodyPr vert="horz" lIns="91440" tIns="45720" rIns="91440" bIns="45720" rtlCol="0" anchor="ctr"/>
          <a:lstStyle>
            <a:lvl1pPr algn="l">
              <a:defRPr sz="827">
                <a:solidFill>
                  <a:schemeClr val="tx1">
                    <a:tint val="75000"/>
                  </a:schemeClr>
                </a:solidFill>
              </a:defRPr>
            </a:lvl1p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4"/>
          </p:nvPr>
        </p:nvSpPr>
        <p:spPr>
          <a:xfrm>
            <a:off x="396925" y="660633"/>
            <a:ext cx="670569" cy="416384"/>
          </a:xfrm>
          <a:prstGeom prst="rect">
            <a:avLst/>
          </a:prstGeom>
        </p:spPr>
        <p:txBody>
          <a:bodyPr vert="horz" lIns="91440" tIns="45720" rIns="91440" bIns="45720" rtlCol="0" anchor="t"/>
          <a:lstStyle>
            <a:lvl1pPr algn="r">
              <a:defRPr sz="2315">
                <a:solidFill>
                  <a:schemeClr val="accent1"/>
                </a:solidFill>
              </a:defRPr>
            </a:lvl1p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0" name="Straight Connector 9"/>
          <p:cNvCxnSpPr/>
          <p:nvPr/>
        </p:nvCxnSpPr>
        <p:spPr>
          <a:xfrm>
            <a:off x="0" y="5067290"/>
            <a:ext cx="100806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16836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756026" rtl="0" eaLnBrk="1" latinLnBrk="0" hangingPunct="1">
        <a:lnSpc>
          <a:spcPct val="90000"/>
        </a:lnSpc>
        <a:spcBef>
          <a:spcPct val="0"/>
        </a:spcBef>
        <a:buNone/>
        <a:defRPr sz="2646" b="0" i="0" kern="1200" cap="all">
          <a:solidFill>
            <a:schemeClr val="tx1"/>
          </a:solidFill>
          <a:effectLst/>
          <a:latin typeface="+mj-lt"/>
          <a:ea typeface="+mj-ea"/>
          <a:cs typeface="+mj-cs"/>
        </a:defRPr>
      </a:lvl1pPr>
    </p:titleStyle>
    <p:bodyStyle>
      <a:lvl1pPr marL="189006" indent="-189006" algn="l" defTabSz="756026" rtl="0" eaLnBrk="1" latinLnBrk="0" hangingPunct="1">
        <a:lnSpc>
          <a:spcPct val="120000"/>
        </a:lnSpc>
        <a:spcBef>
          <a:spcPts val="827"/>
        </a:spcBef>
        <a:buClr>
          <a:schemeClr val="accent1"/>
        </a:buClr>
        <a:buSzPct val="100000"/>
        <a:buFont typeface="Arial" panose="020B0604020202020204" pitchFamily="34" charset="0"/>
        <a:buChar char="•"/>
        <a:defRPr sz="1654" kern="1200">
          <a:solidFill>
            <a:schemeClr val="tx1"/>
          </a:solidFill>
          <a:effectLst/>
          <a:latin typeface="+mn-lt"/>
          <a:ea typeface="+mn-ea"/>
          <a:cs typeface="+mn-cs"/>
        </a:defRPr>
      </a:lvl1pPr>
      <a:lvl2pPr marL="567019"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488" kern="1200" cap="none" baseline="0">
          <a:solidFill>
            <a:schemeClr val="tx1"/>
          </a:solidFill>
          <a:effectLst/>
          <a:latin typeface="+mn-lt"/>
          <a:ea typeface="+mn-ea"/>
          <a:cs typeface="+mn-cs"/>
        </a:defRPr>
      </a:lvl2pPr>
      <a:lvl3pPr marL="945032"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323" kern="1200">
          <a:solidFill>
            <a:schemeClr val="tx1"/>
          </a:solidFill>
          <a:effectLst/>
          <a:latin typeface="+mn-lt"/>
          <a:ea typeface="+mn-ea"/>
          <a:cs typeface="+mn-cs"/>
        </a:defRPr>
      </a:lvl3pPr>
      <a:lvl4pPr marL="1323045"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158" kern="1200" cap="none" baseline="0">
          <a:solidFill>
            <a:schemeClr val="tx1"/>
          </a:solidFill>
          <a:effectLst/>
          <a:latin typeface="+mn-lt"/>
          <a:ea typeface="+mn-ea"/>
          <a:cs typeface="+mn-cs"/>
        </a:defRPr>
      </a:lvl4pPr>
      <a:lvl5pPr marL="1701058"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5pPr>
      <a:lvl6pPr marL="2079071"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6pPr>
      <a:lvl7pPr marL="2457084"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7pPr>
      <a:lvl8pPr marL="2835097"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8pPr>
      <a:lvl9pPr marL="3213110"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669808"/>
            <a:ext cx="10080625" cy="339500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5065691"/>
            <a:ext cx="10080625" cy="614310"/>
          </a:xfrm>
          <a:prstGeom prst="rect">
            <a:avLst/>
          </a:prstGeom>
        </p:spPr>
      </p:pic>
      <p:sp>
        <p:nvSpPr>
          <p:cNvPr id="2" name="Title Placeholder 1"/>
          <p:cNvSpPr>
            <a:spLocks noGrp="1"/>
          </p:cNvSpPr>
          <p:nvPr>
            <p:ph type="title"/>
          </p:nvPr>
        </p:nvSpPr>
        <p:spPr>
          <a:xfrm>
            <a:off x="1200199" y="665218"/>
            <a:ext cx="7940208" cy="86756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00199" y="1666712"/>
            <a:ext cx="7940208" cy="285314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45935" y="273168"/>
            <a:ext cx="2894471" cy="255663"/>
          </a:xfrm>
          <a:prstGeom prst="rect">
            <a:avLst/>
          </a:prstGeom>
        </p:spPr>
        <p:txBody>
          <a:bodyPr vert="horz" lIns="91440" tIns="45720" rIns="91440" bIns="45720" rtlCol="0" anchor="ctr"/>
          <a:lstStyle>
            <a:lvl1pPr algn="r">
              <a:defRPr sz="827">
                <a:solidFill>
                  <a:schemeClr val="tx1">
                    <a:tint val="75000"/>
                  </a:schemeClr>
                </a:solidFill>
              </a:defRPr>
            </a:lvl1pPr>
          </a:lstStyle>
          <a:p>
            <a:pPr indent="0">
              <a:buNone/>
            </a:pPr>
            <a:r>
              <a:rPr lang="tr-TR" sz="1400" b="0" strike="noStrike" spc="-1">
                <a:solidFill>
                  <a:srgbClr val="000000"/>
                </a:solidFill>
                <a:latin typeface="Times New Roman"/>
              </a:rPr>
              <a:t>&lt;date/time&gt;</a:t>
            </a:r>
          </a:p>
        </p:txBody>
      </p:sp>
      <p:sp>
        <p:nvSpPr>
          <p:cNvPr id="5" name="Footer Placeholder 4"/>
          <p:cNvSpPr>
            <a:spLocks noGrp="1"/>
          </p:cNvSpPr>
          <p:nvPr>
            <p:ph type="ftr" sz="quarter" idx="3"/>
          </p:nvPr>
        </p:nvSpPr>
        <p:spPr>
          <a:xfrm>
            <a:off x="1200199" y="272289"/>
            <a:ext cx="4910366" cy="255663"/>
          </a:xfrm>
          <a:prstGeom prst="rect">
            <a:avLst/>
          </a:prstGeom>
        </p:spPr>
        <p:txBody>
          <a:bodyPr vert="horz" lIns="91440" tIns="45720" rIns="91440" bIns="45720" rtlCol="0" anchor="ctr"/>
          <a:lstStyle>
            <a:lvl1pPr algn="l">
              <a:defRPr sz="827">
                <a:solidFill>
                  <a:schemeClr val="tx1">
                    <a:tint val="75000"/>
                  </a:schemeClr>
                </a:solidFill>
              </a:defRPr>
            </a:lvl1pPr>
          </a:lstStyle>
          <a:p>
            <a:pPr indent="0" algn="ctr">
              <a:lnSpc>
                <a:spcPct val="100000"/>
              </a:lnSpc>
              <a:buNone/>
              <a:tabLst>
                <a:tab pos="0" algn="l"/>
              </a:tabLst>
            </a:pPr>
            <a:r>
              <a:rPr lang="tr-TR" sz="1400" b="0" strike="noStrike" spc="-1">
                <a:solidFill>
                  <a:srgbClr val="DDDDDD"/>
                </a:solidFill>
                <a:latin typeface="DejaVu Sans"/>
              </a:rPr>
              <a:t>&lt;footer&gt;</a:t>
            </a:r>
            <a:endParaRPr lang="tr-TR" sz="1400" b="0" strike="noStrike" spc="-1">
              <a:solidFill>
                <a:srgbClr val="000000"/>
              </a:solidFill>
              <a:latin typeface="Times New Roman"/>
            </a:endParaRPr>
          </a:p>
        </p:txBody>
      </p:sp>
      <p:sp>
        <p:nvSpPr>
          <p:cNvPr id="6" name="Slide Number Placeholder 5"/>
          <p:cNvSpPr>
            <a:spLocks noGrp="1"/>
          </p:cNvSpPr>
          <p:nvPr>
            <p:ph type="sldNum" sz="quarter" idx="4"/>
          </p:nvPr>
        </p:nvSpPr>
        <p:spPr>
          <a:xfrm>
            <a:off x="396925" y="660633"/>
            <a:ext cx="670569" cy="416384"/>
          </a:xfrm>
          <a:prstGeom prst="rect">
            <a:avLst/>
          </a:prstGeom>
        </p:spPr>
        <p:txBody>
          <a:bodyPr vert="horz" lIns="91440" tIns="45720" rIns="91440" bIns="45720" rtlCol="0" anchor="t"/>
          <a:lstStyle>
            <a:lvl1pPr algn="r">
              <a:defRPr sz="2315">
                <a:solidFill>
                  <a:schemeClr val="accent1"/>
                </a:solidFill>
              </a:defRPr>
            </a:lvl1pPr>
          </a:lstStyle>
          <a:p>
            <a:pPr indent="0" algn="r">
              <a:lnSpc>
                <a:spcPct val="100000"/>
              </a:lnSpc>
              <a:buNone/>
              <a:tabLst>
                <a:tab pos="0" algn="l"/>
              </a:tabLst>
            </a:pPr>
            <a:fld id="{C54F7236-A886-44EF-B52A-662D8C6B71D2}" type="slidenum">
              <a:rPr lang="tr-TR" sz="1400" b="0" strike="noStrike" spc="-1" smtClean="0">
                <a:solidFill>
                  <a:srgbClr val="DDDDDD"/>
                </a:solidFill>
                <a:latin typeface="DejaVu Sans"/>
              </a:rPr>
              <a:t>‹#›</a:t>
            </a:fld>
            <a:endParaRPr lang="tr-TR" sz="1400" b="0" strike="noStrike" spc="-1">
              <a:solidFill>
                <a:srgbClr val="000000"/>
              </a:solidFill>
              <a:latin typeface="Times New Roman"/>
            </a:endParaRPr>
          </a:p>
        </p:txBody>
      </p:sp>
      <p:cxnSp>
        <p:nvCxnSpPr>
          <p:cNvPr id="10" name="Straight Connector 9"/>
          <p:cNvCxnSpPr/>
          <p:nvPr/>
        </p:nvCxnSpPr>
        <p:spPr>
          <a:xfrm>
            <a:off x="0" y="5067290"/>
            <a:ext cx="100806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0387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756026" rtl="0" eaLnBrk="1" latinLnBrk="0" hangingPunct="1">
        <a:lnSpc>
          <a:spcPct val="90000"/>
        </a:lnSpc>
        <a:spcBef>
          <a:spcPct val="0"/>
        </a:spcBef>
        <a:buNone/>
        <a:defRPr sz="2646" b="0" i="0" kern="1200" cap="all">
          <a:solidFill>
            <a:schemeClr val="tx1"/>
          </a:solidFill>
          <a:effectLst/>
          <a:latin typeface="+mj-lt"/>
          <a:ea typeface="+mj-ea"/>
          <a:cs typeface="+mj-cs"/>
        </a:defRPr>
      </a:lvl1pPr>
    </p:titleStyle>
    <p:bodyStyle>
      <a:lvl1pPr marL="189006" indent="-189006" algn="l" defTabSz="756026" rtl="0" eaLnBrk="1" latinLnBrk="0" hangingPunct="1">
        <a:lnSpc>
          <a:spcPct val="120000"/>
        </a:lnSpc>
        <a:spcBef>
          <a:spcPts val="827"/>
        </a:spcBef>
        <a:buClr>
          <a:schemeClr val="accent1"/>
        </a:buClr>
        <a:buSzPct val="100000"/>
        <a:buFont typeface="Arial" panose="020B0604020202020204" pitchFamily="34" charset="0"/>
        <a:buChar char="•"/>
        <a:defRPr sz="1654" kern="1200">
          <a:solidFill>
            <a:schemeClr val="tx1"/>
          </a:solidFill>
          <a:effectLst/>
          <a:latin typeface="+mn-lt"/>
          <a:ea typeface="+mn-ea"/>
          <a:cs typeface="+mn-cs"/>
        </a:defRPr>
      </a:lvl1pPr>
      <a:lvl2pPr marL="567019"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488" kern="1200" cap="none" baseline="0">
          <a:solidFill>
            <a:schemeClr val="tx1"/>
          </a:solidFill>
          <a:effectLst/>
          <a:latin typeface="+mn-lt"/>
          <a:ea typeface="+mn-ea"/>
          <a:cs typeface="+mn-cs"/>
        </a:defRPr>
      </a:lvl2pPr>
      <a:lvl3pPr marL="945032"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323" kern="1200">
          <a:solidFill>
            <a:schemeClr val="tx1"/>
          </a:solidFill>
          <a:effectLst/>
          <a:latin typeface="+mn-lt"/>
          <a:ea typeface="+mn-ea"/>
          <a:cs typeface="+mn-cs"/>
        </a:defRPr>
      </a:lvl3pPr>
      <a:lvl4pPr marL="1323045"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158" kern="1200" cap="none" baseline="0">
          <a:solidFill>
            <a:schemeClr val="tx1"/>
          </a:solidFill>
          <a:effectLst/>
          <a:latin typeface="+mn-lt"/>
          <a:ea typeface="+mn-ea"/>
          <a:cs typeface="+mn-cs"/>
        </a:defRPr>
      </a:lvl4pPr>
      <a:lvl5pPr marL="1701058"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5pPr>
      <a:lvl6pPr marL="2079071"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6pPr>
      <a:lvl7pPr marL="2457084"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7pPr>
      <a:lvl8pPr marL="2835097"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8pPr>
      <a:lvl9pPr marL="3213110"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3"/>
          <p:cNvSpPr/>
          <p:nvPr/>
        </p:nvSpPr>
        <p:spPr>
          <a:xfrm>
            <a:off x="1980000" y="1007751"/>
            <a:ext cx="6118560" cy="16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tr-TR" sz="2400" b="0" strike="noStrike" spc="-1" dirty="0">
                <a:solidFill>
                  <a:srgbClr val="666666"/>
                </a:solidFill>
                <a:latin typeface="DejaVu Sans"/>
                <a:ea typeface="DejaVu Sans"/>
              </a:rPr>
              <a:t>İlişkisel ve İlişkisel </a:t>
            </a:r>
            <a:r>
              <a:rPr lang="tr-TR" sz="2400" b="0" strike="noStrike" spc="-1" dirty="0" err="1">
                <a:solidFill>
                  <a:srgbClr val="666666"/>
                </a:solidFill>
                <a:latin typeface="DejaVu Sans"/>
                <a:ea typeface="DejaVu Sans"/>
              </a:rPr>
              <a:t>OlmayanVeri</a:t>
            </a:r>
            <a:r>
              <a:rPr lang="tr-TR" sz="2400" b="0" strike="noStrike" spc="-1" dirty="0">
                <a:solidFill>
                  <a:srgbClr val="666666"/>
                </a:solidFill>
                <a:latin typeface="DejaVu Sans"/>
                <a:ea typeface="DejaVu Sans"/>
              </a:rPr>
              <a:t> Tabanı </a:t>
            </a:r>
            <a:endParaRPr lang="tr-TR" sz="2400" b="0" strike="noStrike" spc="-1" dirty="0">
              <a:solidFill>
                <a:srgbClr val="000000"/>
              </a:solidFill>
              <a:latin typeface="Arial"/>
            </a:endParaRPr>
          </a:p>
          <a:p>
            <a:pPr algn="ctr">
              <a:lnSpc>
                <a:spcPct val="100000"/>
              </a:lnSpc>
            </a:pPr>
            <a:r>
              <a:rPr lang="tr-TR" sz="2400" b="0" strike="noStrike" spc="-1" dirty="0">
                <a:solidFill>
                  <a:srgbClr val="666666"/>
                </a:solidFill>
                <a:latin typeface="DejaVu Sans"/>
                <a:ea typeface="DejaVu Sans"/>
              </a:rPr>
              <a:t>Sistemleri</a:t>
            </a:r>
            <a:endParaRPr lang="tr-TR" sz="2400" b="0" strike="noStrike" spc="-1" dirty="0">
              <a:solidFill>
                <a:srgbClr val="000000"/>
              </a:solidFill>
              <a:latin typeface="Arial"/>
            </a:endParaRPr>
          </a:p>
        </p:txBody>
      </p:sp>
      <p:sp>
        <p:nvSpPr>
          <p:cNvPr id="140" name="PlaceHolder 4"/>
          <p:cNvSpPr/>
          <p:nvPr/>
        </p:nvSpPr>
        <p:spPr>
          <a:xfrm>
            <a:off x="1980000" y="2542345"/>
            <a:ext cx="6118560" cy="179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tr-TR" sz="2400" b="0" strike="noStrike" spc="-1" dirty="0">
                <a:solidFill>
                  <a:srgbClr val="666666"/>
                </a:solidFill>
                <a:latin typeface="DejaVu Sans"/>
                <a:ea typeface="DejaVu Sans"/>
              </a:rPr>
              <a:t>HAZIRLAYAN: Halil İbrahim ÖZKAYA</a:t>
            </a:r>
          </a:p>
          <a:p>
            <a:pPr algn="ctr">
              <a:lnSpc>
                <a:spcPct val="100000"/>
              </a:lnSpc>
            </a:pPr>
            <a:r>
              <a:rPr lang="tr-TR" sz="2400" b="0" strike="noStrike" spc="-1" dirty="0">
                <a:solidFill>
                  <a:srgbClr val="666666"/>
                </a:solidFill>
                <a:latin typeface="DejaVu Sans"/>
                <a:ea typeface="DejaVu Sans"/>
              </a:rPr>
              <a:t>02230224091</a:t>
            </a:r>
            <a:endParaRPr lang="tr-TR" sz="2400" b="0" strike="noStrike" spc="-1" dirty="0">
              <a:solidFill>
                <a:srgbClr val="000000"/>
              </a:solidFill>
              <a:latin typeface="Arial"/>
            </a:endParaRPr>
          </a:p>
        </p:txBody>
      </p:sp>
      <p:sp>
        <p:nvSpPr>
          <p:cNvPr id="2" name="PlaceHolder 1"/>
          <p:cNvSpPr>
            <a:spLocks noGrp="1"/>
          </p:cNvSpPr>
          <p:nvPr>
            <p:ph type="sldNum" sz="quarter" idx="12"/>
          </p:nvPr>
        </p:nvSpPr>
        <p:spPr/>
        <p:txBody>
          <a:bodyPr/>
          <a:lstStyle/>
          <a:p>
            <a:fld id="{E6707443-4849-457D-8811-BA0C01E33821}" type="slidenum">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7"/>
          <p:cNvSpPr/>
          <p:nvPr/>
        </p:nvSpPr>
        <p:spPr>
          <a:xfrm>
            <a:off x="1175897" y="660633"/>
            <a:ext cx="8638200" cy="449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100000"/>
              </a:lnSpc>
            </a:pPr>
            <a:r>
              <a:rPr lang="tr-TR" sz="1800" b="0" strike="noStrike" spc="-1" dirty="0">
                <a:solidFill>
                  <a:srgbClr val="000000"/>
                </a:solidFill>
                <a:latin typeface="Arial"/>
                <a:ea typeface="DejaVu Sans"/>
              </a:rPr>
              <a:t> İlişkisel Veri Modeli:</a:t>
            </a:r>
            <a:endParaRPr lang="tr-TR" sz="1800" b="0" strike="noStrike" spc="-1" dirty="0">
              <a:solidFill>
                <a:srgbClr val="000000"/>
              </a:solidFill>
              <a:latin typeface="Arial"/>
            </a:endParaRPr>
          </a:p>
          <a:p>
            <a:pPr>
              <a:lnSpc>
                <a:spcPct val="100000"/>
              </a:lnSpc>
            </a:pPr>
            <a:endParaRPr lang="tr-TR" sz="1800" b="0" strike="noStrike" spc="-1" dirty="0">
              <a:solidFill>
                <a:srgbClr val="000000"/>
              </a:solidFill>
              <a:latin typeface="Arial"/>
            </a:endParaRPr>
          </a:p>
          <a:p>
            <a:pPr>
              <a:lnSpc>
                <a:spcPct val="100000"/>
              </a:lnSpc>
            </a:pPr>
            <a:endParaRPr lang="tr-TR" sz="1800" b="0" strike="noStrike" spc="-1" dirty="0">
              <a:solidFill>
                <a:srgbClr val="000000"/>
              </a:solidFill>
              <a:latin typeface="Arial"/>
              <a:ea typeface="DejaVu Sans"/>
            </a:endParaRPr>
          </a:p>
          <a:p>
            <a:pPr>
              <a:lnSpc>
                <a:spcPct val="100000"/>
              </a:lnSpc>
            </a:pPr>
            <a:r>
              <a:rPr lang="tr-TR" sz="1800" b="0" strike="noStrike" spc="-1" dirty="0">
                <a:solidFill>
                  <a:srgbClr val="000000"/>
                </a:solidFill>
                <a:latin typeface="Arial"/>
                <a:ea typeface="DejaVu Sans"/>
              </a:rPr>
              <a:t>İlişkiler sayesinde veri içerisindeki ilişkiler modellenir. Bir ilişkisel veri tabanı, çeşitli ilişki örneklerini içerebilir.</a:t>
            </a:r>
            <a:endParaRPr lang="tr-TR" sz="1800" b="0" strike="noStrike" spc="-1" dirty="0">
              <a:solidFill>
                <a:srgbClr val="000000"/>
              </a:solidFill>
              <a:latin typeface="Arial"/>
            </a:endParaRPr>
          </a:p>
        </p:txBody>
      </p:sp>
      <p:pic>
        <p:nvPicPr>
          <p:cNvPr id="159" name="Resim 158"/>
          <p:cNvPicPr/>
          <p:nvPr/>
        </p:nvPicPr>
        <p:blipFill>
          <a:blip r:embed="rId2"/>
          <a:stretch/>
        </p:blipFill>
        <p:spPr>
          <a:xfrm>
            <a:off x="2125440" y="2452320"/>
            <a:ext cx="5965560" cy="2406600"/>
          </a:xfrm>
          <a:prstGeom prst="rect">
            <a:avLst/>
          </a:prstGeom>
          <a:ln w="0">
            <a:noFill/>
          </a:ln>
        </p:spPr>
      </p:pic>
      <p:sp>
        <p:nvSpPr>
          <p:cNvPr id="2" name="PlaceHolder 1"/>
          <p:cNvSpPr>
            <a:spLocks noGrp="1"/>
          </p:cNvSpPr>
          <p:nvPr>
            <p:ph type="sldNum" sz="quarter" idx="12"/>
          </p:nvPr>
        </p:nvSpPr>
        <p:spPr/>
        <p:txBody>
          <a:bodyPr/>
          <a:lstStyle/>
          <a:p>
            <a:fld id="{4283EBE0-62F9-4177-BBE5-3D4E13DE3DF7}"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B1714558-E159-4B18-9EC6-E5EBD46726F4}" type="slidenum">
              <a:t>11</a:t>
            </a:fld>
            <a:endParaRPr/>
          </a:p>
        </p:txBody>
      </p:sp>
      <p:sp>
        <p:nvSpPr>
          <p:cNvPr id="160" name="PlaceHolder 1"/>
          <p:cNvSpPr>
            <a:spLocks noGrp="1"/>
          </p:cNvSpPr>
          <p:nvPr>
            <p:ph idx="4294967295"/>
          </p:nvPr>
        </p:nvSpPr>
        <p:spPr>
          <a:xfrm>
            <a:off x="1443038" y="720725"/>
            <a:ext cx="8637587" cy="3598863"/>
          </a:xfrm>
          <a:prstGeom prst="rect">
            <a:avLst/>
          </a:prstGeom>
          <a:noFill/>
          <a:ln w="0">
            <a:noFill/>
          </a:ln>
        </p:spPr>
        <p:txBody>
          <a:bodyPr lIns="0" tIns="0" rIns="0" bIns="0" anchor="t">
            <a:normAutofit/>
          </a:bodyPr>
          <a:lstStyle/>
          <a:p>
            <a:pPr indent="0">
              <a:lnSpc>
                <a:spcPct val="100000"/>
              </a:lnSpc>
              <a:buNone/>
              <a:tabLst>
                <a:tab pos="0" algn="l"/>
              </a:tabLst>
            </a:pPr>
            <a:r>
              <a:rPr lang="tr-TR" sz="1800" b="0" strike="noStrike" spc="-1" dirty="0">
                <a:solidFill>
                  <a:srgbClr val="000000"/>
                </a:solidFill>
                <a:latin typeface="Arial"/>
              </a:rPr>
              <a:t>   Nesne Yönelimli Veri Modeli:</a:t>
            </a:r>
          </a:p>
          <a:p>
            <a:pPr indent="0">
              <a:lnSpc>
                <a:spcPct val="100000"/>
              </a:lnSpc>
              <a:buNone/>
              <a:tabLst>
                <a:tab pos="0" algn="l"/>
              </a:tabLst>
            </a:pPr>
            <a:endParaRPr lang="tr-TR" sz="1800" b="0" strike="noStrike" spc="-1" dirty="0">
              <a:solidFill>
                <a:srgbClr val="000000"/>
              </a:solidFill>
              <a:latin typeface="Arial"/>
            </a:endParaRPr>
          </a:p>
          <a:p>
            <a:pPr marL="108000" indent="0">
              <a:lnSpc>
                <a:spcPct val="100000"/>
              </a:lnSpc>
              <a:buClr>
                <a:srgbClr val="000000"/>
              </a:buClr>
              <a:buNone/>
              <a:tabLst>
                <a:tab pos="0" algn="l"/>
              </a:tabLst>
            </a:pPr>
            <a:r>
              <a:rPr lang="tr-TR" sz="1800" b="0" strike="noStrike" spc="-1" dirty="0">
                <a:solidFill>
                  <a:srgbClr val="000000"/>
                </a:solidFill>
                <a:latin typeface="Arial"/>
              </a:rPr>
              <a:t>Nesne yönelimli programlamaya dayanan veri modelidir.</a:t>
            </a:r>
          </a:p>
        </p:txBody>
      </p:sp>
      <p:pic>
        <p:nvPicPr>
          <p:cNvPr id="161" name="Resim 160"/>
          <p:cNvPicPr/>
          <p:nvPr/>
        </p:nvPicPr>
        <p:blipFill>
          <a:blip r:embed="rId2"/>
          <a:stretch/>
        </p:blipFill>
        <p:spPr>
          <a:xfrm>
            <a:off x="2187492" y="1965538"/>
            <a:ext cx="5705640" cy="21589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4A256336-9F09-45FB-8A88-52DF12B67DB0}" type="slidenum">
              <a:t>12</a:t>
            </a:fld>
            <a:endParaRPr/>
          </a:p>
        </p:txBody>
      </p:sp>
      <p:sp>
        <p:nvSpPr>
          <p:cNvPr id="162" name="PlaceHolder 1"/>
          <p:cNvSpPr>
            <a:spLocks noGrp="1"/>
          </p:cNvSpPr>
          <p:nvPr>
            <p:ph idx="4294967295"/>
          </p:nvPr>
        </p:nvSpPr>
        <p:spPr>
          <a:xfrm>
            <a:off x="1443038" y="364607"/>
            <a:ext cx="8637587" cy="3598863"/>
          </a:xfrm>
          <a:prstGeom prst="rect">
            <a:avLst/>
          </a:prstGeom>
          <a:noFill/>
          <a:ln w="0">
            <a:noFill/>
          </a:ln>
        </p:spPr>
        <p:txBody>
          <a:bodyPr lIns="0" tIns="0" rIns="0" bIns="0" anchor="t">
            <a:normAutofit/>
          </a:bodyPr>
          <a:lstStyle/>
          <a:p>
            <a:pPr indent="0">
              <a:lnSpc>
                <a:spcPct val="100000"/>
              </a:lnSpc>
              <a:buNone/>
              <a:tabLst>
                <a:tab pos="0" algn="l"/>
              </a:tabLst>
            </a:pPr>
            <a:r>
              <a:rPr lang="tr-TR" sz="1800" b="0" strike="noStrike" spc="-1" dirty="0">
                <a:latin typeface="Arial"/>
              </a:rPr>
              <a:t> Nesne İlişkisel Veri Modeli:</a:t>
            </a:r>
          </a:p>
          <a:p>
            <a:pPr indent="0">
              <a:lnSpc>
                <a:spcPct val="100000"/>
              </a:lnSpc>
              <a:buNone/>
              <a:tabLst>
                <a:tab pos="0" algn="l"/>
              </a:tabLst>
            </a:pPr>
            <a:endParaRPr lang="tr-TR" sz="1800" b="0" strike="noStrike" spc="-1" dirty="0">
              <a:latin typeface="Arial"/>
            </a:endParaRPr>
          </a:p>
          <a:p>
            <a:pPr marL="393750" indent="-285750">
              <a:buClr>
                <a:srgbClr val="000000"/>
              </a:buClr>
              <a:tabLst>
                <a:tab pos="0" algn="l"/>
              </a:tabLst>
            </a:pPr>
            <a:r>
              <a:rPr lang="tr-TR" sz="2000" b="0" i="0" dirty="0">
                <a:effectLst/>
                <a:latin typeface="Söhne"/>
              </a:rPr>
              <a:t>İlişkisel işlevselliği temel alarak, nesne yönelimli özellikler de içeren bir </a:t>
            </a:r>
            <a:r>
              <a:rPr lang="tr-TR" sz="2000" b="0" i="0" dirty="0" err="1">
                <a:effectLst/>
                <a:latin typeface="Söhne"/>
              </a:rPr>
              <a:t>veritabanı</a:t>
            </a:r>
            <a:r>
              <a:rPr lang="tr-TR" sz="2000" b="0" i="0" dirty="0">
                <a:effectLst/>
                <a:latin typeface="Söhne"/>
              </a:rPr>
              <a:t> türüne nesne ilişkisel </a:t>
            </a:r>
            <a:r>
              <a:rPr lang="tr-TR" sz="2000" b="0" i="0" dirty="0" err="1">
                <a:effectLst/>
                <a:latin typeface="Söhne"/>
              </a:rPr>
              <a:t>veritabanı</a:t>
            </a:r>
            <a:r>
              <a:rPr lang="tr-TR" sz="2000" b="0" i="0" dirty="0">
                <a:effectLst/>
                <a:latin typeface="Söhne"/>
              </a:rPr>
              <a:t> denir. Oracle8, ilişkisel </a:t>
            </a:r>
            <a:r>
              <a:rPr lang="tr-TR" sz="2000" b="0" i="0" dirty="0" err="1">
                <a:effectLst/>
                <a:latin typeface="Söhne"/>
              </a:rPr>
              <a:t>veritabanları</a:t>
            </a:r>
            <a:r>
              <a:rPr lang="tr-TR" sz="2000" b="0" i="0" dirty="0">
                <a:effectLst/>
                <a:latin typeface="Söhne"/>
              </a:rPr>
              <a:t> içinde nesne yönelimli özellikleri barındıran ilk </a:t>
            </a:r>
            <a:r>
              <a:rPr lang="tr-TR" sz="2000" b="0" i="0" dirty="0" err="1">
                <a:effectLst/>
                <a:latin typeface="Söhne"/>
              </a:rPr>
              <a:t>veritabanıdır</a:t>
            </a:r>
            <a:r>
              <a:rPr lang="tr-TR" sz="2000" b="0" i="0" dirty="0">
                <a:effectLst/>
                <a:latin typeface="Söhne"/>
              </a:rPr>
              <a:t>.</a:t>
            </a:r>
            <a:endParaRPr lang="tr-TR" sz="1800" b="0" strike="noStrike" spc="-1" dirty="0">
              <a:latin typeface="Arial"/>
            </a:endParaRPr>
          </a:p>
        </p:txBody>
      </p:sp>
      <p:pic>
        <p:nvPicPr>
          <p:cNvPr id="163" name="Resim 162"/>
          <p:cNvPicPr/>
          <p:nvPr/>
        </p:nvPicPr>
        <p:blipFill>
          <a:blip r:embed="rId2"/>
          <a:stretch/>
        </p:blipFill>
        <p:spPr>
          <a:xfrm>
            <a:off x="1925057" y="2325538"/>
            <a:ext cx="6581160" cy="28659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9979591A-0E90-4E62-88A3-6942EF4197FB}" type="slidenum">
              <a:t>13</a:t>
            </a:fld>
            <a:endParaRPr/>
          </a:p>
        </p:txBody>
      </p:sp>
      <p:sp>
        <p:nvSpPr>
          <p:cNvPr id="164" name="PlaceHolder 1"/>
          <p:cNvSpPr>
            <a:spLocks noGrp="1"/>
          </p:cNvSpPr>
          <p:nvPr>
            <p:ph idx="4294967295"/>
          </p:nvPr>
        </p:nvSpPr>
        <p:spPr>
          <a:xfrm>
            <a:off x="1443038" y="539750"/>
            <a:ext cx="8637587" cy="3598863"/>
          </a:xfrm>
          <a:prstGeom prst="rect">
            <a:avLst/>
          </a:prstGeom>
          <a:noFill/>
          <a:ln w="0">
            <a:noFill/>
          </a:ln>
        </p:spPr>
        <p:txBody>
          <a:bodyPr lIns="0" tIns="0" rIns="0" bIns="0" anchor="t">
            <a:normAutofit/>
          </a:bodyPr>
          <a:lstStyle/>
          <a:p>
            <a:pPr indent="0">
              <a:lnSpc>
                <a:spcPct val="100000"/>
              </a:lnSpc>
              <a:buNone/>
              <a:tabLst>
                <a:tab pos="0" algn="l"/>
              </a:tabLst>
            </a:pPr>
            <a:r>
              <a:rPr lang="tr-TR" sz="1800" b="0" strike="noStrike" spc="-1" dirty="0">
                <a:solidFill>
                  <a:srgbClr val="000000"/>
                </a:solidFill>
                <a:latin typeface="Arial"/>
              </a:rPr>
              <a:t> </a:t>
            </a:r>
            <a:r>
              <a:rPr lang="tr-TR" sz="1800" b="0" strike="noStrike" spc="-1" dirty="0">
                <a:latin typeface="Arial"/>
              </a:rPr>
              <a:t>Çoklu Ortam Veri Modeli:</a:t>
            </a:r>
          </a:p>
          <a:p>
            <a:pPr indent="0">
              <a:lnSpc>
                <a:spcPct val="100000"/>
              </a:lnSpc>
              <a:buNone/>
              <a:tabLst>
                <a:tab pos="0" algn="l"/>
              </a:tabLst>
            </a:pPr>
            <a:endParaRPr lang="tr-TR" sz="1800" b="0" strike="noStrike" spc="-1" dirty="0">
              <a:latin typeface="Arial"/>
            </a:endParaRPr>
          </a:p>
          <a:p>
            <a:pPr marL="393750" indent="-285750">
              <a:buClr>
                <a:srgbClr val="000000"/>
              </a:buClr>
              <a:tabLst>
                <a:tab pos="0" algn="l"/>
              </a:tabLst>
            </a:pPr>
            <a:r>
              <a:rPr lang="tr-TR" sz="2000" b="0" i="0" dirty="0">
                <a:effectLst/>
                <a:latin typeface="Söhne"/>
              </a:rPr>
              <a:t>Büyük nesnelerin işlenmesi ve kullanıcıya bu işlemler sırasında adımları göstermemek için bu model özel özellikler sunar. Bu </a:t>
            </a:r>
            <a:r>
              <a:rPr lang="tr-TR" sz="2000" b="0" i="0" dirty="0" err="1">
                <a:effectLst/>
                <a:latin typeface="Söhne"/>
              </a:rPr>
              <a:t>veritabanı</a:t>
            </a:r>
            <a:r>
              <a:rPr lang="tr-TR" sz="2000" b="0" i="0" dirty="0">
                <a:effectLst/>
                <a:latin typeface="Söhne"/>
              </a:rPr>
              <a:t>, veri miktarı, süreklilik ve senkronizasyon özelliklerini kesinlikle desteklemelidir.</a:t>
            </a:r>
            <a:endParaRPr lang="tr-TR" sz="18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B0F622ED-5D42-413A-8371-2F02CB5E878D}" type="slidenum">
              <a:t>14</a:t>
            </a:fld>
            <a:endParaRPr/>
          </a:p>
        </p:txBody>
      </p:sp>
      <p:sp>
        <p:nvSpPr>
          <p:cNvPr id="165" name="PlaceHolder 1"/>
          <p:cNvSpPr>
            <a:spLocks noGrp="1"/>
          </p:cNvSpPr>
          <p:nvPr>
            <p:ph idx="4294967295"/>
          </p:nvPr>
        </p:nvSpPr>
        <p:spPr>
          <a:xfrm>
            <a:off x="1443038" y="539750"/>
            <a:ext cx="8637587" cy="3598863"/>
          </a:xfrm>
          <a:prstGeom prst="rect">
            <a:avLst/>
          </a:prstGeom>
          <a:noFill/>
          <a:ln w="0">
            <a:noFill/>
          </a:ln>
        </p:spPr>
        <p:txBody>
          <a:bodyPr lIns="0" tIns="0" rIns="0" bIns="0" anchor="t">
            <a:normAutofit/>
          </a:bodyPr>
          <a:lstStyle/>
          <a:p>
            <a:pPr indent="0">
              <a:lnSpc>
                <a:spcPct val="100000"/>
              </a:lnSpc>
              <a:buNone/>
              <a:tabLst>
                <a:tab pos="0" algn="l"/>
              </a:tabLst>
            </a:pPr>
            <a:r>
              <a:rPr lang="tr-TR" sz="1800" b="0" strike="noStrike" spc="-1" dirty="0">
                <a:latin typeface="Arial"/>
              </a:rPr>
              <a:t> Dağıtık Veri Modeli:</a:t>
            </a:r>
          </a:p>
          <a:p>
            <a:pPr indent="0">
              <a:lnSpc>
                <a:spcPct val="100000"/>
              </a:lnSpc>
              <a:buNone/>
              <a:tabLst>
                <a:tab pos="0" algn="l"/>
              </a:tabLst>
            </a:pPr>
            <a:endParaRPr lang="tr-TR" sz="1800" b="0" strike="noStrike" spc="-1" dirty="0">
              <a:solidFill>
                <a:srgbClr val="000000"/>
              </a:solidFill>
              <a:latin typeface="Arial"/>
            </a:endParaRPr>
          </a:p>
          <a:p>
            <a:pPr marL="108000" indent="0">
              <a:lnSpc>
                <a:spcPct val="100000"/>
              </a:lnSpc>
              <a:buClr>
                <a:srgbClr val="000000"/>
              </a:buClr>
              <a:buNone/>
              <a:tabLst>
                <a:tab pos="0" algn="l"/>
              </a:tabLst>
            </a:pPr>
            <a:r>
              <a:rPr lang="tr-TR" sz="2000" b="0" i="0" dirty="0">
                <a:effectLst/>
                <a:latin typeface="Söhne"/>
              </a:rPr>
              <a:t>Bir ağ üzerinde dağıtılan ve iki ya da daha fazla bilgisayarda depolanan bilgiler için kullanılan </a:t>
            </a:r>
            <a:r>
              <a:rPr lang="tr-TR" sz="2000" b="0" i="0" dirty="0" err="1">
                <a:effectLst/>
                <a:latin typeface="Söhne"/>
              </a:rPr>
              <a:t>veritabanı</a:t>
            </a:r>
            <a:r>
              <a:rPr lang="tr-TR" sz="2000" b="0" i="0" dirty="0">
                <a:effectLst/>
                <a:latin typeface="Söhne"/>
              </a:rPr>
              <a:t> grubuna paralel </a:t>
            </a:r>
            <a:r>
              <a:rPr lang="tr-TR" sz="2000" b="0" i="0" dirty="0" err="1">
                <a:effectLst/>
                <a:latin typeface="Söhne"/>
              </a:rPr>
              <a:t>veritabanı</a:t>
            </a:r>
            <a:r>
              <a:rPr lang="tr-TR" sz="2000" b="0" i="0" dirty="0">
                <a:effectLst/>
                <a:latin typeface="Söhne"/>
              </a:rPr>
              <a:t> denir. Bu sistemde, </a:t>
            </a:r>
            <a:r>
              <a:rPr lang="tr-TR" sz="2000" b="0" i="0" dirty="0" err="1">
                <a:effectLst/>
                <a:latin typeface="Söhne"/>
              </a:rPr>
              <a:t>veritabanı</a:t>
            </a:r>
            <a:r>
              <a:rPr lang="tr-TR" sz="2000" b="0" i="0" dirty="0">
                <a:effectLst/>
                <a:latin typeface="Söhne"/>
              </a:rPr>
              <a:t> parçalara ayrılır ve bu parçaların ayrı ayrı erişilmesi, sorguların daha hızlı işlenmesini sağlar. Kullanıcılar, birden fazla </a:t>
            </a:r>
            <a:r>
              <a:rPr lang="tr-TR" sz="2000" b="0" i="0" dirty="0" err="1">
                <a:effectLst/>
                <a:latin typeface="Söhne"/>
              </a:rPr>
              <a:t>veritabanına</a:t>
            </a:r>
            <a:r>
              <a:rPr lang="tr-TR" sz="2000" b="0" i="0" dirty="0">
                <a:effectLst/>
                <a:latin typeface="Söhne"/>
              </a:rPr>
              <a:t> erişseler bile, tek bir </a:t>
            </a:r>
            <a:r>
              <a:rPr lang="tr-TR" sz="2000" b="0" i="0" dirty="0" err="1">
                <a:effectLst/>
                <a:latin typeface="Söhne"/>
              </a:rPr>
              <a:t>veritabanıyla</a:t>
            </a:r>
            <a:r>
              <a:rPr lang="tr-TR" sz="2000" b="0" i="0" dirty="0">
                <a:effectLst/>
                <a:latin typeface="Söhne"/>
              </a:rPr>
              <a:t> çalışıyormuş gibi işlem yapabilirler.</a:t>
            </a:r>
            <a:endParaRPr lang="tr-TR"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4F6993FA-0EA2-4980-AC7C-95944B657CD7}" type="slidenum">
              <a:t>15</a:t>
            </a:fld>
            <a:endParaRPr/>
          </a:p>
        </p:txBody>
      </p:sp>
      <p:sp>
        <p:nvSpPr>
          <p:cNvPr id="189" name="PlaceHolder 1"/>
          <p:cNvSpPr>
            <a:spLocks noGrp="1"/>
          </p:cNvSpPr>
          <p:nvPr>
            <p:ph type="title" idx="4294967295"/>
          </p:nvPr>
        </p:nvSpPr>
        <p:spPr>
          <a:xfrm>
            <a:off x="1443038" y="360363"/>
            <a:ext cx="8637587"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6. VERİTABANI MİMARİLERİNİN PERFORMANS KARŞILAŞTIRMASI:</a:t>
            </a:r>
          </a:p>
        </p:txBody>
      </p:sp>
      <p:sp>
        <p:nvSpPr>
          <p:cNvPr id="190" name="PlaceHolder 2"/>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indent="0">
              <a:lnSpc>
                <a:spcPct val="100000"/>
              </a:lnSpc>
              <a:buNone/>
            </a:pPr>
            <a:r>
              <a:rPr lang="tr-TR" sz="2000" dirty="0"/>
              <a:t>İki farklı veri tabanı sistemi hakkında konuşacağız. İlki, günümüzde en yaygın kullanılan veri tabanı sistemlerinden biri olan MySQL'dir. İkincisi ise ilişkisel veri tabanı sistemlerine alternatif bir çözüm olarak ortaya çıkan, yatay olarak ölçeklendirilen bir veri depolama sistemi olan </a:t>
            </a:r>
            <a:r>
              <a:rPr lang="tr-TR" sz="2000" dirty="0" err="1"/>
              <a:t>MongoDB'dir</a:t>
            </a:r>
            <a:r>
              <a:rPr lang="tr-TR" sz="2000" dirty="0"/>
              <a:t>, yani ilişkisel olmayan (</a:t>
            </a:r>
            <a:r>
              <a:rPr lang="tr-TR" sz="2000" dirty="0" err="1"/>
              <a:t>NoSQL</a:t>
            </a:r>
            <a:r>
              <a:rPr lang="tr-TR" sz="2000" dirty="0"/>
              <a:t>) bir veri tabanı sistemidir</a:t>
            </a:r>
            <a:endParaRPr lang="tr-TR" sz="1800" b="0" strike="noStrike" spc="-1" dirty="0">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BB5567D1-9CE0-43DB-B3C4-0F9FC4415D5E}" type="slidenum">
              <a:t>16</a:t>
            </a:fld>
            <a:endParaRPr/>
          </a:p>
        </p:txBody>
      </p:sp>
      <p:sp>
        <p:nvSpPr>
          <p:cNvPr id="191" name="PlaceHolder 1"/>
          <p:cNvSpPr>
            <a:spLocks noGrp="1"/>
          </p:cNvSpPr>
          <p:nvPr>
            <p:ph idx="4294967295"/>
          </p:nvPr>
        </p:nvSpPr>
        <p:spPr>
          <a:xfrm>
            <a:off x="1443038" y="1079500"/>
            <a:ext cx="8637587" cy="3598863"/>
          </a:xfrm>
          <a:prstGeom prst="rect">
            <a:avLst/>
          </a:prstGeom>
          <a:noFill/>
          <a:ln w="0">
            <a:noFill/>
          </a:ln>
        </p:spPr>
        <p:txBody>
          <a:bodyPr lIns="0" tIns="0" rIns="0" bIns="0" anchor="t">
            <a:normAutofit lnSpcReduction="10000"/>
          </a:bodyPr>
          <a:lstStyle/>
          <a:p>
            <a:pPr indent="0">
              <a:lnSpc>
                <a:spcPct val="100000"/>
              </a:lnSpc>
              <a:buNone/>
            </a:pPr>
            <a:r>
              <a:rPr lang="tr-TR" sz="1800" b="0" strike="noStrike" spc="-1" dirty="0">
                <a:solidFill>
                  <a:srgbClr val="000000"/>
                </a:solidFill>
                <a:latin typeface="Arial"/>
              </a:rPr>
              <a:t>Yapılan çalışmada; MySQL ve </a:t>
            </a:r>
            <a:r>
              <a:rPr lang="tr-TR" sz="1800" b="0" strike="noStrike" spc="-1" dirty="0" err="1">
                <a:solidFill>
                  <a:srgbClr val="000000"/>
                </a:solidFill>
                <a:latin typeface="Arial"/>
              </a:rPr>
              <a:t>MongoDB</a:t>
            </a:r>
            <a:r>
              <a:rPr lang="tr-TR" sz="1800" b="0" strike="noStrike" spc="-1" dirty="0">
                <a:solidFill>
                  <a:srgbClr val="000000"/>
                </a:solidFill>
                <a:latin typeface="Arial"/>
              </a:rPr>
              <a:t> veri tabanı sistemlerinin </a:t>
            </a:r>
          </a:p>
          <a:p>
            <a:pPr indent="0">
              <a:lnSpc>
                <a:spcPct val="100000"/>
              </a:lnSpc>
              <a:buNone/>
            </a:pPr>
            <a:r>
              <a:rPr lang="tr-TR" sz="1800" b="0" strike="noStrike" spc="-1" dirty="0">
                <a:solidFill>
                  <a:srgbClr val="000000"/>
                </a:solidFill>
                <a:latin typeface="Arial"/>
              </a:rPr>
              <a:t>performans ve yatay ölçeklenebilirlik incelemesi için aşağıda bulunan </a:t>
            </a:r>
          </a:p>
          <a:p>
            <a:pPr indent="0">
              <a:lnSpc>
                <a:spcPct val="100000"/>
              </a:lnSpc>
              <a:buNone/>
            </a:pPr>
            <a:r>
              <a:rPr lang="tr-TR" sz="1800" b="0" strike="noStrike" spc="-1" dirty="0">
                <a:solidFill>
                  <a:srgbClr val="000000"/>
                </a:solidFill>
                <a:latin typeface="Arial"/>
              </a:rPr>
              <a:t>işlemlerin uygulanması ve sonuçlarının ortaya çıkarılması hedeflenmiştir.  </a:t>
            </a:r>
          </a:p>
          <a:p>
            <a:pPr indent="0">
              <a:lnSpc>
                <a:spcPct val="100000"/>
              </a:lnSpc>
              <a:buNone/>
            </a:pPr>
            <a:r>
              <a:rPr lang="tr-TR" sz="1800" b="0" strike="noStrike" spc="-1" dirty="0">
                <a:solidFill>
                  <a:srgbClr val="000000"/>
                </a:solidFill>
                <a:latin typeface="Arial"/>
              </a:rPr>
              <a:t>Bunlar; </a:t>
            </a:r>
          </a:p>
          <a:p>
            <a:pPr marL="474756" indent="-285750">
              <a:lnSpc>
                <a:spcPct val="100000"/>
              </a:lnSpc>
            </a:pPr>
            <a:r>
              <a:rPr lang="tr-TR" sz="1800" b="0" strike="noStrike" spc="-1" dirty="0">
                <a:solidFill>
                  <a:srgbClr val="000000"/>
                </a:solidFill>
                <a:latin typeface="Arial"/>
              </a:rPr>
              <a:t>Veri tabanı sunucu sistemleri özellikleri belirlenmesi, </a:t>
            </a:r>
          </a:p>
          <a:p>
            <a:pPr marL="474756" indent="-285750">
              <a:lnSpc>
                <a:spcPct val="100000"/>
              </a:lnSpc>
            </a:pPr>
            <a:r>
              <a:rPr lang="tr-TR" sz="1800" b="0" strike="noStrike" spc="-1" dirty="0">
                <a:solidFill>
                  <a:srgbClr val="000000"/>
                </a:solidFill>
                <a:latin typeface="Arial"/>
              </a:rPr>
              <a:t>Veri tabanı şemaları oluşturulması, </a:t>
            </a:r>
          </a:p>
          <a:p>
            <a:pPr marL="474756" indent="-285750">
              <a:lnSpc>
                <a:spcPct val="100000"/>
              </a:lnSpc>
            </a:pPr>
            <a:r>
              <a:rPr lang="tr-TR" sz="1800" b="0" strike="noStrike" spc="-1" dirty="0">
                <a:solidFill>
                  <a:srgbClr val="000000"/>
                </a:solidFill>
                <a:latin typeface="Arial"/>
              </a:rPr>
              <a:t>Sorguların belirlenmesi, </a:t>
            </a:r>
          </a:p>
          <a:p>
            <a:pPr marL="474756" indent="-285750">
              <a:lnSpc>
                <a:spcPct val="100000"/>
              </a:lnSpc>
            </a:pPr>
            <a:r>
              <a:rPr lang="tr-TR" sz="1800" b="0" strike="noStrike" spc="-1" dirty="0">
                <a:solidFill>
                  <a:srgbClr val="000000"/>
                </a:solidFill>
                <a:latin typeface="Arial"/>
              </a:rPr>
              <a:t>Veri tabanı ayarlarının yapılması, </a:t>
            </a:r>
          </a:p>
          <a:p>
            <a:pPr marL="474756" indent="-285750">
              <a:lnSpc>
                <a:spcPct val="100000"/>
              </a:lnSpc>
            </a:pPr>
            <a:r>
              <a:rPr lang="tr-TR" sz="1800" b="0" strike="noStrike" spc="-1" dirty="0">
                <a:solidFill>
                  <a:srgbClr val="000000"/>
                </a:solidFill>
                <a:latin typeface="Arial"/>
              </a:rPr>
              <a:t>Ölçümler ve ölçüm metrikleri bilgileri, </a:t>
            </a:r>
          </a:p>
          <a:p>
            <a:pPr marL="474756" indent="-285750">
              <a:lnSpc>
                <a:spcPct val="100000"/>
              </a:lnSpc>
            </a:pPr>
            <a:r>
              <a:rPr lang="tr-TR" sz="1800" b="0" strike="noStrike" spc="-1" dirty="0">
                <a:solidFill>
                  <a:srgbClr val="000000"/>
                </a:solidFill>
                <a:latin typeface="Arial"/>
              </a:rPr>
              <a:t>Performans analizi ve sonuçlarıdır. </a:t>
            </a:r>
          </a:p>
          <a:p>
            <a:pPr indent="0">
              <a:lnSpc>
                <a:spcPct val="100000"/>
              </a:lnSpc>
              <a:buNone/>
              <a:tabLst>
                <a:tab pos="0" algn="l"/>
              </a:tabLst>
            </a:pPr>
            <a:endParaRPr lang="tr-TR" sz="1800" b="0" strike="noStrike" spc="-1" dirty="0">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0B57B7DD-40E9-48E1-B3FC-3C7245174DEF}" type="slidenum">
              <a:t>17</a:t>
            </a:fld>
            <a:endParaRPr dirty="0"/>
          </a:p>
        </p:txBody>
      </p:sp>
      <p:sp>
        <p:nvSpPr>
          <p:cNvPr id="192" name="PlaceHolder 1"/>
          <p:cNvSpPr>
            <a:spLocks noGrp="1"/>
          </p:cNvSpPr>
          <p:nvPr>
            <p:ph type="title" idx="4294967295"/>
          </p:nvPr>
        </p:nvSpPr>
        <p:spPr>
          <a:xfrm>
            <a:off x="1443038" y="360363"/>
            <a:ext cx="8637587"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dirty="0">
                <a:solidFill>
                  <a:srgbClr val="000000"/>
                </a:solidFill>
                <a:latin typeface="Arial"/>
              </a:rPr>
              <a:t>Veri Tabanı Şeması: </a:t>
            </a:r>
            <a:br>
              <a:rPr lang="tr-TR" sz="1800" b="0" strike="noStrike" spc="-1" dirty="0">
                <a:solidFill>
                  <a:srgbClr val="000000"/>
                </a:solidFill>
                <a:latin typeface="Arial"/>
              </a:rPr>
            </a:br>
            <a:r>
              <a:rPr lang="tr-TR" sz="1800" b="0" strike="noStrike" spc="-1" dirty="0">
                <a:solidFill>
                  <a:srgbClr val="000000"/>
                </a:solidFill>
                <a:latin typeface="Arial"/>
              </a:rPr>
              <a:t>Projede iki veri tabanı şeması tasarlanmıştır: biri MySQL, diğeri ise </a:t>
            </a:r>
            <a:r>
              <a:rPr lang="tr-TR" sz="1800" b="0" strike="noStrike" spc="-1" dirty="0" err="1">
                <a:solidFill>
                  <a:srgbClr val="000000"/>
                </a:solidFill>
                <a:latin typeface="Arial"/>
              </a:rPr>
              <a:t>MongoDB</a:t>
            </a:r>
            <a:r>
              <a:rPr lang="tr-TR" sz="1800" b="0" strike="noStrike" spc="-1" dirty="0">
                <a:solidFill>
                  <a:srgbClr val="000000"/>
                </a:solidFill>
                <a:latin typeface="Arial"/>
              </a:rPr>
              <a:t> veri tabanıdır. Tablolar arasında veri tekrarını önlemek için normalizasyon değerlendirmesi yapılmıştır.</a:t>
            </a:r>
          </a:p>
        </p:txBody>
      </p:sp>
      <p:sp>
        <p:nvSpPr>
          <p:cNvPr id="193" name="PlaceHolder 2"/>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indent="0">
              <a:lnSpc>
                <a:spcPct val="100000"/>
              </a:lnSpc>
              <a:buNone/>
            </a:pPr>
            <a:endParaRPr lang="tr-TR" sz="1800" b="0" strike="noStrike" spc="-1">
              <a:solidFill>
                <a:srgbClr val="000000"/>
              </a:solidFill>
              <a:latin typeface="Arial"/>
            </a:endParaRPr>
          </a:p>
          <a:p>
            <a:pPr indent="0">
              <a:lnSpc>
                <a:spcPct val="100000"/>
              </a:lnSpc>
              <a:buNone/>
              <a:tabLst>
                <a:tab pos="0" algn="l"/>
              </a:tabLst>
            </a:pPr>
            <a:endParaRPr lang="tr-TR" sz="1800" b="0" strike="noStrike" spc="-1">
              <a:solidFill>
                <a:srgbClr val="000000"/>
              </a:solidFill>
              <a:latin typeface="Arial"/>
            </a:endParaRPr>
          </a:p>
        </p:txBody>
      </p:sp>
      <p:pic>
        <p:nvPicPr>
          <p:cNvPr id="194" name="Resim 193"/>
          <p:cNvPicPr/>
          <p:nvPr/>
        </p:nvPicPr>
        <p:blipFill>
          <a:blip r:embed="rId2"/>
          <a:stretch/>
        </p:blipFill>
        <p:spPr>
          <a:xfrm>
            <a:off x="540000" y="1620000"/>
            <a:ext cx="4507560" cy="3051720"/>
          </a:xfrm>
          <a:prstGeom prst="rect">
            <a:avLst/>
          </a:prstGeom>
          <a:ln w="0">
            <a:noFill/>
          </a:ln>
        </p:spPr>
      </p:pic>
      <p:pic>
        <p:nvPicPr>
          <p:cNvPr id="195" name="Resim 194"/>
          <p:cNvPicPr/>
          <p:nvPr/>
        </p:nvPicPr>
        <p:blipFill>
          <a:blip r:embed="rId3"/>
          <a:stretch/>
        </p:blipFill>
        <p:spPr>
          <a:xfrm>
            <a:off x="5720400" y="1440000"/>
            <a:ext cx="3639600" cy="326484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EC7247EA-8358-40A1-BF69-C33B40127654}" type="slidenum">
              <a:t>18</a:t>
            </a:fld>
            <a:endParaRPr/>
          </a:p>
        </p:txBody>
      </p:sp>
      <p:sp>
        <p:nvSpPr>
          <p:cNvPr id="196" name="PlaceHolder 1"/>
          <p:cNvSpPr>
            <a:spLocks noGrp="1"/>
          </p:cNvSpPr>
          <p:nvPr>
            <p:ph type="title" idx="4294967295"/>
          </p:nvPr>
        </p:nvSpPr>
        <p:spPr>
          <a:xfrm>
            <a:off x="1443038" y="360363"/>
            <a:ext cx="8637587"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Veri Tabanı Sorguları:</a:t>
            </a:r>
          </a:p>
        </p:txBody>
      </p:sp>
      <p:sp>
        <p:nvSpPr>
          <p:cNvPr id="197" name="PlaceHolder 2"/>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marL="432000" indent="0">
              <a:lnSpc>
                <a:spcPct val="100000"/>
              </a:lnSpc>
              <a:buNone/>
            </a:pPr>
            <a:r>
              <a:rPr lang="tr-TR" sz="1800" b="0" strike="noStrike" spc="-1" dirty="0">
                <a:solidFill>
                  <a:srgbClr val="000000"/>
                </a:solidFill>
                <a:latin typeface="Arial"/>
              </a:rPr>
              <a:t> Bu sorgulama için  üç farklı yöntem kullanılmıştır. </a:t>
            </a:r>
          </a:p>
          <a:p>
            <a:pPr marL="450900" indent="-342900">
              <a:lnSpc>
                <a:spcPct val="100000"/>
              </a:lnSpc>
              <a:buClr>
                <a:srgbClr val="000000"/>
              </a:buClr>
              <a:buFont typeface="+mj-lt"/>
              <a:buAutoNum type="arabicPeriod"/>
            </a:pPr>
            <a:r>
              <a:rPr lang="tr-TR" sz="1800" b="0" strike="noStrike" spc="-1" dirty="0">
                <a:solidFill>
                  <a:srgbClr val="000000"/>
                </a:solidFill>
                <a:latin typeface="Arial"/>
              </a:rPr>
              <a:t>İlk sorgu için sadece “SELECT” deyimi içeren basit bir sorgu hazırlanmıştır.</a:t>
            </a:r>
          </a:p>
          <a:p>
            <a:pPr marL="450900" indent="-342900">
              <a:lnSpc>
                <a:spcPct val="100000"/>
              </a:lnSpc>
              <a:buClr>
                <a:srgbClr val="000000"/>
              </a:buClr>
              <a:buFont typeface="+mj-lt"/>
              <a:buAutoNum type="arabicPeriod"/>
            </a:pPr>
            <a:r>
              <a:rPr lang="tr-TR" sz="1800" b="0" strike="noStrike" spc="-1" dirty="0">
                <a:solidFill>
                  <a:srgbClr val="000000"/>
                </a:solidFill>
                <a:latin typeface="Arial"/>
              </a:rPr>
              <a:t>İkinci sorgu için daha karmaşık “INNER JOIN” deyimi içeren bir sorgu hazırlanmıştır. </a:t>
            </a:r>
          </a:p>
          <a:p>
            <a:pPr marL="450900" indent="-342900">
              <a:lnSpc>
                <a:spcPct val="100000"/>
              </a:lnSpc>
              <a:buClr>
                <a:srgbClr val="000000"/>
              </a:buClr>
              <a:buFont typeface="+mj-lt"/>
              <a:buAutoNum type="arabicPeriod"/>
            </a:pPr>
            <a:r>
              <a:rPr lang="tr-TR" sz="1800" b="0" strike="noStrike" spc="-1" dirty="0">
                <a:solidFill>
                  <a:srgbClr val="000000"/>
                </a:solidFill>
                <a:latin typeface="Arial"/>
              </a:rPr>
              <a:t>Üçüncü sorgu için ise “SELECT” ile birlikte iç içe “JOIN”, “INNER JOIN” ve </a:t>
            </a:r>
          </a:p>
          <a:p>
            <a:pPr indent="0">
              <a:lnSpc>
                <a:spcPct val="100000"/>
              </a:lnSpc>
              <a:buNone/>
              <a:tabLst>
                <a:tab pos="0" algn="l"/>
              </a:tabLst>
            </a:pPr>
            <a:r>
              <a:rPr lang="tr-TR" sz="1800" b="0" strike="noStrike" spc="-1" dirty="0">
                <a:solidFill>
                  <a:srgbClr val="000000"/>
                </a:solidFill>
                <a:latin typeface="Arial"/>
              </a:rPr>
              <a:t>     “WHERE” deyimi içeren detaylı karmaşık bir sorgu hazırlanmıştır. </a:t>
            </a:r>
          </a:p>
          <a:p>
            <a:pPr indent="0">
              <a:lnSpc>
                <a:spcPct val="100000"/>
              </a:lnSpc>
              <a:buNone/>
              <a:tabLst>
                <a:tab pos="0" algn="l"/>
              </a:tabLst>
            </a:pPr>
            <a:endParaRPr lang="tr-TR" sz="1800" b="0" strike="noStrike" spc="-1"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Resim 197"/>
          <p:cNvPicPr/>
          <p:nvPr/>
        </p:nvPicPr>
        <p:blipFill>
          <a:blip r:embed="rId2"/>
          <a:stretch/>
        </p:blipFill>
        <p:spPr>
          <a:xfrm>
            <a:off x="1260000" y="284040"/>
            <a:ext cx="5307480" cy="2595960"/>
          </a:xfrm>
          <a:prstGeom prst="rect">
            <a:avLst/>
          </a:prstGeom>
          <a:ln w="0">
            <a:noFill/>
          </a:ln>
        </p:spPr>
      </p:pic>
      <p:pic>
        <p:nvPicPr>
          <p:cNvPr id="199" name="Resim 198"/>
          <p:cNvPicPr/>
          <p:nvPr/>
        </p:nvPicPr>
        <p:blipFill>
          <a:blip r:embed="rId3"/>
          <a:stretch/>
        </p:blipFill>
        <p:spPr>
          <a:xfrm>
            <a:off x="1369080" y="2880000"/>
            <a:ext cx="5290920" cy="2235960"/>
          </a:xfrm>
          <a:prstGeom prst="rect">
            <a:avLst/>
          </a:prstGeom>
          <a:ln w="0">
            <a:noFill/>
          </a:ln>
        </p:spPr>
      </p:pic>
      <p:sp>
        <p:nvSpPr>
          <p:cNvPr id="2" name="PlaceHolder 1"/>
          <p:cNvSpPr>
            <a:spLocks noGrp="1"/>
          </p:cNvSpPr>
          <p:nvPr>
            <p:ph type="sldNum" sz="quarter" idx="12"/>
          </p:nvPr>
        </p:nvSpPr>
        <p:spPr/>
        <p:txBody>
          <a:bodyPr/>
          <a:lstStyle/>
          <a:p>
            <a:fld id="{D701D1A8-CD1C-4AC7-BF63-FE57EEE6D821}"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59067236-927E-4BFB-A045-0D280563CF16}" type="slidenum">
              <a:t>2</a:t>
            </a:fld>
            <a:endParaRPr/>
          </a:p>
        </p:txBody>
      </p:sp>
      <p:sp>
        <p:nvSpPr>
          <p:cNvPr id="141" name="PlaceHolder 1"/>
          <p:cNvSpPr>
            <a:spLocks noGrp="1"/>
          </p:cNvSpPr>
          <p:nvPr>
            <p:ph type="title" idx="4294967295"/>
          </p:nvPr>
        </p:nvSpPr>
        <p:spPr>
          <a:xfrm>
            <a:off x="3489325" y="541338"/>
            <a:ext cx="6591300" cy="944562"/>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dirty="0">
                <a:solidFill>
                  <a:srgbClr val="000000"/>
                </a:solidFill>
                <a:latin typeface="Arial"/>
              </a:rPr>
              <a:t>Kısaca veri tabanları:</a:t>
            </a:r>
          </a:p>
        </p:txBody>
      </p:sp>
      <p:sp>
        <p:nvSpPr>
          <p:cNvPr id="142" name="PlaceHolder 2"/>
          <p:cNvSpPr>
            <a:spLocks noGrp="1"/>
          </p:cNvSpPr>
          <p:nvPr>
            <p:ph idx="4294967295"/>
          </p:nvPr>
        </p:nvSpPr>
        <p:spPr>
          <a:xfrm>
            <a:off x="0" y="1287463"/>
            <a:ext cx="6591300" cy="3651250"/>
          </a:xfrm>
          <a:prstGeom prst="rect">
            <a:avLst/>
          </a:prstGeom>
          <a:noFill/>
          <a:ln w="0">
            <a:noFill/>
          </a:ln>
        </p:spPr>
        <p:txBody>
          <a:bodyPr lIns="0" tIns="0" rIns="0" bIns="0" anchor="t">
            <a:normAutofit/>
          </a:bodyPr>
          <a:lstStyle/>
          <a:p>
            <a:pPr marL="432000" indent="-324000">
              <a:lnSpc>
                <a:spcPct val="100000"/>
              </a:lnSpc>
              <a:buClr>
                <a:srgbClr val="000000"/>
              </a:buClr>
              <a:buFont typeface="Wingdings" charset="2"/>
              <a:buChar char=""/>
            </a:pPr>
            <a:r>
              <a:rPr lang="tr-TR" sz="1800" b="0" strike="noStrike" spc="-1" dirty="0">
                <a:solidFill>
                  <a:srgbClr val="000000"/>
                </a:solidFill>
                <a:latin typeface="Arial"/>
              </a:rPr>
              <a:t> Veri fazlalığını kontrol eden ve veri tutarlılığını koruyan en önemli sistemlerdendir.</a:t>
            </a:r>
          </a:p>
          <a:p>
            <a:pPr marL="432000" indent="-324000">
              <a:lnSpc>
                <a:spcPct val="100000"/>
              </a:lnSpc>
              <a:buClr>
                <a:srgbClr val="000000"/>
              </a:buClr>
              <a:buFont typeface="Wingdings" charset="2"/>
              <a:buChar char=""/>
            </a:pPr>
            <a:r>
              <a:rPr lang="tr-TR" sz="1800" b="0" strike="noStrike" spc="-1" dirty="0">
                <a:solidFill>
                  <a:srgbClr val="000000"/>
                </a:solidFill>
                <a:latin typeface="Arial"/>
              </a:rPr>
              <a:t> Veri entegrasyonu ile verilere basit şekilde ulaşılması, düzenlenmesi ve paylaşılması avantajlarına verilebilecek örneklerdendir.</a:t>
            </a:r>
          </a:p>
          <a:p>
            <a:pPr marL="432000" indent="-324000">
              <a:lnSpc>
                <a:spcPct val="100000"/>
              </a:lnSpc>
              <a:buClr>
                <a:srgbClr val="000000"/>
              </a:buClr>
              <a:buFont typeface="Wingdings" charset="2"/>
              <a:buChar char=""/>
            </a:pPr>
            <a:r>
              <a:rPr lang="tr-TR" sz="1800" b="0" strike="noStrike" spc="-1" dirty="0">
                <a:solidFill>
                  <a:srgbClr val="000000"/>
                </a:solidFill>
                <a:latin typeface="Arial"/>
              </a:rPr>
              <a:t> Veri depoları oluşturulması sırasında verilerin uygulama modeline yakın bir model ile saklanması yaygın yaklaşım üzere izlenecek tutumdur.</a:t>
            </a:r>
          </a:p>
          <a:p>
            <a:pPr marL="432000" indent="-324000">
              <a:lnSpc>
                <a:spcPct val="100000"/>
              </a:lnSpc>
              <a:buClr>
                <a:srgbClr val="000000"/>
              </a:buClr>
              <a:buFont typeface="Wingdings" charset="2"/>
              <a:buChar char=""/>
            </a:pPr>
            <a:r>
              <a:rPr lang="tr-TR" sz="1800" b="0" strike="noStrike" spc="-1" dirty="0">
                <a:solidFill>
                  <a:srgbClr val="000000"/>
                </a:solidFill>
                <a:latin typeface="Arial"/>
              </a:rPr>
              <a:t>Okuma ve yazma gibi işlemler yoğun olarak kullanılır.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466BE1C2-4B6A-47E7-9A9C-8381B50C89A3}" type="slidenum">
              <a:t>20</a:t>
            </a:fld>
            <a:endParaRPr/>
          </a:p>
        </p:txBody>
      </p:sp>
      <p:sp>
        <p:nvSpPr>
          <p:cNvPr id="206" name="PlaceHolder 1"/>
          <p:cNvSpPr>
            <a:spLocks noGrp="1"/>
          </p:cNvSpPr>
          <p:nvPr>
            <p:ph type="title" idx="4294967295"/>
          </p:nvPr>
        </p:nvSpPr>
        <p:spPr>
          <a:xfrm>
            <a:off x="1443038" y="360363"/>
            <a:ext cx="8637587"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Analiz ve Sonuçlar:</a:t>
            </a:r>
          </a:p>
        </p:txBody>
      </p:sp>
      <p:sp>
        <p:nvSpPr>
          <p:cNvPr id="207" name="PlaceHolder 2"/>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marL="432000" indent="-324000">
              <a:lnSpc>
                <a:spcPct val="100000"/>
              </a:lnSpc>
              <a:buClr>
                <a:srgbClr val="000000"/>
              </a:buClr>
              <a:buFont typeface="Wingdings" charset="2"/>
              <a:buChar char=""/>
            </a:pPr>
            <a:r>
              <a:rPr lang="tr-TR" sz="1800" b="0" strike="noStrike" spc="-1" dirty="0">
                <a:solidFill>
                  <a:srgbClr val="000000"/>
                </a:solidFill>
                <a:latin typeface="Arial"/>
              </a:rPr>
              <a:t>Veri tabanlarının farklı sorgu türlerine yanıt verme süreleri hem okuma hem de yazma işlemleriyle analiz edilmiş, sorguların toplam sayısı ve sonuçları şekillerle gösterilmiştir. Son olarak, veri tabanı boyutunun performansa etkisi incelenmiştir. Çalışmada, veri tabanlarının detaylı olarak karşılaştırılabilmesi için çeşitli durumlar oluşturulmuştur, bu durumlar ölçüm için kullanılan yapılandırmalarda işlemci sayısı ve işlemci çekirdek sayısı değişkenleriyle 1'den 3'e ve 1'den 4'e kadar değişmektedir. Ölçümlerde yapılan sorgu sayısı ise 500 ile 2500 arasında değişmektedir.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2B163242-F0CF-49A2-97B3-7879F0889631}" type="slidenum">
              <a:t>21</a:t>
            </a:fld>
            <a:endParaRPr/>
          </a:p>
        </p:txBody>
      </p:sp>
      <p:sp>
        <p:nvSpPr>
          <p:cNvPr id="208" name="PlaceHolder 1"/>
          <p:cNvSpPr>
            <a:spLocks noGrp="1"/>
          </p:cNvSpPr>
          <p:nvPr>
            <p:ph idx="4294967295"/>
          </p:nvPr>
        </p:nvSpPr>
        <p:spPr>
          <a:xfrm>
            <a:off x="1443038" y="1081088"/>
            <a:ext cx="8637587" cy="3598862"/>
          </a:xfrm>
          <a:prstGeom prst="rect">
            <a:avLst/>
          </a:prstGeom>
          <a:noFill/>
          <a:ln w="0">
            <a:noFill/>
          </a:ln>
        </p:spPr>
        <p:txBody>
          <a:bodyPr lIns="0" tIns="0" rIns="0" bIns="0" anchor="t">
            <a:normAutofit/>
          </a:bodyPr>
          <a:lstStyle/>
          <a:p>
            <a:pPr indent="0">
              <a:lnSpc>
                <a:spcPct val="100000"/>
              </a:lnSpc>
              <a:buNone/>
            </a:pPr>
            <a:endParaRPr lang="tr-TR" sz="1800" b="0" strike="noStrike" spc="-1" dirty="0">
              <a:solidFill>
                <a:srgbClr val="000000"/>
              </a:solidFill>
              <a:latin typeface="Arial"/>
            </a:endParaRPr>
          </a:p>
          <a:p>
            <a:pPr indent="0">
              <a:lnSpc>
                <a:spcPct val="100000"/>
              </a:lnSpc>
              <a:buNone/>
            </a:pPr>
            <a:r>
              <a:rPr lang="tr-TR" sz="1800" b="0" strike="noStrike" spc="-1" dirty="0">
                <a:solidFill>
                  <a:srgbClr val="000000"/>
                </a:solidFill>
                <a:latin typeface="Arial"/>
              </a:rPr>
              <a:t>MySQL ve </a:t>
            </a:r>
            <a:r>
              <a:rPr lang="tr-TR" sz="1800" b="0" strike="noStrike" spc="-1" dirty="0" err="1">
                <a:solidFill>
                  <a:srgbClr val="000000"/>
                </a:solidFill>
                <a:latin typeface="Arial"/>
              </a:rPr>
              <a:t>MongoDB</a:t>
            </a:r>
            <a:r>
              <a:rPr lang="tr-TR" sz="1800" b="0" strike="noStrike" spc="-1" dirty="0">
                <a:solidFill>
                  <a:srgbClr val="000000"/>
                </a:solidFill>
                <a:latin typeface="Arial"/>
              </a:rPr>
              <a:t> veri tabanlarına sorgu 1 (basit sorgu) ile karşılaştırma testi yapılmıştır. Analiz sonuçlarına göre; </a:t>
            </a:r>
            <a:r>
              <a:rPr lang="tr-TR" sz="1800" b="0" strike="noStrike" spc="-1" dirty="0" err="1">
                <a:solidFill>
                  <a:srgbClr val="000000"/>
                </a:solidFill>
                <a:latin typeface="Arial"/>
              </a:rPr>
              <a:t>MongoDB'un</a:t>
            </a:r>
            <a:r>
              <a:rPr lang="tr-TR" sz="1800" b="0" strike="noStrike" spc="-1" dirty="0">
                <a:solidFill>
                  <a:srgbClr val="000000"/>
                </a:solidFill>
                <a:latin typeface="Arial"/>
              </a:rPr>
              <a:t>, sorgu sayısı arttıkça daha belirgin bir performans düşüşü gösterdiği belirlenmiştir. Bu karşılaştırma, işlemci çekirdek sayılarının toplam sayısı aynı olduğunda, 2 ya da 1 işlemci kullanımının değişmediğini açıkça göstermiştir (1x2 ve 2x1). MySQL veri tabanı ise özellikle 3 işlemci sayısıyla incelendiğinde, 1 işlemci çekirdek sayısına göre daha düşük bir performans sergilediği görülmüştür.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E7812F17-F139-4873-8B7C-7B7A18E71DA9}" type="slidenum">
              <a:t>22</a:t>
            </a:fld>
            <a:endParaRPr/>
          </a:p>
        </p:txBody>
      </p:sp>
      <p:sp>
        <p:nvSpPr>
          <p:cNvPr id="209" name="PlaceHolder 1"/>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marL="432000" indent="0">
              <a:lnSpc>
                <a:spcPct val="100000"/>
              </a:lnSpc>
              <a:buNone/>
            </a:pPr>
            <a:endParaRPr lang="tr-TR" sz="1800" b="0" strike="noStrike" spc="-1">
              <a:solidFill>
                <a:srgbClr val="000000"/>
              </a:solidFill>
              <a:latin typeface="Arial"/>
            </a:endParaRPr>
          </a:p>
          <a:p>
            <a:pPr indent="0">
              <a:lnSpc>
                <a:spcPct val="100000"/>
              </a:lnSpc>
              <a:buNone/>
              <a:tabLst>
                <a:tab pos="0" algn="l"/>
              </a:tabLst>
            </a:pPr>
            <a:endParaRPr lang="tr-TR" sz="1800" b="0" strike="noStrike" spc="-1">
              <a:solidFill>
                <a:srgbClr val="000000"/>
              </a:solidFill>
              <a:latin typeface="Arial"/>
            </a:endParaRPr>
          </a:p>
        </p:txBody>
      </p:sp>
      <p:pic>
        <p:nvPicPr>
          <p:cNvPr id="210" name="Resim 209"/>
          <p:cNvPicPr/>
          <p:nvPr/>
        </p:nvPicPr>
        <p:blipFill>
          <a:blip r:embed="rId2"/>
          <a:stretch/>
        </p:blipFill>
        <p:spPr>
          <a:xfrm>
            <a:off x="1932480" y="1080000"/>
            <a:ext cx="5987520" cy="365112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81C4B40F-8632-473B-9C17-AEC554AB685D}" type="slidenum">
              <a:t>23</a:t>
            </a:fld>
            <a:endParaRPr/>
          </a:p>
        </p:txBody>
      </p:sp>
      <p:sp>
        <p:nvSpPr>
          <p:cNvPr id="211" name="PlaceHolder 1"/>
          <p:cNvSpPr>
            <a:spLocks noGrp="1"/>
          </p:cNvSpPr>
          <p:nvPr>
            <p:ph type="title" idx="4294967295"/>
          </p:nvPr>
        </p:nvSpPr>
        <p:spPr>
          <a:xfrm>
            <a:off x="1443038" y="360363"/>
            <a:ext cx="8637587"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Ayrıca, sorgular/saniye ölçüm metrik grafiği ile de aşağıdaki ayrıntılı ortalama süre sonuçları elde edilmiştir.</a:t>
            </a:r>
          </a:p>
        </p:txBody>
      </p:sp>
      <p:sp>
        <p:nvSpPr>
          <p:cNvPr id="212" name="PlaceHolder 2"/>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marL="432000" indent="0">
              <a:lnSpc>
                <a:spcPct val="100000"/>
              </a:lnSpc>
              <a:buNone/>
            </a:pPr>
            <a:endParaRPr lang="tr-TR" sz="1800" b="0" strike="noStrike" spc="-1">
              <a:solidFill>
                <a:srgbClr val="000000"/>
              </a:solidFill>
              <a:latin typeface="Arial"/>
            </a:endParaRPr>
          </a:p>
          <a:p>
            <a:pPr indent="0">
              <a:lnSpc>
                <a:spcPct val="100000"/>
              </a:lnSpc>
              <a:buNone/>
              <a:tabLst>
                <a:tab pos="0" algn="l"/>
              </a:tabLst>
            </a:pPr>
            <a:endParaRPr lang="tr-TR" sz="1800" b="0" strike="noStrike" spc="-1">
              <a:solidFill>
                <a:srgbClr val="000000"/>
              </a:solidFill>
              <a:latin typeface="Arial"/>
            </a:endParaRPr>
          </a:p>
        </p:txBody>
      </p:sp>
      <p:pic>
        <p:nvPicPr>
          <p:cNvPr id="213" name="Resim 212"/>
          <p:cNvPicPr/>
          <p:nvPr/>
        </p:nvPicPr>
        <p:blipFill>
          <a:blip r:embed="rId2"/>
          <a:stretch/>
        </p:blipFill>
        <p:spPr>
          <a:xfrm>
            <a:off x="2160000" y="1421640"/>
            <a:ext cx="5386320" cy="3798360"/>
          </a:xfrm>
          <a:prstGeom prst="rect">
            <a:avLst/>
          </a:prstGeom>
          <a:ln w="0">
            <a:noFill/>
          </a:ln>
        </p:spPr>
      </p:pic>
      <p:sp>
        <p:nvSpPr>
          <p:cNvPr id="214" name="Düz Bağlayıcı 213"/>
          <p:cNvSpPr/>
          <p:nvPr/>
        </p:nvSpPr>
        <p:spPr>
          <a:xfrm>
            <a:off x="3060000" y="1349640"/>
            <a:ext cx="539640" cy="0"/>
          </a:xfrm>
          <a:prstGeom prst="line">
            <a:avLst/>
          </a:prstGeom>
          <a:ln w="0">
            <a:solidFill>
              <a:srgbClr val="FFFFFF"/>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tr-TR" sz="18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55D1CCAF-EEED-4869-A16E-802081A2D691}" type="slidenum">
              <a:t>24</a:t>
            </a:fld>
            <a:endParaRPr/>
          </a:p>
        </p:txBody>
      </p:sp>
      <p:sp>
        <p:nvSpPr>
          <p:cNvPr id="215" name="PlaceHolder 1"/>
          <p:cNvSpPr>
            <a:spLocks noGrp="1"/>
          </p:cNvSpPr>
          <p:nvPr>
            <p:ph idx="4294967295"/>
          </p:nvPr>
        </p:nvSpPr>
        <p:spPr>
          <a:xfrm>
            <a:off x="1443038" y="539750"/>
            <a:ext cx="8637587" cy="3598863"/>
          </a:xfrm>
          <a:prstGeom prst="rect">
            <a:avLst/>
          </a:prstGeom>
          <a:noFill/>
          <a:ln w="0">
            <a:noFill/>
          </a:ln>
        </p:spPr>
        <p:txBody>
          <a:bodyPr lIns="0" tIns="0" rIns="0" bIns="0" anchor="t">
            <a:normAutofit/>
          </a:bodyPr>
          <a:lstStyle/>
          <a:p>
            <a:pPr indent="0">
              <a:lnSpc>
                <a:spcPct val="100000"/>
              </a:lnSpc>
              <a:buNone/>
            </a:pPr>
            <a:r>
              <a:rPr lang="tr-TR" sz="1800" b="0" strike="noStrike" spc="-1" dirty="0">
                <a:solidFill>
                  <a:srgbClr val="000000"/>
                </a:solidFill>
                <a:latin typeface="Arial"/>
              </a:rPr>
              <a:t>Bu deneyde MySQL veri tabanı sisteminin, sorgu sayıları arttığında </a:t>
            </a:r>
            <a:r>
              <a:rPr lang="tr-TR" sz="1800" b="0" strike="noStrike" spc="-1" dirty="0" err="1">
                <a:solidFill>
                  <a:srgbClr val="000000"/>
                </a:solidFill>
                <a:latin typeface="Arial"/>
              </a:rPr>
              <a:t>MongoDB’ye</a:t>
            </a:r>
            <a:r>
              <a:rPr lang="tr-TR" sz="1800" b="0" strike="noStrike" spc="-1" dirty="0">
                <a:solidFill>
                  <a:srgbClr val="000000"/>
                </a:solidFill>
                <a:latin typeface="Arial"/>
              </a:rPr>
              <a:t> kıyasla avantaj sahibidir. Fakat 2 işlemci ve 3 işlemci çekirdeği yapılandırmasından sonraki diğer yüksek işlemci-işlemci çekirdeği sayılarında sorgu/saniye grafiğinde keskin bir şekilde azalma seyreder. </a:t>
            </a:r>
            <a:r>
              <a:rPr lang="tr-TR" sz="1800" b="0" strike="noStrike" spc="-1" dirty="0" err="1">
                <a:solidFill>
                  <a:srgbClr val="000000"/>
                </a:solidFill>
                <a:latin typeface="Arial"/>
              </a:rPr>
              <a:t>MongoDB</a:t>
            </a:r>
            <a:r>
              <a:rPr lang="tr-TR" sz="1800" b="0" strike="noStrike" spc="-1" dirty="0">
                <a:solidFill>
                  <a:srgbClr val="000000"/>
                </a:solidFill>
                <a:latin typeface="Arial"/>
              </a:rPr>
              <a:t> bu yapılandırmalarda daha fazla avantajlıdır.</a:t>
            </a:r>
          </a:p>
          <a:p>
            <a:pPr indent="0">
              <a:lnSpc>
                <a:spcPct val="100000"/>
              </a:lnSpc>
              <a:buNone/>
              <a:tabLst>
                <a:tab pos="0" algn="l"/>
              </a:tabLst>
            </a:pPr>
            <a:endParaRPr lang="tr-TR" sz="1800" b="0" strike="noStrike" spc="-1" dirty="0">
              <a:solidFill>
                <a:srgbClr val="000000"/>
              </a:solidFill>
              <a:latin typeface="Arial"/>
            </a:endParaRPr>
          </a:p>
        </p:txBody>
      </p:sp>
      <p:pic>
        <p:nvPicPr>
          <p:cNvPr id="216" name="Resim 215"/>
          <p:cNvPicPr/>
          <p:nvPr/>
        </p:nvPicPr>
        <p:blipFill>
          <a:blip r:embed="rId2"/>
          <a:stretch/>
        </p:blipFill>
        <p:spPr>
          <a:xfrm>
            <a:off x="2700000" y="1859760"/>
            <a:ext cx="4762800" cy="300024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11A61C03-A52C-4D1A-9323-35BBE10ABB61}" type="slidenum">
              <a:t>25</a:t>
            </a:fld>
            <a:endParaRPr/>
          </a:p>
        </p:txBody>
      </p:sp>
      <p:sp>
        <p:nvSpPr>
          <p:cNvPr id="217" name="PlaceHolder 1"/>
          <p:cNvSpPr>
            <a:spLocks noGrp="1"/>
          </p:cNvSpPr>
          <p:nvPr>
            <p:ph idx="4294967295"/>
          </p:nvPr>
        </p:nvSpPr>
        <p:spPr>
          <a:xfrm>
            <a:off x="1443038" y="539750"/>
            <a:ext cx="8637587" cy="3598863"/>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Bu deneyde işlemci çekirdeği miktarı ile saniye başına yapılan sorgu sayıları arasındaki ilişki analizi yer alıyor. MySQL için biraz daha iyi olan performans </a:t>
            </a:r>
          </a:p>
          <a:p>
            <a:pPr indent="0">
              <a:lnSpc>
                <a:spcPct val="100000"/>
              </a:lnSpc>
              <a:buNone/>
            </a:pPr>
            <a:r>
              <a:rPr lang="tr-TR" sz="1800" b="0" strike="noStrike" spc="-1">
                <a:solidFill>
                  <a:srgbClr val="000000"/>
                </a:solidFill>
                <a:latin typeface="Arial"/>
              </a:rPr>
              <a:t>4 işlemci çekirdeğine kadar hemen hemen aynıdır diyebiliriz.</a:t>
            </a:r>
          </a:p>
          <a:p>
            <a:pPr indent="0">
              <a:lnSpc>
                <a:spcPct val="100000"/>
              </a:lnSpc>
              <a:buNone/>
              <a:tabLst>
                <a:tab pos="0" algn="l"/>
              </a:tabLst>
            </a:pPr>
            <a:endParaRPr lang="tr-TR" sz="1800" b="0" strike="noStrike" spc="-1">
              <a:solidFill>
                <a:srgbClr val="000000"/>
              </a:solidFill>
              <a:latin typeface="Arial"/>
            </a:endParaRPr>
          </a:p>
        </p:txBody>
      </p:sp>
      <p:pic>
        <p:nvPicPr>
          <p:cNvPr id="218" name="Resim 217"/>
          <p:cNvPicPr/>
          <p:nvPr/>
        </p:nvPicPr>
        <p:blipFill>
          <a:blip r:embed="rId2"/>
          <a:stretch/>
        </p:blipFill>
        <p:spPr>
          <a:xfrm>
            <a:off x="2520000" y="1800000"/>
            <a:ext cx="4734000" cy="339084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32285B51-BB30-4E0B-968D-FDEA1EFCB7C5}" type="slidenum">
              <a:t>26</a:t>
            </a:fld>
            <a:endParaRPr/>
          </a:p>
        </p:txBody>
      </p:sp>
      <p:sp>
        <p:nvSpPr>
          <p:cNvPr id="219" name="PlaceHolder 1"/>
          <p:cNvSpPr>
            <a:spLocks noGrp="1"/>
          </p:cNvSpPr>
          <p:nvPr>
            <p:ph idx="4294967295"/>
          </p:nvPr>
        </p:nvSpPr>
        <p:spPr>
          <a:xfrm>
            <a:off x="1443038" y="720725"/>
            <a:ext cx="8637587" cy="3597275"/>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 Bu deneyde MySQL ve MongoDB veri tabanlarına ikinci sorgu kodu ile karşılaştırma  testi uygulanmıştır. Yapılan analizde; MySQL veri tabanı sisteminin MongoDB’ye </a:t>
            </a:r>
          </a:p>
          <a:p>
            <a:pPr indent="0">
              <a:lnSpc>
                <a:spcPct val="100000"/>
              </a:lnSpc>
              <a:buNone/>
            </a:pPr>
            <a:r>
              <a:rPr lang="tr-TR" sz="1800" b="0" strike="noStrike" spc="-1">
                <a:solidFill>
                  <a:srgbClr val="000000"/>
                </a:solidFill>
                <a:latin typeface="Arial"/>
              </a:rPr>
              <a:t>göre ortalama sorgu süreleri sonuçları, sorgu sayısı farkı arttıkça daha göstermiştir.</a:t>
            </a:r>
          </a:p>
          <a:p>
            <a:pPr indent="0">
              <a:lnSpc>
                <a:spcPct val="100000"/>
              </a:lnSpc>
              <a:buNone/>
              <a:tabLst>
                <a:tab pos="0" algn="l"/>
              </a:tabLst>
            </a:pPr>
            <a:endParaRPr lang="tr-TR" sz="1800" b="0" strike="noStrike" spc="-1">
              <a:solidFill>
                <a:srgbClr val="000000"/>
              </a:solidFill>
              <a:latin typeface="Arial"/>
            </a:endParaRPr>
          </a:p>
        </p:txBody>
      </p:sp>
      <p:pic>
        <p:nvPicPr>
          <p:cNvPr id="220" name="Resim 219"/>
          <p:cNvPicPr/>
          <p:nvPr/>
        </p:nvPicPr>
        <p:blipFill>
          <a:blip r:embed="rId2"/>
          <a:stretch/>
        </p:blipFill>
        <p:spPr>
          <a:xfrm>
            <a:off x="2700000" y="1630080"/>
            <a:ext cx="4981680" cy="340992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4971D4BB-2710-48F1-A52E-D6D540F586C9}" type="slidenum">
              <a:t>27</a:t>
            </a:fld>
            <a:endParaRPr/>
          </a:p>
        </p:txBody>
      </p:sp>
      <p:sp>
        <p:nvSpPr>
          <p:cNvPr id="221" name="PlaceHolder 1"/>
          <p:cNvSpPr>
            <a:spLocks noGrp="1"/>
          </p:cNvSpPr>
          <p:nvPr>
            <p:ph idx="4294967295"/>
          </p:nvPr>
        </p:nvSpPr>
        <p:spPr>
          <a:xfrm>
            <a:off x="1443038" y="360363"/>
            <a:ext cx="8637587" cy="3597275"/>
          </a:xfrm>
          <a:prstGeom prst="rect">
            <a:avLst/>
          </a:prstGeom>
          <a:noFill/>
          <a:ln w="0">
            <a:noFill/>
          </a:ln>
        </p:spPr>
        <p:txBody>
          <a:bodyPr lIns="0" tIns="0" rIns="0" bIns="0" anchor="t">
            <a:normAutofit/>
          </a:bodyPr>
          <a:lstStyle/>
          <a:p>
            <a:pPr indent="0">
              <a:lnSpc>
                <a:spcPct val="100000"/>
              </a:lnSpc>
              <a:buNone/>
            </a:pPr>
            <a:r>
              <a:rPr lang="tr-TR" sz="1800" b="0" strike="noStrike" spc="-1" dirty="0">
                <a:solidFill>
                  <a:srgbClr val="000000"/>
                </a:solidFill>
                <a:latin typeface="Arial"/>
              </a:rPr>
              <a:t>Bu deneyde MySQL ve </a:t>
            </a:r>
            <a:r>
              <a:rPr lang="tr-TR" sz="1800" b="0" strike="noStrike" spc="-1" dirty="0" err="1">
                <a:solidFill>
                  <a:srgbClr val="000000"/>
                </a:solidFill>
                <a:latin typeface="Arial"/>
              </a:rPr>
              <a:t>MongoDB</a:t>
            </a:r>
            <a:r>
              <a:rPr lang="tr-TR" sz="1800" b="0" strike="noStrike" spc="-1" dirty="0">
                <a:solidFill>
                  <a:srgbClr val="000000"/>
                </a:solidFill>
                <a:latin typeface="Arial"/>
              </a:rPr>
              <a:t> veri tabanlarına ikinci sorgu kodu ile karşılaştırma testi uygulanmıştır. Bu test 500 ve 1000 gibi küçük veri kayıtları üzerinde yapılmıştır. </a:t>
            </a:r>
          </a:p>
          <a:p>
            <a:pPr indent="0">
              <a:lnSpc>
                <a:spcPct val="100000"/>
              </a:lnSpc>
              <a:buNone/>
            </a:pPr>
            <a:r>
              <a:rPr lang="tr-TR" sz="1800" b="0" strike="noStrike" spc="-1" dirty="0">
                <a:solidFill>
                  <a:srgbClr val="000000"/>
                </a:solidFill>
                <a:latin typeface="Arial"/>
              </a:rPr>
              <a:t>Yapılan analizde; </a:t>
            </a:r>
            <a:r>
              <a:rPr lang="tr-TR" sz="1800" b="0" strike="noStrike" spc="-1" dirty="0" err="1">
                <a:solidFill>
                  <a:srgbClr val="000000"/>
                </a:solidFill>
                <a:latin typeface="Arial"/>
              </a:rPr>
              <a:t>MongoDB</a:t>
            </a:r>
            <a:r>
              <a:rPr lang="tr-TR" sz="1800" b="0" strike="noStrike" spc="-1" dirty="0">
                <a:solidFill>
                  <a:srgbClr val="000000"/>
                </a:solidFill>
                <a:latin typeface="Arial"/>
              </a:rPr>
              <a:t> veri tabanı sisteminin, daha az bir sürede daha çok sorgu yürütmesinin mümkün olduğu, sorgu sayısı değiştikçe performans ölçümünün </a:t>
            </a:r>
          </a:p>
          <a:p>
            <a:pPr indent="0">
              <a:lnSpc>
                <a:spcPct val="100000"/>
              </a:lnSpc>
              <a:buNone/>
            </a:pPr>
            <a:r>
              <a:rPr lang="tr-TR" sz="1800" b="0" strike="noStrike" spc="-1" dirty="0">
                <a:solidFill>
                  <a:srgbClr val="000000"/>
                </a:solidFill>
                <a:latin typeface="Arial"/>
              </a:rPr>
              <a:t>daha belirgin hale gelerek sorgu/saniye başına %40 oranında daha iyi performans sergilediği gözlemlenmiştir. </a:t>
            </a:r>
          </a:p>
          <a:p>
            <a:pPr indent="0">
              <a:lnSpc>
                <a:spcPct val="100000"/>
              </a:lnSpc>
              <a:buNone/>
              <a:tabLst>
                <a:tab pos="0" algn="l"/>
              </a:tabLst>
            </a:pPr>
            <a:endParaRPr lang="tr-TR" sz="1800" b="0" strike="noStrike" spc="-1" dirty="0">
              <a:solidFill>
                <a:srgbClr val="000000"/>
              </a:solidFill>
              <a:latin typeface="Arial"/>
            </a:endParaRPr>
          </a:p>
        </p:txBody>
      </p:sp>
      <p:pic>
        <p:nvPicPr>
          <p:cNvPr id="222" name="Resim 221"/>
          <p:cNvPicPr/>
          <p:nvPr/>
        </p:nvPicPr>
        <p:blipFill>
          <a:blip r:embed="rId2"/>
          <a:stretch/>
        </p:blipFill>
        <p:spPr>
          <a:xfrm>
            <a:off x="2700312" y="2835275"/>
            <a:ext cx="4680000" cy="362304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2DA13497-E1C0-401E-8834-EA84D8AEC903}" type="slidenum">
              <a:t>28</a:t>
            </a:fld>
            <a:endParaRPr/>
          </a:p>
        </p:txBody>
      </p:sp>
      <p:sp>
        <p:nvSpPr>
          <p:cNvPr id="223" name="PlaceHolder 1"/>
          <p:cNvSpPr>
            <a:spLocks noGrp="1"/>
          </p:cNvSpPr>
          <p:nvPr>
            <p:ph idx="4294967295"/>
          </p:nvPr>
        </p:nvSpPr>
        <p:spPr>
          <a:xfrm>
            <a:off x="1441450" y="179388"/>
            <a:ext cx="8639175" cy="3598862"/>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Bu deneyde işlemci çekirdeği miktarı ile saniye başına yapılan sorgu sayıları arasındaki ilişki analizi konu alınmıştır. İkinci sorgu kodu ile karşılaştırma testi </a:t>
            </a:r>
          </a:p>
          <a:p>
            <a:pPr indent="0">
              <a:lnSpc>
                <a:spcPct val="100000"/>
              </a:lnSpc>
              <a:buNone/>
            </a:pPr>
            <a:r>
              <a:rPr lang="tr-TR" sz="1800" b="0" strike="noStrike" spc="-1">
                <a:solidFill>
                  <a:srgbClr val="000000"/>
                </a:solidFill>
                <a:latin typeface="Arial"/>
              </a:rPr>
              <a:t>uygulanmıştır. Bu test 500 ile 2500 veri kayıt setleri üzerinde yapılmıştır. </a:t>
            </a:r>
          </a:p>
          <a:p>
            <a:pPr indent="0">
              <a:lnSpc>
                <a:spcPct val="100000"/>
              </a:lnSpc>
              <a:buNone/>
            </a:pPr>
            <a:r>
              <a:rPr lang="tr-TR" sz="1800" b="0" strike="noStrike" spc="-1">
                <a:solidFill>
                  <a:srgbClr val="000000"/>
                </a:solidFill>
                <a:latin typeface="Arial"/>
              </a:rPr>
              <a:t>MySQL veri tabanı sistemi, veri kayıt miktarı ve sorgu sayısı artışına göre öncelikle </a:t>
            </a:r>
          </a:p>
          <a:p>
            <a:pPr indent="0">
              <a:lnSpc>
                <a:spcPct val="100000"/>
              </a:lnSpc>
              <a:buNone/>
            </a:pPr>
            <a:r>
              <a:rPr lang="tr-TR" sz="1800" b="0" strike="noStrike" spc="-1">
                <a:solidFill>
                  <a:srgbClr val="000000"/>
                </a:solidFill>
                <a:latin typeface="Arial"/>
              </a:rPr>
              <a:t>kademeli bir düşüş ve ardından küçük performans artışları gösterdiği tespit edilmiştir. MySQL, artan işlemci çekirdeği ve veri kayıt miktarlarında birbirine çok yakın </a:t>
            </a:r>
          </a:p>
          <a:p>
            <a:pPr indent="0">
              <a:lnSpc>
                <a:spcPct val="100000"/>
              </a:lnSpc>
              <a:buNone/>
            </a:pPr>
            <a:r>
              <a:rPr lang="tr-TR" sz="1800" b="0" strike="noStrike" spc="-1">
                <a:solidFill>
                  <a:srgbClr val="000000"/>
                </a:solidFill>
                <a:latin typeface="Arial"/>
              </a:rPr>
              <a:t>sorgu/saniye performansı göstermiştir. MongoDB veri tabanı sisteminin, MySQL’e göre oldukça yüksek bir performans sergilediği gözlemlenmiştir. Aynı veri kayıt </a:t>
            </a:r>
          </a:p>
          <a:p>
            <a:pPr indent="0">
              <a:lnSpc>
                <a:spcPct val="100000"/>
              </a:lnSpc>
              <a:buNone/>
            </a:pPr>
            <a:r>
              <a:rPr lang="tr-TR" sz="1800" b="0" strike="noStrike" spc="-1">
                <a:solidFill>
                  <a:srgbClr val="000000"/>
                </a:solidFill>
                <a:latin typeface="Arial"/>
              </a:rPr>
              <a:t>setlerinde MongoDB’nin MySQL üzerindeki belirgin performans farkı ve avantajı görülmektedir. </a:t>
            </a:r>
          </a:p>
          <a:p>
            <a:pPr indent="0">
              <a:lnSpc>
                <a:spcPct val="100000"/>
              </a:lnSpc>
              <a:buNone/>
            </a:pPr>
            <a:endParaRPr lang="tr-TR" sz="1800" b="0" strike="noStrike" spc="-1">
              <a:solidFill>
                <a:srgbClr val="000000"/>
              </a:solidFill>
              <a:latin typeface="Arial"/>
            </a:endParaRPr>
          </a:p>
          <a:p>
            <a:pPr indent="0">
              <a:lnSpc>
                <a:spcPct val="100000"/>
              </a:lnSpc>
              <a:buNone/>
              <a:tabLst>
                <a:tab pos="0" algn="l"/>
              </a:tabLst>
            </a:pPr>
            <a:endParaRPr lang="tr-TR" sz="1800" b="0" strike="noStrike" spc="-1">
              <a:solidFill>
                <a:srgbClr val="000000"/>
              </a:solidFill>
              <a:latin typeface="Arial"/>
            </a:endParaRPr>
          </a:p>
        </p:txBody>
      </p:sp>
      <p:pic>
        <p:nvPicPr>
          <p:cNvPr id="224" name="Resim 223"/>
          <p:cNvPicPr/>
          <p:nvPr/>
        </p:nvPicPr>
        <p:blipFill>
          <a:blip r:embed="rId2"/>
          <a:stretch/>
        </p:blipFill>
        <p:spPr>
          <a:xfrm>
            <a:off x="3099414" y="3500168"/>
            <a:ext cx="4132080" cy="2880000"/>
          </a:xfrm>
          <a:prstGeom prst="rect">
            <a:avLst/>
          </a:prstGeom>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B7C5BD1F-1695-433D-8997-E54A686FAA5D}" type="slidenum">
              <a:t>29</a:t>
            </a:fld>
            <a:endParaRPr/>
          </a:p>
        </p:txBody>
      </p:sp>
      <p:sp>
        <p:nvSpPr>
          <p:cNvPr id="225" name="PlaceHolder 1"/>
          <p:cNvSpPr>
            <a:spLocks noGrp="1"/>
          </p:cNvSpPr>
          <p:nvPr>
            <p:ph idx="4294967295"/>
          </p:nvPr>
        </p:nvSpPr>
        <p:spPr>
          <a:xfrm>
            <a:off x="1443038" y="360363"/>
            <a:ext cx="8637587" cy="3597275"/>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Bu deneyde iç içe geçmiş “SELECT” ve “WHERE” işlemlerini içeren üçüncü sorgu neticesinde ortaya çıkan performans değerleri yer almaktadır.  Yapılan analizlerde; MySQL veri tabanı sisteminin MongoDB ’ye göre sorgu süresi sonuçları, veri kayıt sayısı farkı arttıkça iyi bir performans göstermiştir. Fakat işlemci ve işlemci çekirdeği yapılandırmalarının değiştirildiği durumlarda performans farklılıkları daha belirgin hale gelmiştir. </a:t>
            </a:r>
          </a:p>
          <a:p>
            <a:pPr indent="0">
              <a:lnSpc>
                <a:spcPct val="100000"/>
              </a:lnSpc>
              <a:buNone/>
            </a:pPr>
            <a:r>
              <a:rPr lang="tr-TR" sz="1800" b="0" strike="noStrike" spc="-1">
                <a:solidFill>
                  <a:srgbClr val="000000"/>
                </a:solidFill>
                <a:latin typeface="Arial"/>
              </a:rPr>
              <a:t>Bu karşılaştırma, işlemci ve işlemci çekirdeği sayılarının 3x1, 3x2, 3x3 ve 3x4 </a:t>
            </a:r>
          </a:p>
          <a:p>
            <a:pPr indent="0">
              <a:lnSpc>
                <a:spcPct val="100000"/>
              </a:lnSpc>
              <a:buNone/>
            </a:pPr>
            <a:r>
              <a:rPr lang="tr-TR" sz="1800" b="0" strike="noStrike" spc="-1">
                <a:solidFill>
                  <a:srgbClr val="000000"/>
                </a:solidFill>
                <a:latin typeface="Arial"/>
              </a:rPr>
              <a:t>şeklinde yapılandırıldığı anlarda iki veri tabanı birbiri üzerine hemen hemen aynı performansı gösterdiği gözlemlenmiştir. </a:t>
            </a:r>
          </a:p>
          <a:p>
            <a:pPr indent="0">
              <a:lnSpc>
                <a:spcPct val="100000"/>
              </a:lnSpc>
              <a:buNone/>
              <a:tabLst>
                <a:tab pos="0" algn="l"/>
              </a:tabLst>
            </a:pPr>
            <a:endParaRPr lang="tr-TR" sz="1800" b="0" strike="noStrike" spc="-1">
              <a:solidFill>
                <a:srgbClr val="000000"/>
              </a:solidFill>
              <a:latin typeface="Arial"/>
            </a:endParaRPr>
          </a:p>
        </p:txBody>
      </p:sp>
      <p:pic>
        <p:nvPicPr>
          <p:cNvPr id="226" name="Resim 225"/>
          <p:cNvPicPr/>
          <p:nvPr/>
        </p:nvPicPr>
        <p:blipFill>
          <a:blip r:embed="rId2"/>
          <a:stretch/>
        </p:blipFill>
        <p:spPr>
          <a:xfrm>
            <a:off x="3004883" y="3066244"/>
            <a:ext cx="4522680" cy="273060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490256B0-78C6-4BA7-9F59-D9C36A178E82}" type="slidenum">
              <a:t>3</a:t>
            </a:fld>
            <a:endParaRPr/>
          </a:p>
        </p:txBody>
      </p:sp>
      <p:sp>
        <p:nvSpPr>
          <p:cNvPr id="143" name="PlaceHolder 1"/>
          <p:cNvSpPr>
            <a:spLocks noGrp="1"/>
          </p:cNvSpPr>
          <p:nvPr>
            <p:ph type="title" idx="4294967295"/>
          </p:nvPr>
        </p:nvSpPr>
        <p:spPr>
          <a:xfrm>
            <a:off x="1443038" y="360363"/>
            <a:ext cx="8637587"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1. GİRİŞ:</a:t>
            </a:r>
          </a:p>
        </p:txBody>
      </p:sp>
      <p:sp>
        <p:nvSpPr>
          <p:cNvPr id="144" name="PlaceHolder 2"/>
          <p:cNvSpPr>
            <a:spLocks noGrp="1"/>
          </p:cNvSpPr>
          <p:nvPr>
            <p:ph idx="4294967295"/>
          </p:nvPr>
        </p:nvSpPr>
        <p:spPr>
          <a:xfrm>
            <a:off x="1197085" y="1163965"/>
            <a:ext cx="8639175" cy="3598862"/>
          </a:xfrm>
          <a:prstGeom prst="rect">
            <a:avLst/>
          </a:prstGeom>
          <a:noFill/>
          <a:ln w="0">
            <a:noFill/>
          </a:ln>
        </p:spPr>
        <p:txBody>
          <a:bodyPr lIns="0" tIns="0" rIns="0" bIns="0" anchor="t">
            <a:normAutofit lnSpcReduction="10000"/>
          </a:bodyPr>
          <a:lstStyle/>
          <a:p>
            <a:pPr marL="432000" indent="-324000">
              <a:lnSpc>
                <a:spcPct val="100000"/>
              </a:lnSpc>
              <a:buClr>
                <a:srgbClr val="000000"/>
              </a:buClr>
              <a:buFont typeface="Wingdings" charset="2"/>
              <a:buChar char=""/>
            </a:pPr>
            <a:r>
              <a:rPr lang="tr-TR" sz="1800" b="0" strike="noStrike" spc="-1" dirty="0">
                <a:solidFill>
                  <a:srgbClr val="000000"/>
                </a:solidFill>
                <a:latin typeface="Arial"/>
              </a:rPr>
              <a:t>Bilgisayarlar karar alma sürecinde etkin olarak kullanılarak, </a:t>
            </a:r>
          </a:p>
          <a:p>
            <a:pPr indent="0">
              <a:lnSpc>
                <a:spcPct val="100000"/>
              </a:lnSpc>
              <a:buNone/>
              <a:tabLst>
                <a:tab pos="0" algn="l"/>
              </a:tabLst>
            </a:pPr>
            <a:r>
              <a:rPr lang="tr-TR" sz="1800" b="0" strike="noStrike" spc="-1" dirty="0">
                <a:solidFill>
                  <a:srgbClr val="000000"/>
                </a:solidFill>
                <a:latin typeface="Arial"/>
              </a:rPr>
              <a:t>       verilerin modellenerek saklanmasını ve dolayısıyla</a:t>
            </a:r>
          </a:p>
          <a:p>
            <a:pPr indent="0">
              <a:lnSpc>
                <a:spcPct val="100000"/>
              </a:lnSpc>
              <a:buNone/>
              <a:tabLst>
                <a:tab pos="0" algn="l"/>
              </a:tabLst>
            </a:pPr>
            <a:r>
              <a:rPr lang="tr-TR" sz="1800" b="0" strike="noStrike" spc="-1" dirty="0">
                <a:solidFill>
                  <a:srgbClr val="000000"/>
                </a:solidFill>
                <a:latin typeface="Arial"/>
              </a:rPr>
              <a:t>       veri tabanı kullanımını zorunlu kılmaktadır.</a:t>
            </a:r>
          </a:p>
          <a:p>
            <a:pPr marL="432000" indent="-324000">
              <a:lnSpc>
                <a:spcPct val="100000"/>
              </a:lnSpc>
              <a:buClr>
                <a:srgbClr val="000000"/>
              </a:buClr>
              <a:buFont typeface="Wingdings" charset="2"/>
              <a:buChar char=""/>
              <a:tabLst>
                <a:tab pos="0" algn="l"/>
              </a:tabLst>
            </a:pPr>
            <a:r>
              <a:rPr lang="tr-TR" sz="1800" b="0" strike="noStrike" spc="-1" dirty="0">
                <a:solidFill>
                  <a:srgbClr val="000000"/>
                </a:solidFill>
                <a:latin typeface="Arial"/>
              </a:rPr>
              <a:t>Verinin büyüklüğü, miktarı ve karmaşıklığı gibi bazı sebepler farklı veri</a:t>
            </a:r>
          </a:p>
          <a:p>
            <a:pPr marL="432000" indent="0">
              <a:lnSpc>
                <a:spcPct val="100000"/>
              </a:lnSpc>
              <a:buNone/>
              <a:tabLst>
                <a:tab pos="0" algn="l"/>
              </a:tabLst>
            </a:pPr>
            <a:r>
              <a:rPr lang="tr-TR" sz="1800" b="0" strike="noStrike" spc="-1" dirty="0">
                <a:solidFill>
                  <a:srgbClr val="000000"/>
                </a:solidFill>
                <a:latin typeface="Arial"/>
              </a:rPr>
              <a:t>modelleme, veri depolama ve sorgulama yöntemlerinin gelişimine önayak</a:t>
            </a:r>
          </a:p>
          <a:p>
            <a:pPr marL="432000" indent="0">
              <a:lnSpc>
                <a:spcPct val="100000"/>
              </a:lnSpc>
              <a:buNone/>
              <a:tabLst>
                <a:tab pos="0" algn="l"/>
              </a:tabLst>
            </a:pPr>
            <a:r>
              <a:rPr lang="tr-TR" sz="1800" b="0" strike="noStrike" spc="-1" dirty="0">
                <a:solidFill>
                  <a:srgbClr val="000000"/>
                </a:solidFill>
                <a:latin typeface="Arial"/>
              </a:rPr>
              <a:t>olmuştur.</a:t>
            </a:r>
          </a:p>
          <a:p>
            <a:pPr marL="432000" indent="-324000">
              <a:lnSpc>
                <a:spcPct val="100000"/>
              </a:lnSpc>
              <a:buClr>
                <a:srgbClr val="000000"/>
              </a:buClr>
              <a:buFont typeface="Wingdings" charset="2"/>
              <a:buChar char=""/>
              <a:tabLst>
                <a:tab pos="0" algn="l"/>
              </a:tabLst>
            </a:pPr>
            <a:r>
              <a:rPr lang="tr-TR" sz="1800" b="0" strike="noStrike" spc="-1" dirty="0">
                <a:solidFill>
                  <a:srgbClr val="000000"/>
                </a:solidFill>
                <a:latin typeface="Arial"/>
              </a:rPr>
              <a:t>Veri tabanlarında ilişkisel veri tabanlarının yanı sıra ilişkisel olmayan</a:t>
            </a:r>
          </a:p>
          <a:p>
            <a:pPr marL="432000" indent="0">
              <a:lnSpc>
                <a:spcPct val="100000"/>
              </a:lnSpc>
              <a:buNone/>
              <a:tabLst>
                <a:tab pos="0" algn="l"/>
              </a:tabLst>
            </a:pPr>
            <a:r>
              <a:rPr lang="tr-TR" sz="1800" b="0" strike="noStrike" spc="-1" dirty="0">
                <a:solidFill>
                  <a:srgbClr val="000000"/>
                </a:solidFill>
                <a:latin typeface="Arial"/>
              </a:rPr>
              <a:t>veri tabanı yönetim sistemleri de kullanılmaktadır. Performans ve </a:t>
            </a:r>
          </a:p>
          <a:p>
            <a:pPr indent="0">
              <a:lnSpc>
                <a:spcPct val="100000"/>
              </a:lnSpc>
              <a:buNone/>
              <a:tabLst>
                <a:tab pos="0" algn="l"/>
              </a:tabLst>
            </a:pPr>
            <a:r>
              <a:rPr lang="tr-TR" sz="1800" b="0" strike="noStrike" spc="-1" dirty="0">
                <a:solidFill>
                  <a:srgbClr val="000000"/>
                </a:solidFill>
                <a:latin typeface="Arial"/>
              </a:rPr>
              <a:t>       esneklik özellikleri ile ilişkisel olmayan veri tabanı yönetim sistemleri (</a:t>
            </a:r>
            <a:r>
              <a:rPr lang="tr-TR" sz="1800" b="0" strike="noStrike" spc="-1" dirty="0" err="1">
                <a:solidFill>
                  <a:srgbClr val="000000"/>
                </a:solidFill>
                <a:latin typeface="Arial"/>
              </a:rPr>
              <a:t>NoSQL</a:t>
            </a:r>
            <a:r>
              <a:rPr lang="tr-TR" sz="1800" b="0" strike="noStrike" spc="-1" dirty="0">
                <a:solidFill>
                  <a:srgbClr val="000000"/>
                </a:solidFill>
                <a:latin typeface="Arial"/>
              </a:rPr>
              <a:t>) </a:t>
            </a:r>
          </a:p>
          <a:p>
            <a:pPr indent="0">
              <a:lnSpc>
                <a:spcPct val="100000"/>
              </a:lnSpc>
              <a:buNone/>
              <a:tabLst>
                <a:tab pos="0" algn="l"/>
              </a:tabLst>
            </a:pPr>
            <a:r>
              <a:rPr lang="tr-TR" sz="1800" b="0" strike="noStrike" spc="-1" dirty="0">
                <a:solidFill>
                  <a:srgbClr val="000000"/>
                </a:solidFill>
                <a:latin typeface="Arial"/>
              </a:rPr>
              <a:t>       eBay ve Amazon gibi dünyaca ünlü şirketler tarafından tercih edilmektedir.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BA09A15F-C01E-43CE-8747-C390F906E528}" type="slidenum">
              <a:t>30</a:t>
            </a:fld>
            <a:endParaRPr/>
          </a:p>
        </p:txBody>
      </p:sp>
      <p:sp>
        <p:nvSpPr>
          <p:cNvPr id="227" name="PlaceHolder 1"/>
          <p:cNvSpPr>
            <a:spLocks noGrp="1"/>
          </p:cNvSpPr>
          <p:nvPr>
            <p:ph idx="4294967295"/>
          </p:nvPr>
        </p:nvSpPr>
        <p:spPr>
          <a:xfrm>
            <a:off x="1443038" y="539750"/>
            <a:ext cx="8637587" cy="3598863"/>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Bu deneyde MySQL ve MongoDB veri tabanlarına üçüncü sorgu kullanılarak uygulanan karşılaştırma testi sonuçları yer alıyor. MySQL veri tabanı </a:t>
            </a:r>
          </a:p>
          <a:p>
            <a:pPr indent="0">
              <a:lnSpc>
                <a:spcPct val="100000"/>
              </a:lnSpc>
              <a:buNone/>
            </a:pPr>
            <a:r>
              <a:rPr lang="tr-TR" sz="1800" b="0" strike="noStrike" spc="-1">
                <a:solidFill>
                  <a:srgbClr val="000000"/>
                </a:solidFill>
                <a:latin typeface="Arial"/>
              </a:rPr>
              <a:t>sisteminin 2x4 işlemci ve işlemci çekirdeği yapılandırmasında en iyi performansı gösterdiği açık bir şekilde görülmektedir. Fakat 2x1 ve 3x1 işlemci ve işlemci çekirdeği yapılandırmalarında her iki veri tabanı için performans sorunu olduğu gözlemlenmektedir. Bu performans sorunu MySQL’de daha belirgin haldedir.</a:t>
            </a:r>
          </a:p>
        </p:txBody>
      </p:sp>
      <p:pic>
        <p:nvPicPr>
          <p:cNvPr id="228" name="Resim 227"/>
          <p:cNvPicPr/>
          <p:nvPr/>
        </p:nvPicPr>
        <p:blipFill>
          <a:blip r:embed="rId2"/>
          <a:stretch/>
        </p:blipFill>
        <p:spPr>
          <a:xfrm>
            <a:off x="2664672" y="2339181"/>
            <a:ext cx="4751280" cy="341316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735937E2-4915-4963-8D6F-CF9F313B1853}" type="slidenum">
              <a:t>31</a:t>
            </a:fld>
            <a:endParaRPr/>
          </a:p>
        </p:txBody>
      </p:sp>
      <p:sp>
        <p:nvSpPr>
          <p:cNvPr id="229" name="PlaceHolder 1"/>
          <p:cNvSpPr>
            <a:spLocks noGrp="1"/>
          </p:cNvSpPr>
          <p:nvPr>
            <p:ph idx="4294967295"/>
          </p:nvPr>
        </p:nvSpPr>
        <p:spPr>
          <a:xfrm>
            <a:off x="1443038" y="360363"/>
            <a:ext cx="8637587" cy="3597275"/>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Bu deneyde üçüncü sorgu ile ortalama süre ölçümleri yer alıyor. </a:t>
            </a:r>
          </a:p>
          <a:p>
            <a:pPr indent="0">
              <a:lnSpc>
                <a:spcPct val="100000"/>
              </a:lnSpc>
              <a:buNone/>
            </a:pPr>
            <a:r>
              <a:rPr lang="tr-TR" sz="1800" b="0" strike="noStrike" spc="-1">
                <a:solidFill>
                  <a:srgbClr val="000000"/>
                </a:solidFill>
                <a:latin typeface="Arial"/>
              </a:rPr>
              <a:t>Yapılan analizde; MySQL veri tabanı sisteminin MongoDB’ye göre ortalama sorgu süreleri sonuçları, veri kayıt sayısı farkı arttıkça oldukça belirgin bir performans kötülüğü gösterdiği gözlemlenmiştir. Bu karşılaştırma, eşdeğer veri kayıt setlerinde yapılmasına rağmen MySQL veri tabanının sorguları işleme ve sonuçlandırma süresi ortalamasının oldukça yüksek olduğu görülmektedir. MongoDB daha belirgin ve </a:t>
            </a:r>
          </a:p>
          <a:p>
            <a:pPr indent="0">
              <a:lnSpc>
                <a:spcPct val="100000"/>
              </a:lnSpc>
              <a:buNone/>
            </a:pPr>
            <a:r>
              <a:rPr lang="tr-TR" sz="1800" b="0" strike="noStrike" spc="-1">
                <a:solidFill>
                  <a:srgbClr val="000000"/>
                </a:solidFill>
                <a:latin typeface="Arial"/>
              </a:rPr>
              <a:t>istikrarlı bir performans göstermektedir.</a:t>
            </a:r>
          </a:p>
          <a:p>
            <a:pPr indent="0">
              <a:lnSpc>
                <a:spcPct val="100000"/>
              </a:lnSpc>
              <a:buNone/>
              <a:tabLst>
                <a:tab pos="0" algn="l"/>
              </a:tabLst>
            </a:pPr>
            <a:endParaRPr lang="tr-TR" sz="1800" b="0" strike="noStrike" spc="-1">
              <a:solidFill>
                <a:srgbClr val="000000"/>
              </a:solidFill>
              <a:latin typeface="Arial"/>
            </a:endParaRPr>
          </a:p>
        </p:txBody>
      </p:sp>
      <p:pic>
        <p:nvPicPr>
          <p:cNvPr id="230" name="Resim 229"/>
          <p:cNvPicPr/>
          <p:nvPr/>
        </p:nvPicPr>
        <p:blipFill>
          <a:blip r:embed="rId2"/>
          <a:stretch/>
        </p:blipFill>
        <p:spPr>
          <a:xfrm>
            <a:off x="2880000" y="2340000"/>
            <a:ext cx="4541040" cy="324000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4131D75C-F1ED-43EB-ADD0-2F743C0BDE61}" type="slidenum">
              <a:t>32</a:t>
            </a:fld>
            <a:endParaRPr/>
          </a:p>
        </p:txBody>
      </p:sp>
      <p:sp>
        <p:nvSpPr>
          <p:cNvPr id="231" name="PlaceHolder 1"/>
          <p:cNvSpPr>
            <a:spLocks noGrp="1"/>
          </p:cNvSpPr>
          <p:nvPr>
            <p:ph idx="4294967295"/>
          </p:nvPr>
        </p:nvSpPr>
        <p:spPr>
          <a:xfrm>
            <a:off x="1443038" y="360363"/>
            <a:ext cx="8637587" cy="3597275"/>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Bu deneyde MySQL ve MongoDB veri tabanlarına üçüncü sorgu olarak tanımlanan detaylı ve karmaşık sorgu kodu içeren karşılaştırma testi analizi yer alıyor.</a:t>
            </a:r>
          </a:p>
          <a:p>
            <a:pPr indent="0">
              <a:lnSpc>
                <a:spcPct val="100000"/>
              </a:lnSpc>
              <a:buNone/>
            </a:pPr>
            <a:r>
              <a:rPr lang="tr-TR" sz="1800" b="0" strike="noStrike" spc="-1">
                <a:solidFill>
                  <a:srgbClr val="000000"/>
                </a:solidFill>
                <a:latin typeface="Arial"/>
              </a:rPr>
              <a:t>Bu test 500 ile 2500 veri kayıt setleri üzerinde yapılmıştır. MySQL veri tabanı sistemi, iki eksen boyunca logaritma kullanılarak çizilen grafikte logaritmik bir eğilim olduğu </a:t>
            </a:r>
          </a:p>
          <a:p>
            <a:pPr indent="0">
              <a:lnSpc>
                <a:spcPct val="100000"/>
              </a:lnSpc>
              <a:buNone/>
            </a:pPr>
            <a:r>
              <a:rPr lang="tr-TR" sz="1800" b="0" strike="noStrike" spc="-1">
                <a:solidFill>
                  <a:srgbClr val="000000"/>
                </a:solidFill>
                <a:latin typeface="Arial"/>
              </a:rPr>
              <a:t>görüntüsü sergilemektedir. MongoDB’nin ise eğilimi nerede ve nasıl gösterdiği net olarak görülmemektedir. </a:t>
            </a:r>
          </a:p>
          <a:p>
            <a:pPr indent="0">
              <a:lnSpc>
                <a:spcPct val="100000"/>
              </a:lnSpc>
              <a:buNone/>
            </a:pPr>
            <a:endParaRPr lang="tr-TR" sz="1800" b="0" strike="noStrike" spc="-1">
              <a:solidFill>
                <a:srgbClr val="000000"/>
              </a:solidFill>
              <a:latin typeface="Arial"/>
            </a:endParaRPr>
          </a:p>
          <a:p>
            <a:pPr indent="0">
              <a:lnSpc>
                <a:spcPct val="100000"/>
              </a:lnSpc>
              <a:buNone/>
              <a:tabLst>
                <a:tab pos="0" algn="l"/>
              </a:tabLst>
            </a:pPr>
            <a:endParaRPr lang="tr-TR" sz="1800" b="0" strike="noStrike" spc="-1">
              <a:solidFill>
                <a:srgbClr val="000000"/>
              </a:solidFill>
              <a:latin typeface="Arial"/>
            </a:endParaRPr>
          </a:p>
        </p:txBody>
      </p:sp>
      <p:pic>
        <p:nvPicPr>
          <p:cNvPr id="232" name="Resim 231"/>
          <p:cNvPicPr/>
          <p:nvPr/>
        </p:nvPicPr>
        <p:blipFill>
          <a:blip r:embed="rId2"/>
          <a:stretch/>
        </p:blipFill>
        <p:spPr>
          <a:xfrm>
            <a:off x="2454840" y="1980000"/>
            <a:ext cx="5239080" cy="352404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448062F0-F0E1-46EB-9472-8FD1FFD7F93B}" type="slidenum">
              <a:t>33</a:t>
            </a:fld>
            <a:endParaRPr/>
          </a:p>
        </p:txBody>
      </p:sp>
      <p:sp>
        <p:nvSpPr>
          <p:cNvPr id="233" name="PlaceHolder 1"/>
          <p:cNvSpPr>
            <a:spLocks noGrp="1"/>
          </p:cNvSpPr>
          <p:nvPr>
            <p:ph idx="4294967295"/>
          </p:nvPr>
        </p:nvSpPr>
        <p:spPr>
          <a:xfrm>
            <a:off x="1441450" y="361950"/>
            <a:ext cx="8639175" cy="3597275"/>
          </a:xfrm>
          <a:prstGeom prst="rect">
            <a:avLst/>
          </a:prstGeom>
          <a:noFill/>
          <a:ln w="0">
            <a:noFill/>
          </a:ln>
        </p:spPr>
        <p:txBody>
          <a:bodyPr lIns="0" tIns="0" rIns="0" bIns="0" anchor="t">
            <a:normAutofit/>
          </a:bodyPr>
          <a:lstStyle/>
          <a:p>
            <a:pPr indent="0">
              <a:lnSpc>
                <a:spcPct val="100000"/>
              </a:lnSpc>
              <a:buNone/>
            </a:pPr>
            <a:r>
              <a:rPr lang="tr-TR" sz="1800" b="0" strike="noStrike" spc="-1">
                <a:solidFill>
                  <a:srgbClr val="000000"/>
                </a:solidFill>
                <a:latin typeface="Arial"/>
              </a:rPr>
              <a:t>Bu deneyde zamanlama ölçeği büyütülerek veri tabanları sistemleri </a:t>
            </a:r>
          </a:p>
          <a:p>
            <a:pPr indent="0">
              <a:lnSpc>
                <a:spcPct val="100000"/>
              </a:lnSpc>
              <a:buNone/>
            </a:pPr>
            <a:r>
              <a:rPr lang="tr-TR" sz="1800" b="0" strike="noStrike" spc="-1">
                <a:solidFill>
                  <a:srgbClr val="000000"/>
                </a:solidFill>
                <a:latin typeface="Arial"/>
              </a:rPr>
              <a:t>arasındaki performans farkı yer alıyor.Ölçek büyüdüğünde MySQL’in performansındaki dezavantaj açıkça görülmektedir. MongoDB tüm veri kayıt setlerinde oldukça iyi bir performans gösterdiği ortaya konulmuştur.</a:t>
            </a:r>
          </a:p>
          <a:p>
            <a:pPr indent="0">
              <a:lnSpc>
                <a:spcPct val="100000"/>
              </a:lnSpc>
              <a:buNone/>
              <a:tabLst>
                <a:tab pos="0" algn="l"/>
              </a:tabLst>
            </a:pPr>
            <a:endParaRPr lang="tr-TR" sz="1800" b="0" strike="noStrike" spc="-1">
              <a:solidFill>
                <a:srgbClr val="000000"/>
              </a:solidFill>
              <a:latin typeface="Arial"/>
            </a:endParaRPr>
          </a:p>
        </p:txBody>
      </p:sp>
      <p:pic>
        <p:nvPicPr>
          <p:cNvPr id="234" name="Resim 233"/>
          <p:cNvPicPr/>
          <p:nvPr/>
        </p:nvPicPr>
        <p:blipFill>
          <a:blip r:embed="rId2"/>
          <a:stretch/>
        </p:blipFill>
        <p:spPr>
          <a:xfrm>
            <a:off x="2340000" y="1694880"/>
            <a:ext cx="5020560" cy="352512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1A209410-111B-4317-926F-4F36CF277955}" type="slidenum">
              <a:t>34</a:t>
            </a:fld>
            <a:endParaRPr/>
          </a:p>
        </p:txBody>
      </p:sp>
      <p:sp>
        <p:nvSpPr>
          <p:cNvPr id="236" name="PlaceHolder 1"/>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marL="432000" indent="0">
              <a:lnSpc>
                <a:spcPct val="100000"/>
              </a:lnSpc>
              <a:buNone/>
            </a:pPr>
            <a:endParaRPr lang="tr-TR" sz="1800" b="0" strike="noStrike" spc="-1">
              <a:solidFill>
                <a:srgbClr val="000000"/>
              </a:solidFill>
              <a:latin typeface="Arial"/>
            </a:endParaRPr>
          </a:p>
          <a:p>
            <a:pPr indent="0">
              <a:lnSpc>
                <a:spcPct val="100000"/>
              </a:lnSpc>
              <a:buNone/>
              <a:tabLst>
                <a:tab pos="0" algn="l"/>
              </a:tabLst>
            </a:pPr>
            <a:endParaRPr lang="tr-TR" sz="1800" b="0" strike="noStrike" spc="-1">
              <a:solidFill>
                <a:srgbClr val="000000"/>
              </a:solidFill>
              <a:latin typeface="Arial"/>
            </a:endParaRPr>
          </a:p>
        </p:txBody>
      </p:sp>
      <p:pic>
        <p:nvPicPr>
          <p:cNvPr id="237" name="Resim 236"/>
          <p:cNvPicPr/>
          <p:nvPr/>
        </p:nvPicPr>
        <p:blipFill>
          <a:blip r:embed="rId2"/>
          <a:stretch/>
        </p:blipFill>
        <p:spPr>
          <a:xfrm>
            <a:off x="2520000" y="908280"/>
            <a:ext cx="4953240" cy="3771720"/>
          </a:xfrm>
          <a:prstGeom prst="rect">
            <a:avLst/>
          </a:prstGeom>
          <a:ln w="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9E3A069E-3A4B-4783-8023-BBBB265E041B}" type="slidenum">
              <a:t>35</a:t>
            </a:fld>
            <a:endParaRPr/>
          </a:p>
        </p:txBody>
      </p:sp>
      <p:sp>
        <p:nvSpPr>
          <p:cNvPr id="244" name="PlaceHolder 1"/>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indent="0">
              <a:lnSpc>
                <a:spcPct val="100000"/>
              </a:lnSpc>
              <a:buNone/>
            </a:pPr>
            <a:endParaRPr lang="tr-TR" sz="1800" b="0" strike="noStrike" spc="-1">
              <a:solidFill>
                <a:srgbClr val="000000"/>
              </a:solidFill>
              <a:latin typeface="Arial"/>
            </a:endParaRPr>
          </a:p>
          <a:p>
            <a:pPr indent="0">
              <a:lnSpc>
                <a:spcPct val="100000"/>
              </a:lnSpc>
              <a:buNone/>
            </a:pPr>
            <a:r>
              <a:rPr lang="tr-TR" sz="1800" b="0" strike="noStrike" spc="-1">
                <a:solidFill>
                  <a:srgbClr val="000000"/>
                </a:solidFill>
                <a:latin typeface="Arial"/>
              </a:rPr>
              <a:t> </a:t>
            </a:r>
          </a:p>
          <a:p>
            <a:pPr indent="0">
              <a:lnSpc>
                <a:spcPct val="100000"/>
              </a:lnSpc>
              <a:buNone/>
              <a:tabLst>
                <a:tab pos="0" algn="l"/>
              </a:tabLst>
            </a:pPr>
            <a:endParaRPr lang="tr-TR" sz="1800" b="0" strike="noStrike" spc="-1">
              <a:solidFill>
                <a:srgbClr val="000000"/>
              </a:solidFill>
              <a:latin typeface="Arial"/>
            </a:endParaRPr>
          </a:p>
        </p:txBody>
      </p:sp>
      <p:sp>
        <p:nvSpPr>
          <p:cNvPr id="245" name="Metin kutusu 244"/>
          <p:cNvSpPr txBox="1"/>
          <p:nvPr/>
        </p:nvSpPr>
        <p:spPr>
          <a:xfrm>
            <a:off x="2070312" y="1776352"/>
            <a:ext cx="5940000" cy="1980000"/>
          </a:xfrm>
          <a:prstGeom prst="rect">
            <a:avLst/>
          </a:prstGeom>
          <a:noFill/>
          <a:ln w="0">
            <a:noFill/>
          </a:ln>
        </p:spPr>
        <p:txBody>
          <a:bodyPr lIns="90000" tIns="45000" rIns="90000" bIns="45000" anchor="t">
            <a:noAutofit/>
          </a:bodyPr>
          <a:lstStyle/>
          <a:p>
            <a:r>
              <a:rPr lang="tr-TR" sz="2400" b="0" strike="noStrike" spc="-1" dirty="0">
                <a:solidFill>
                  <a:srgbClr val="666666"/>
                </a:solidFill>
                <a:latin typeface="DejaVu Sans"/>
                <a:ea typeface="DejaVu Sans"/>
              </a:rPr>
              <a:t>  HAZIRLAYAN: Halil İbrahim </a:t>
            </a:r>
            <a:r>
              <a:rPr lang="tr-TR" sz="2400" spc="-1" dirty="0">
                <a:solidFill>
                  <a:srgbClr val="666666"/>
                </a:solidFill>
                <a:latin typeface="DejaVu Sans"/>
                <a:ea typeface="DejaVu Sans"/>
              </a:rPr>
              <a:t>ÖZKAYA</a:t>
            </a:r>
            <a:endParaRPr lang="tr-TR" sz="2400" b="0" strike="noStrike" spc="-1" dirty="0">
              <a:solidFill>
                <a:srgbClr val="000000"/>
              </a:solidFill>
              <a:latin typeface="Arial"/>
            </a:endParaRPr>
          </a:p>
          <a:p>
            <a:endParaRPr lang="tr-TR" sz="2400" b="0" strike="noStrike" spc="-1" dirty="0">
              <a:solidFill>
                <a:srgbClr val="000000"/>
              </a:solidFill>
              <a:latin typeface="Arial"/>
            </a:endParaRPr>
          </a:p>
          <a:p>
            <a:r>
              <a:rPr lang="tr-TR" sz="2400" b="0" strike="noStrike" spc="-1" dirty="0">
                <a:solidFill>
                  <a:srgbClr val="666666"/>
                </a:solidFill>
                <a:latin typeface="DejaVu Sans"/>
                <a:ea typeface="DejaVu Sans"/>
              </a:rPr>
              <a:t>                02230224091</a:t>
            </a:r>
            <a:endParaRPr lang="tr-TR" sz="24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EA7C3CCD-1540-4FC1-A5DB-8C063929B2FA}" type="slidenum">
              <a:t>4</a:t>
            </a:fld>
            <a:endParaRPr/>
          </a:p>
        </p:txBody>
      </p:sp>
      <p:sp>
        <p:nvSpPr>
          <p:cNvPr id="145" name="PlaceHolder 1"/>
          <p:cNvSpPr>
            <a:spLocks noGrp="1"/>
          </p:cNvSpPr>
          <p:nvPr>
            <p:ph type="title" idx="4294967295"/>
          </p:nvPr>
        </p:nvSpPr>
        <p:spPr>
          <a:xfrm>
            <a:off x="1441450" y="360363"/>
            <a:ext cx="8639175"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2. BİLİŞİM SİSTEMLERİ VE YÖNETİMİ</a:t>
            </a:r>
          </a:p>
        </p:txBody>
      </p:sp>
      <p:sp>
        <p:nvSpPr>
          <p:cNvPr id="146" name="PlaceHolder 2"/>
          <p:cNvSpPr>
            <a:spLocks noGrp="1"/>
          </p:cNvSpPr>
          <p:nvPr>
            <p:ph idx="4294967295"/>
          </p:nvPr>
        </p:nvSpPr>
        <p:spPr>
          <a:xfrm>
            <a:off x="1441450" y="1439863"/>
            <a:ext cx="8639175" cy="3598862"/>
          </a:xfrm>
          <a:prstGeom prst="rect">
            <a:avLst/>
          </a:prstGeom>
          <a:noFill/>
          <a:ln w="0">
            <a:noFill/>
          </a:ln>
        </p:spPr>
        <p:txBody>
          <a:bodyPr lIns="0" tIns="0" rIns="0" bIns="0" anchor="t">
            <a:normAutofit/>
          </a:bodyPr>
          <a:lstStyle/>
          <a:p>
            <a:pPr marL="108000" indent="0">
              <a:lnSpc>
                <a:spcPct val="100000"/>
              </a:lnSpc>
              <a:buClr>
                <a:srgbClr val="000000"/>
              </a:buClr>
              <a:buNone/>
            </a:pPr>
            <a:r>
              <a:rPr lang="tr-TR" sz="2000" b="0" i="0" dirty="0">
                <a:effectLst/>
                <a:latin typeface="Söhne"/>
              </a:rPr>
              <a:t>Organizasyonlarda karar verme aşamasına kadar bilgiyi toplamak, düzenlemek, işlemek ve saklamak, bilişim sistemlerinin temel işlevlerindendir. Bilişim sistemleri, bilişim teknolojileri altyapısını kullanan yönetimsel çözümlerdir. Bu sistemleri etkin bir şekilde kullanabilmek için organizasyon, yönetim ve teknoloji alanlarında bilgi sahibi olmak gerekmektedir. Bilişim sistemlerinde girdi, işlem ve çıktı adında üç aktivite bulunur ve bu aktiviteler bilgi üretimi için gereklidir. Girdi, organizasyonun içinden veya dış çevresinden ham bilgiyi toplar. İşlem, toplanan ham veriyi daha anlamlı bir biçime dönüştürür. Çıktı ise işlenmiş bilgiyi (enformasyonu), insanlara veya kullanılacak olan aktivitelere aktarır.</a:t>
            </a:r>
            <a:endParaRPr lang="tr-TR"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4AD47F7E-FE11-4D1D-B8A0-B7261218942A}" type="slidenum">
              <a:t>5</a:t>
            </a:fld>
            <a:endParaRPr/>
          </a:p>
        </p:txBody>
      </p:sp>
      <p:sp>
        <p:nvSpPr>
          <p:cNvPr id="147" name="PlaceHolder 1"/>
          <p:cNvSpPr>
            <a:spLocks noGrp="1"/>
          </p:cNvSpPr>
          <p:nvPr>
            <p:ph type="title" idx="4294967295"/>
          </p:nvPr>
        </p:nvSpPr>
        <p:spPr>
          <a:xfrm>
            <a:off x="1443038" y="360363"/>
            <a:ext cx="8637587"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3. VERİ TABANI VE VERİ TABANI YÖNETİM SİSTEMLERİ</a:t>
            </a:r>
          </a:p>
        </p:txBody>
      </p:sp>
      <p:sp>
        <p:nvSpPr>
          <p:cNvPr id="148" name="PlaceHolder 2"/>
          <p:cNvSpPr>
            <a:spLocks noGrp="1"/>
          </p:cNvSpPr>
          <p:nvPr>
            <p:ph idx="4294967295"/>
          </p:nvPr>
        </p:nvSpPr>
        <p:spPr>
          <a:xfrm>
            <a:off x="283779" y="1411055"/>
            <a:ext cx="8637588" cy="3598862"/>
          </a:xfrm>
          <a:prstGeom prst="rect">
            <a:avLst/>
          </a:prstGeom>
          <a:noFill/>
          <a:ln w="0">
            <a:noFill/>
          </a:ln>
        </p:spPr>
        <p:txBody>
          <a:bodyPr lIns="0" tIns="0" rIns="0" bIns="0" anchor="t">
            <a:normAutofit lnSpcReduction="10000"/>
          </a:bodyPr>
          <a:lstStyle/>
          <a:p>
            <a:pPr marL="0" indent="0" algn="l">
              <a:buNone/>
            </a:pPr>
            <a:br>
              <a:rPr lang="tr-TR" sz="2000" dirty="0"/>
            </a:br>
            <a:r>
              <a:rPr lang="tr-TR" sz="2000" b="0" i="0" dirty="0">
                <a:effectLst/>
                <a:latin typeface="Söhne"/>
              </a:rPr>
              <a:t>Veri tabanı, belirli bir amaca hizmet etmek üzere düzenlenmiş veri koleksiyonunu ifade eder. Bu koleksiyon, ilişkili verilerin mantıksal ve fiziksel olarak tanımlandığı bilgi depolarını içerir. Ayrıca, veri tabanları, gerçek dünya nesnelerini ve aralarındaki ilişkileri modelleyen yapıları içerirler. Veri tabanı yönetim sistemleri (VTYS), aynı anda birden fazla bağlantıya izin verme yeteneğine sahiptir. Bu sistemler, verinin depolanması, kullanılması ve erişilmesi konularında mantıksal yönergeler sunarak veri tabanı yönetimi sürecinin bir parçasıdır. Veri tabanı sistemi (VTS), veri tabanını, </a:t>
            </a:r>
            <a:r>
              <a:rPr lang="tr-TR" sz="2000" b="0" i="0" dirty="0" err="1">
                <a:effectLst/>
                <a:latin typeface="Söhne"/>
              </a:rPr>
              <a:t>VTYS'yi</a:t>
            </a:r>
            <a:r>
              <a:rPr lang="tr-TR" sz="2000" b="0" i="0" dirty="0">
                <a:effectLst/>
                <a:latin typeface="Söhne"/>
              </a:rPr>
              <a:t> ve uygulama programlarını içeren bir yapıdır ve kullanıcı arayüzlerini barındırır.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1D7F1D76-5656-475D-8636-8BCC0B882C44}" type="slidenum">
              <a:t>6</a:t>
            </a:fld>
            <a:endParaRPr/>
          </a:p>
        </p:txBody>
      </p:sp>
      <p:sp>
        <p:nvSpPr>
          <p:cNvPr id="149" name="PlaceHolder 1"/>
          <p:cNvSpPr>
            <a:spLocks noGrp="1"/>
          </p:cNvSpPr>
          <p:nvPr>
            <p:ph type="title" idx="4294967295"/>
          </p:nvPr>
        </p:nvSpPr>
        <p:spPr>
          <a:xfrm>
            <a:off x="1441450" y="271463"/>
            <a:ext cx="8639175"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VT-VTYS-VTS Arasındaki İlişki ve İşlevler </a:t>
            </a:r>
          </a:p>
        </p:txBody>
      </p:sp>
      <p:pic>
        <p:nvPicPr>
          <p:cNvPr id="150" name="Resim 149"/>
          <p:cNvPicPr/>
          <p:nvPr/>
        </p:nvPicPr>
        <p:blipFill>
          <a:blip r:embed="rId2"/>
          <a:stretch/>
        </p:blipFill>
        <p:spPr>
          <a:xfrm>
            <a:off x="2520000" y="1170720"/>
            <a:ext cx="4498560" cy="44985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A2390149-CC99-4D60-A7EF-3F5FADD674A3}" type="slidenum">
              <a:t>7</a:t>
            </a:fld>
            <a:endParaRPr/>
          </a:p>
        </p:txBody>
      </p:sp>
      <p:sp>
        <p:nvSpPr>
          <p:cNvPr id="151" name="PlaceHolder 1"/>
          <p:cNvSpPr>
            <a:spLocks noGrp="1"/>
          </p:cNvSpPr>
          <p:nvPr>
            <p:ph type="title" idx="4294967295"/>
          </p:nvPr>
        </p:nvSpPr>
        <p:spPr>
          <a:xfrm>
            <a:off x="0" y="360363"/>
            <a:ext cx="8637588" cy="898525"/>
          </a:xfrm>
          <a:prstGeom prst="rect">
            <a:avLst/>
          </a:prstGeom>
          <a:noFill/>
          <a:ln w="0">
            <a:noFill/>
          </a:ln>
        </p:spPr>
        <p:txBody>
          <a:bodyPr lIns="0" tIns="0" rIns="0" bIns="0" anchor="ctr">
            <a:noAutofit/>
          </a:bodyPr>
          <a:lstStyle/>
          <a:p>
            <a:pPr indent="0">
              <a:lnSpc>
                <a:spcPct val="100000"/>
              </a:lnSpc>
              <a:buNone/>
              <a:tabLst>
                <a:tab pos="0" algn="l"/>
              </a:tabLst>
            </a:pPr>
            <a:r>
              <a:rPr lang="tr-TR" sz="1800" b="0" strike="noStrike" spc="-1">
                <a:solidFill>
                  <a:srgbClr val="000000"/>
                </a:solidFill>
                <a:latin typeface="Arial"/>
              </a:rPr>
              <a:t>Veri tabanı modellerini sekiz kategoriye ayırabiliriz: </a:t>
            </a:r>
          </a:p>
        </p:txBody>
      </p:sp>
      <p:sp>
        <p:nvSpPr>
          <p:cNvPr id="152" name="PlaceHolder 2"/>
          <p:cNvSpPr>
            <a:spLocks noGrp="1"/>
          </p:cNvSpPr>
          <p:nvPr>
            <p:ph idx="4294967295"/>
          </p:nvPr>
        </p:nvSpPr>
        <p:spPr>
          <a:xfrm>
            <a:off x="0" y="1439863"/>
            <a:ext cx="8637588" cy="3598862"/>
          </a:xfrm>
          <a:prstGeom prst="rect">
            <a:avLst/>
          </a:prstGeom>
          <a:noFill/>
          <a:ln w="0">
            <a:noFill/>
          </a:ln>
        </p:spPr>
        <p:txBody>
          <a:bodyPr lIns="0" tIns="0" rIns="0" bIns="0" anchor="t">
            <a:normAutofit/>
          </a:bodyPr>
          <a:lstStyle/>
          <a:p>
            <a:pPr indent="0">
              <a:lnSpc>
                <a:spcPct val="100000"/>
              </a:lnSpc>
              <a:buNone/>
              <a:tabLst>
                <a:tab pos="0" algn="l"/>
              </a:tabLst>
            </a:pPr>
            <a:r>
              <a:rPr lang="tr-TR" sz="1800" b="0" strike="noStrike" spc="-1" dirty="0">
                <a:solidFill>
                  <a:srgbClr val="000000"/>
                </a:solidFill>
                <a:latin typeface="Arial"/>
              </a:rPr>
              <a:t>Düz model veya tablo modeli: </a:t>
            </a:r>
          </a:p>
          <a:p>
            <a:pPr marL="450900" indent="-342900">
              <a:lnSpc>
                <a:spcPct val="100000"/>
              </a:lnSpc>
              <a:buClr>
                <a:srgbClr val="000000"/>
              </a:buClr>
              <a:buFont typeface="+mj-lt"/>
              <a:buAutoNum type="arabicPeriod"/>
              <a:tabLst>
                <a:tab pos="0" algn="l"/>
              </a:tabLst>
            </a:pPr>
            <a:r>
              <a:rPr lang="tr-TR" sz="1800" b="0" strike="noStrike" spc="-1" dirty="0">
                <a:solidFill>
                  <a:srgbClr val="000000"/>
                </a:solidFill>
                <a:latin typeface="Arial"/>
              </a:rPr>
              <a:t>İki boyutlu veri grubundan oluşur. </a:t>
            </a:r>
          </a:p>
          <a:p>
            <a:pPr marL="450900" indent="-342900">
              <a:lnSpc>
                <a:spcPct val="100000"/>
              </a:lnSpc>
              <a:buClr>
                <a:srgbClr val="000000"/>
              </a:buClr>
              <a:buFont typeface="+mj-lt"/>
              <a:buAutoNum type="arabicPeriod"/>
              <a:tabLst>
                <a:tab pos="0" algn="l"/>
              </a:tabLst>
            </a:pPr>
            <a:r>
              <a:rPr lang="tr-TR" sz="1800" b="0" strike="noStrike" spc="-1" dirty="0">
                <a:solidFill>
                  <a:srgbClr val="000000"/>
                </a:solidFill>
                <a:latin typeface="Arial"/>
              </a:rPr>
              <a:t>Sütunlarda verilerin benzer özellikleri, satırlarda ise veri grupları yer alır. </a:t>
            </a:r>
          </a:p>
          <a:p>
            <a:pPr marL="450900" indent="-342900">
              <a:lnSpc>
                <a:spcPct val="100000"/>
              </a:lnSpc>
              <a:buClr>
                <a:srgbClr val="000000"/>
              </a:buClr>
              <a:buFont typeface="+mj-lt"/>
              <a:buAutoNum type="arabicPeriod"/>
              <a:tabLst>
                <a:tab pos="0" algn="l"/>
              </a:tabLst>
            </a:pPr>
            <a:r>
              <a:rPr lang="tr-TR" sz="1800" b="0" strike="noStrike" spc="-1" dirty="0">
                <a:solidFill>
                  <a:srgbClr val="000000"/>
                </a:solidFill>
                <a:latin typeface="Arial"/>
              </a:rPr>
              <a:t>Tek tablodan oluşan bir model denebilir. </a:t>
            </a:r>
          </a:p>
        </p:txBody>
      </p:sp>
      <p:pic>
        <p:nvPicPr>
          <p:cNvPr id="153" name="Resim 152"/>
          <p:cNvPicPr/>
          <p:nvPr/>
        </p:nvPicPr>
        <p:blipFill>
          <a:blip r:embed="rId2"/>
          <a:stretch/>
        </p:blipFill>
        <p:spPr>
          <a:xfrm>
            <a:off x="1711800" y="3016080"/>
            <a:ext cx="6723720" cy="13507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p:txBody>
          <a:bodyPr/>
          <a:lstStyle/>
          <a:p>
            <a:fld id="{0445B634-CAB9-4F3F-9285-BC6ED8B48568}" type="slidenum">
              <a:t>8</a:t>
            </a:fld>
            <a:endParaRPr/>
          </a:p>
        </p:txBody>
      </p:sp>
      <p:sp>
        <p:nvSpPr>
          <p:cNvPr id="154" name="PlaceHolder 1"/>
          <p:cNvSpPr>
            <a:spLocks noGrp="1"/>
          </p:cNvSpPr>
          <p:nvPr>
            <p:ph idx="4294967295"/>
          </p:nvPr>
        </p:nvSpPr>
        <p:spPr>
          <a:xfrm>
            <a:off x="1284889" y="270512"/>
            <a:ext cx="8637588" cy="4498975"/>
          </a:xfrm>
          <a:prstGeom prst="rect">
            <a:avLst/>
          </a:prstGeom>
          <a:noFill/>
          <a:ln w="0">
            <a:noFill/>
          </a:ln>
        </p:spPr>
        <p:txBody>
          <a:bodyPr lIns="0" tIns="0" rIns="0" bIns="0" anchor="t">
            <a:normAutofit/>
          </a:bodyPr>
          <a:lstStyle/>
          <a:p>
            <a:pPr indent="0">
              <a:lnSpc>
                <a:spcPct val="100000"/>
              </a:lnSpc>
              <a:buNone/>
              <a:tabLst>
                <a:tab pos="0" algn="l"/>
              </a:tabLst>
            </a:pPr>
            <a:r>
              <a:rPr lang="tr-TR" sz="1800" b="0" strike="noStrike" spc="-1" dirty="0">
                <a:solidFill>
                  <a:srgbClr val="000000"/>
                </a:solidFill>
                <a:latin typeface="Arial"/>
              </a:rPr>
              <a:t>Hiyerarşik Veri Modeli:</a:t>
            </a:r>
          </a:p>
          <a:p>
            <a:pPr marL="108000" indent="0">
              <a:lnSpc>
                <a:spcPct val="100000"/>
              </a:lnSpc>
              <a:buClr>
                <a:srgbClr val="000000"/>
              </a:buClr>
              <a:buNone/>
              <a:tabLst>
                <a:tab pos="0" algn="l"/>
              </a:tabLst>
            </a:pPr>
            <a:br>
              <a:rPr lang="tr-TR" sz="2000" dirty="0"/>
            </a:br>
            <a:r>
              <a:rPr lang="tr-TR" sz="2000" b="0" i="0" dirty="0">
                <a:effectLst/>
                <a:latin typeface="Söhne"/>
              </a:rPr>
              <a:t>Bu veri tabanının depoladığı yapısal verilere "kayıt" adı verilir. Kayıtlar, ağaç benzeri bir mimariyi takip ederek yukarıdan aşağıya doğru sıralanır. İlk </a:t>
            </a:r>
            <a:r>
              <a:rPr lang="tr-TR" sz="2000" b="0" i="0" dirty="0" err="1">
                <a:effectLst/>
                <a:latin typeface="Söhne"/>
              </a:rPr>
              <a:t>kayıda</a:t>
            </a:r>
            <a:r>
              <a:rPr lang="tr-TR" sz="2000" b="0" i="0" dirty="0">
                <a:effectLst/>
                <a:latin typeface="Söhne"/>
              </a:rPr>
              <a:t> "kök" adı verilir ve bu kaydın bir veya daha fazla çocuk kaydı bulunabilir. Çocuk kayıtları da kendi içinde başka çocuk kayıtlarını içerebilir.</a:t>
            </a:r>
            <a:endParaRPr lang="tr-TR" sz="1800" b="0" strike="noStrike" spc="-1" dirty="0">
              <a:latin typeface="Arial"/>
            </a:endParaRPr>
          </a:p>
        </p:txBody>
      </p:sp>
      <p:pic>
        <p:nvPicPr>
          <p:cNvPr id="155" name="Resim 154"/>
          <p:cNvPicPr/>
          <p:nvPr/>
        </p:nvPicPr>
        <p:blipFill>
          <a:blip r:embed="rId2"/>
          <a:stretch/>
        </p:blipFill>
        <p:spPr>
          <a:xfrm>
            <a:off x="1440000" y="2520000"/>
            <a:ext cx="6723720" cy="27036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5"/>
          <p:cNvSpPr/>
          <p:nvPr/>
        </p:nvSpPr>
        <p:spPr>
          <a:xfrm>
            <a:off x="1169677" y="511357"/>
            <a:ext cx="8638200" cy="449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100000"/>
              </a:lnSpc>
            </a:pPr>
            <a:r>
              <a:rPr lang="tr-TR" sz="1800" b="0" strike="noStrike" spc="-1" dirty="0">
                <a:solidFill>
                  <a:srgbClr val="000000"/>
                </a:solidFill>
                <a:latin typeface="Arial"/>
                <a:ea typeface="DejaVu Sans"/>
              </a:rPr>
              <a:t> Ağ veri modeli:</a:t>
            </a:r>
            <a:endParaRPr lang="tr-TR" sz="1800" b="0" strike="noStrike" spc="-1" dirty="0">
              <a:solidFill>
                <a:srgbClr val="000000"/>
              </a:solidFill>
              <a:latin typeface="Arial"/>
            </a:endParaRPr>
          </a:p>
          <a:p>
            <a:pPr>
              <a:lnSpc>
                <a:spcPct val="100000"/>
              </a:lnSpc>
              <a:buClr>
                <a:srgbClr val="000000"/>
              </a:buClr>
            </a:pPr>
            <a:r>
              <a:rPr lang="tr-TR" b="0" i="0" dirty="0">
                <a:effectLst/>
                <a:latin typeface="Söhne"/>
              </a:rPr>
              <a:t>Ağ modeli, hiyerarşik veri modelinin geliştirilmiş bir versiyonudur. Hızla benimsenmesinin sebebi, bir verinin doğal olarak diğer verilerle ilişkili olmasından kaynaklanmaktadır. Ağ modelinin hiyerarşik modele göre en önemli farkı, uç düğüm pozisyonundaki verinin iç-düğüme işaret edebilme yeteneğidir. Bu özellik sayesinde ağ modelinde, bire-çok ilişkilerin yanı sıra </a:t>
            </a:r>
            <a:r>
              <a:rPr lang="tr-TR" b="0" i="0" dirty="0" err="1">
                <a:effectLst/>
                <a:latin typeface="Söhne"/>
              </a:rPr>
              <a:t>çoka</a:t>
            </a:r>
            <a:r>
              <a:rPr lang="tr-TR" b="0" i="0" dirty="0">
                <a:effectLst/>
                <a:latin typeface="Söhne"/>
              </a:rPr>
              <a:t>-çok ilişkiler de modellenebilir. Bu da veri tekrarını azaltır.</a:t>
            </a:r>
            <a:endParaRPr lang="tr-TR" sz="1800" b="0" strike="noStrike" spc="-1" dirty="0">
              <a:latin typeface="Arial"/>
            </a:endParaRPr>
          </a:p>
        </p:txBody>
      </p:sp>
      <p:pic>
        <p:nvPicPr>
          <p:cNvPr id="157" name="Resim 156"/>
          <p:cNvPicPr/>
          <p:nvPr/>
        </p:nvPicPr>
        <p:blipFill>
          <a:blip r:embed="rId2"/>
          <a:stretch/>
        </p:blipFill>
        <p:spPr>
          <a:xfrm>
            <a:off x="1749128" y="2447752"/>
            <a:ext cx="6733080" cy="2236680"/>
          </a:xfrm>
          <a:prstGeom prst="rect">
            <a:avLst/>
          </a:prstGeom>
          <a:ln w="0">
            <a:noFill/>
          </a:ln>
        </p:spPr>
      </p:pic>
      <p:sp>
        <p:nvSpPr>
          <p:cNvPr id="2" name="PlaceHolder 1"/>
          <p:cNvSpPr>
            <a:spLocks noGrp="1"/>
          </p:cNvSpPr>
          <p:nvPr>
            <p:ph type="sldNum" sz="quarter" idx="12"/>
          </p:nvPr>
        </p:nvSpPr>
        <p:spPr/>
        <p:txBody>
          <a:bodyPr/>
          <a:lstStyle/>
          <a:p>
            <a:fld id="{265D3F4D-0D46-4A3A-A293-054F20C300E9}" type="slidenum">
              <a:t>9</a:t>
            </a:fld>
            <a:endParaRPr/>
          </a:p>
        </p:txBody>
      </p:sp>
    </p:spTree>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2_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286</TotalTime>
  <Words>1785</Words>
  <Application>Microsoft Office PowerPoint</Application>
  <PresentationFormat>Özel</PresentationFormat>
  <Paragraphs>141</Paragraphs>
  <Slides>35</Slides>
  <Notes>0</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35</vt:i4>
      </vt:variant>
    </vt:vector>
  </HeadingPairs>
  <TitlesOfParts>
    <vt:vector size="44" baseType="lpstr">
      <vt:lpstr>Arial</vt:lpstr>
      <vt:lpstr>DejaVu Sans</vt:lpstr>
      <vt:lpstr>Gill Sans MT</vt:lpstr>
      <vt:lpstr>Söhne</vt:lpstr>
      <vt:lpstr>Times New Roman</vt:lpstr>
      <vt:lpstr>Wingdings</vt:lpstr>
      <vt:lpstr>Galeri</vt:lpstr>
      <vt:lpstr>1_Galeri</vt:lpstr>
      <vt:lpstr>2_Galeri</vt:lpstr>
      <vt:lpstr>PowerPoint Sunusu</vt:lpstr>
      <vt:lpstr>Kısaca veri tabanları:</vt:lpstr>
      <vt:lpstr>1. GİRİŞ:</vt:lpstr>
      <vt:lpstr>2. BİLİŞİM SİSTEMLERİ VE YÖNETİMİ</vt:lpstr>
      <vt:lpstr>3. VERİ TABANI VE VERİ TABANI YÖNETİM SİSTEMLERİ</vt:lpstr>
      <vt:lpstr>VT-VTYS-VTS Arasındaki İlişki ve İşlevler </vt:lpstr>
      <vt:lpstr>Veri tabanı modellerini sekiz kategoriye ayırabiliriz: </vt:lpstr>
      <vt:lpstr>PowerPoint Sunusu</vt:lpstr>
      <vt:lpstr>PowerPoint Sunusu</vt:lpstr>
      <vt:lpstr>PowerPoint Sunusu</vt:lpstr>
      <vt:lpstr>PowerPoint Sunusu</vt:lpstr>
      <vt:lpstr>PowerPoint Sunusu</vt:lpstr>
      <vt:lpstr>PowerPoint Sunusu</vt:lpstr>
      <vt:lpstr>PowerPoint Sunusu</vt:lpstr>
      <vt:lpstr>6. VERİTABANI MİMARİLERİNİN PERFORMANS KARŞILAŞTIRMASI:</vt:lpstr>
      <vt:lpstr>PowerPoint Sunusu</vt:lpstr>
      <vt:lpstr>Veri Tabanı Şeması:  Projede iki veri tabanı şeması tasarlanmıştır: biri MySQL, diğeri ise MongoDB veri tabanıdır. Tablolar arasında veri tekrarını önlemek için normalizasyon değerlendirmesi yapılmıştır.</vt:lpstr>
      <vt:lpstr>Veri Tabanı Sorguları:</vt:lpstr>
      <vt:lpstr>PowerPoint Sunusu</vt:lpstr>
      <vt:lpstr>Analiz ve Sonuçlar:</vt:lpstr>
      <vt:lpstr>PowerPoint Sunusu</vt:lpstr>
      <vt:lpstr>PowerPoint Sunusu</vt:lpstr>
      <vt:lpstr>Ayrıca, sorgular/saniye ölçüm metrik grafiği ile de aşağıdaki ayrıntılı ortalama süre sonuçları elde edilmiştir.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dc:title>
  <dc:subject/>
  <dc:creator>WII</dc:creator>
  <dc:description/>
  <cp:lastModifiedBy>halil ibrahim özkaya</cp:lastModifiedBy>
  <cp:revision>8</cp:revision>
  <dcterms:created xsi:type="dcterms:W3CDTF">2024-03-19T00:33:41Z</dcterms:created>
  <dcterms:modified xsi:type="dcterms:W3CDTF">2024-03-19T19:50:43Z</dcterms:modified>
  <dc:language>tr-TR</dc:language>
</cp:coreProperties>
</file>