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4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23236EB-28E6-8B42-8F1A-13D28592F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tr-TR" sz="4400" dirty="0"/>
              <a:t>HALİM AVCI</a:t>
            </a:r>
            <a:br>
              <a:rPr lang="en-US" sz="4400" dirty="0"/>
            </a:br>
            <a:r>
              <a:rPr lang="en-US" sz="4400" dirty="0"/>
              <a:t>Web Programing</a:t>
            </a:r>
            <a:br>
              <a:rPr lang="en-US" sz="4400" dirty="0"/>
            </a:br>
            <a:r>
              <a:rPr lang="en-US" sz="4400" dirty="0"/>
              <a:t>Final </a:t>
            </a:r>
            <a:r>
              <a:rPr lang="tr-TR" sz="4400" dirty="0"/>
              <a:t>Project</a:t>
            </a:r>
            <a:br>
              <a:rPr lang="en-US" sz="4400" dirty="0"/>
            </a:br>
            <a:r>
              <a:rPr lang="en-US" sz="4400" dirty="0"/>
              <a:t>MSN </a:t>
            </a:r>
            <a:r>
              <a:rPr lang="tr-TR" sz="4400" dirty="0" err="1"/>
              <a:t>Clone</a:t>
            </a:r>
            <a:r>
              <a:rPr lang="tr-TR" sz="4400" dirty="0"/>
              <a:t> Web</a:t>
            </a:r>
            <a:r>
              <a:rPr lang="en-US" sz="4400" dirty="0"/>
              <a:t> Site</a:t>
            </a:r>
            <a:br>
              <a:rPr lang="tr-TR" sz="4400" dirty="0"/>
            </a:br>
            <a:r>
              <a:rPr lang="tr-TR" sz="2200" dirty="0"/>
              <a:t>ID: 20070006009</a:t>
            </a:r>
          </a:p>
        </p:txBody>
      </p:sp>
      <p:pic>
        <p:nvPicPr>
          <p:cNvPr id="16" name="Picture 2" descr="kalıp, desen, düzen, sanat, renklilik, turkuvaz içeren bir resim&#10;&#10;Açıklama otomatik olarak oluşturuldu">
            <a:extLst>
              <a:ext uri="{FF2B5EF4-FFF2-40B4-BE49-F238E27FC236}">
                <a16:creationId xmlns:a16="http://schemas.microsoft.com/office/drawing/2014/main" id="{98A95C82-E205-F1F1-19C4-1B8BC7E91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3" r="24584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42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B8F710-0F7E-8FB7-E786-718DECFD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Technologies I Used:</a:t>
            </a:r>
            <a:br>
              <a:rPr lang="en-US" sz="4400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989E81-586E-71E2-DE8E-CF885F1B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Django</a:t>
            </a:r>
            <a:r>
              <a:rPr lang="tr-TR" dirty="0"/>
              <a:t> Python Framework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Backend</a:t>
            </a:r>
            <a:endParaRPr lang="tr-TR" dirty="0"/>
          </a:p>
          <a:p>
            <a:endParaRPr lang="tr-TR" dirty="0"/>
          </a:p>
          <a:p>
            <a:r>
              <a:rPr lang="tr-TR" dirty="0"/>
              <a:t>HTML/CSS/</a:t>
            </a:r>
            <a:r>
              <a:rPr lang="tr-TR" dirty="0" err="1"/>
              <a:t>Bootstrap</a:t>
            </a:r>
            <a:r>
              <a:rPr lang="tr-TR" dirty="0"/>
              <a:t>/JavaScript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Frontend</a:t>
            </a:r>
            <a:endParaRPr lang="tr-TR" dirty="0"/>
          </a:p>
          <a:p>
            <a:endParaRPr lang="tr-TR" dirty="0"/>
          </a:p>
          <a:p>
            <a:r>
              <a:rPr lang="tr-TR" dirty="0"/>
              <a:t>MySQL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database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555A3-52CF-1238-3BFE-25E6AAD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98BB27-2C0F-1F86-FD98-66A9E705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B2E49B-B60A-115A-57A0-E14CCF4B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D37CC3-1A24-AEBD-6498-267BDA31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77" y="1493909"/>
            <a:ext cx="9956747" cy="3870181"/>
          </a:xfrm>
        </p:spPr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Structure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CAEFE4-7605-EB3C-A606-BE1D5C96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7B2CF1-CF55-F0EE-3724-8B1C90A4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94B8F3-059E-EBF2-0ABD-8279E2F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8" name="Resim 7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40444223-01B0-8441-FE46-6C135CB6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7" y="2440499"/>
            <a:ext cx="4801016" cy="2606266"/>
          </a:xfrm>
          <a:prstGeom prst="rect">
            <a:avLst/>
          </a:prstGeom>
        </p:spPr>
      </p:pic>
      <p:pic>
        <p:nvPicPr>
          <p:cNvPr id="10" name="Resim 9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4439294-AC6C-2E6B-8FE5-C2FA21BEC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57" y="2532853"/>
            <a:ext cx="524301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75307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Geniş ekran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DylanVTI</vt:lpstr>
      <vt:lpstr>HALİM AVCI Web Programing Final Project MSN Clone Web Site ID: 20070006009</vt:lpstr>
      <vt:lpstr>Technologies I Used: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Halim Avcı</dc:creator>
  <cp:lastModifiedBy>Halim Avcı</cp:lastModifiedBy>
  <cp:revision>1</cp:revision>
  <dcterms:created xsi:type="dcterms:W3CDTF">2024-06-10T15:12:42Z</dcterms:created>
  <dcterms:modified xsi:type="dcterms:W3CDTF">2024-06-10T15:38:22Z</dcterms:modified>
</cp:coreProperties>
</file>