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 id="2147483767" r:id="rId6"/>
  </p:sldMasterIdLst>
  <p:sldIdLst>
    <p:sldId id="256" r:id="rId7"/>
    <p:sldId id="257" r:id="rId8"/>
    <p:sldId id="258" r:id="rId9"/>
    <p:sldId id="260" r:id="rId10"/>
    <p:sldId id="259" r:id="rId11"/>
    <p:sldId id="268" r:id="rId12"/>
    <p:sldId id="261" r:id="rId13"/>
    <p:sldId id="262" r:id="rId14"/>
    <p:sldId id="271" r:id="rId15"/>
    <p:sldId id="264" r:id="rId16"/>
    <p:sldId id="265" r:id="rId17"/>
  </p:sldIdLst>
  <p:sldSz cx="10058400" cy="155448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3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56" name="PlaceHolder 2"/>
          <p:cNvSpPr>
            <a:spLocks noGrp="1"/>
          </p:cNvSpPr>
          <p:nvPr>
            <p:ph/>
          </p:nvPr>
        </p:nvSpPr>
        <p:spPr>
          <a:xfrm>
            <a:off x="502920" y="363744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7" name="PlaceHolder 3"/>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59"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0"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1"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2" name="PlaceHolder 5"/>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64" name="PlaceHolder 2"/>
          <p:cNvSpPr>
            <a:spLocks noGrp="1"/>
          </p:cNvSpPr>
          <p:nvPr>
            <p:ph/>
          </p:nvPr>
        </p:nvSpPr>
        <p:spPr>
          <a:xfrm>
            <a:off x="50292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5" name="PlaceHolder 3"/>
          <p:cNvSpPr>
            <a:spLocks noGrp="1"/>
          </p:cNvSpPr>
          <p:nvPr>
            <p:ph/>
          </p:nvPr>
        </p:nvSpPr>
        <p:spPr>
          <a:xfrm>
            <a:off x="356364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6" name="PlaceHolder 4"/>
          <p:cNvSpPr>
            <a:spLocks noGrp="1"/>
          </p:cNvSpPr>
          <p:nvPr>
            <p:ph/>
          </p:nvPr>
        </p:nvSpPr>
        <p:spPr>
          <a:xfrm>
            <a:off x="662436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7" name="PlaceHolder 5"/>
          <p:cNvSpPr>
            <a:spLocks noGrp="1"/>
          </p:cNvSpPr>
          <p:nvPr>
            <p:ph/>
          </p:nvPr>
        </p:nvSpPr>
        <p:spPr>
          <a:xfrm>
            <a:off x="50292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8" name="PlaceHolder 6"/>
          <p:cNvSpPr>
            <a:spLocks noGrp="1"/>
          </p:cNvSpPr>
          <p:nvPr>
            <p:ph/>
          </p:nvPr>
        </p:nvSpPr>
        <p:spPr>
          <a:xfrm>
            <a:off x="356364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9" name="PlaceHolder 7"/>
          <p:cNvSpPr>
            <a:spLocks noGrp="1"/>
          </p:cNvSpPr>
          <p:nvPr>
            <p:ph/>
          </p:nvPr>
        </p:nvSpPr>
        <p:spPr>
          <a:xfrm>
            <a:off x="662436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74" name="PlaceHolder 2"/>
          <p:cNvSpPr>
            <a:spLocks noGrp="1"/>
          </p:cNvSpPr>
          <p:nvPr>
            <p:ph type="subTitle"/>
          </p:nvPr>
        </p:nvSpPr>
        <p:spPr>
          <a:xfrm>
            <a:off x="502920" y="3637440"/>
            <a:ext cx="9052200" cy="90154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76" name="PlaceHolder 2"/>
          <p:cNvSpPr>
            <a:spLocks noGrp="1"/>
          </p:cNvSpPr>
          <p:nvPr>
            <p:ph/>
          </p:nvPr>
        </p:nvSpPr>
        <p:spPr>
          <a:xfrm>
            <a:off x="502920" y="3637440"/>
            <a:ext cx="9052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78"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9"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02920" y="619920"/>
            <a:ext cx="9052200" cy="120330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83"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4"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5"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5" name="PlaceHolder 2"/>
          <p:cNvSpPr>
            <a:spLocks noGrp="1"/>
          </p:cNvSpPr>
          <p:nvPr>
            <p:ph type="subTitle"/>
          </p:nvPr>
        </p:nvSpPr>
        <p:spPr>
          <a:xfrm>
            <a:off x="502920" y="3637440"/>
            <a:ext cx="9052200" cy="90154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87"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8"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89" name="PlaceHolder 4"/>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91"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92"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93" name="PlaceHolder 4"/>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95" name="PlaceHolder 2"/>
          <p:cNvSpPr>
            <a:spLocks noGrp="1"/>
          </p:cNvSpPr>
          <p:nvPr>
            <p:ph/>
          </p:nvPr>
        </p:nvSpPr>
        <p:spPr>
          <a:xfrm>
            <a:off x="502920" y="363744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96" name="PlaceHolder 3"/>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98"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99"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0"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1" name="PlaceHolder 5"/>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03" name="PlaceHolder 2"/>
          <p:cNvSpPr>
            <a:spLocks noGrp="1"/>
          </p:cNvSpPr>
          <p:nvPr>
            <p:ph/>
          </p:nvPr>
        </p:nvSpPr>
        <p:spPr>
          <a:xfrm>
            <a:off x="50292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4" name="PlaceHolder 3"/>
          <p:cNvSpPr>
            <a:spLocks noGrp="1"/>
          </p:cNvSpPr>
          <p:nvPr>
            <p:ph/>
          </p:nvPr>
        </p:nvSpPr>
        <p:spPr>
          <a:xfrm>
            <a:off x="356364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5" name="PlaceHolder 4"/>
          <p:cNvSpPr>
            <a:spLocks noGrp="1"/>
          </p:cNvSpPr>
          <p:nvPr>
            <p:ph/>
          </p:nvPr>
        </p:nvSpPr>
        <p:spPr>
          <a:xfrm>
            <a:off x="662436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6" name="PlaceHolder 5"/>
          <p:cNvSpPr>
            <a:spLocks noGrp="1"/>
          </p:cNvSpPr>
          <p:nvPr>
            <p:ph/>
          </p:nvPr>
        </p:nvSpPr>
        <p:spPr>
          <a:xfrm>
            <a:off x="50292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7" name="PlaceHolder 6"/>
          <p:cNvSpPr>
            <a:spLocks noGrp="1"/>
          </p:cNvSpPr>
          <p:nvPr>
            <p:ph/>
          </p:nvPr>
        </p:nvSpPr>
        <p:spPr>
          <a:xfrm>
            <a:off x="356364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08" name="PlaceHolder 7"/>
          <p:cNvSpPr>
            <a:spLocks noGrp="1"/>
          </p:cNvSpPr>
          <p:nvPr>
            <p:ph/>
          </p:nvPr>
        </p:nvSpPr>
        <p:spPr>
          <a:xfrm>
            <a:off x="662436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14" name="PlaceHolder 2"/>
          <p:cNvSpPr>
            <a:spLocks noGrp="1"/>
          </p:cNvSpPr>
          <p:nvPr>
            <p:ph type="subTitle"/>
          </p:nvPr>
        </p:nvSpPr>
        <p:spPr>
          <a:xfrm>
            <a:off x="502920" y="3637440"/>
            <a:ext cx="9052200" cy="90154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16" name="PlaceHolder 2"/>
          <p:cNvSpPr>
            <a:spLocks noGrp="1"/>
          </p:cNvSpPr>
          <p:nvPr>
            <p:ph/>
          </p:nvPr>
        </p:nvSpPr>
        <p:spPr>
          <a:xfrm>
            <a:off x="502920" y="3637440"/>
            <a:ext cx="9052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18"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19"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7" name="PlaceHolder 2"/>
          <p:cNvSpPr>
            <a:spLocks noGrp="1"/>
          </p:cNvSpPr>
          <p:nvPr>
            <p:ph/>
          </p:nvPr>
        </p:nvSpPr>
        <p:spPr>
          <a:xfrm>
            <a:off x="502920" y="3637440"/>
            <a:ext cx="9052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502920" y="619920"/>
            <a:ext cx="9052200" cy="120330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23"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24"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25"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27"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28"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29" name="PlaceHolder 4"/>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31"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2"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3" name="PlaceHolder 4"/>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35" name="PlaceHolder 2"/>
          <p:cNvSpPr>
            <a:spLocks noGrp="1"/>
          </p:cNvSpPr>
          <p:nvPr>
            <p:ph/>
          </p:nvPr>
        </p:nvSpPr>
        <p:spPr>
          <a:xfrm>
            <a:off x="502920" y="363744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6" name="PlaceHolder 3"/>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38"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39"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0"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1" name="PlaceHolder 5"/>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43" name="PlaceHolder 2"/>
          <p:cNvSpPr>
            <a:spLocks noGrp="1"/>
          </p:cNvSpPr>
          <p:nvPr>
            <p:ph/>
          </p:nvPr>
        </p:nvSpPr>
        <p:spPr>
          <a:xfrm>
            <a:off x="50292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4" name="PlaceHolder 3"/>
          <p:cNvSpPr>
            <a:spLocks noGrp="1"/>
          </p:cNvSpPr>
          <p:nvPr>
            <p:ph/>
          </p:nvPr>
        </p:nvSpPr>
        <p:spPr>
          <a:xfrm>
            <a:off x="356364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5" name="PlaceHolder 4"/>
          <p:cNvSpPr>
            <a:spLocks noGrp="1"/>
          </p:cNvSpPr>
          <p:nvPr>
            <p:ph/>
          </p:nvPr>
        </p:nvSpPr>
        <p:spPr>
          <a:xfrm>
            <a:off x="662436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6" name="PlaceHolder 5"/>
          <p:cNvSpPr>
            <a:spLocks noGrp="1"/>
          </p:cNvSpPr>
          <p:nvPr>
            <p:ph/>
          </p:nvPr>
        </p:nvSpPr>
        <p:spPr>
          <a:xfrm>
            <a:off x="50292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7" name="PlaceHolder 6"/>
          <p:cNvSpPr>
            <a:spLocks noGrp="1"/>
          </p:cNvSpPr>
          <p:nvPr>
            <p:ph/>
          </p:nvPr>
        </p:nvSpPr>
        <p:spPr>
          <a:xfrm>
            <a:off x="356364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8" name="PlaceHolder 7"/>
          <p:cNvSpPr>
            <a:spLocks noGrp="1"/>
          </p:cNvSpPr>
          <p:nvPr>
            <p:ph/>
          </p:nvPr>
        </p:nvSpPr>
        <p:spPr>
          <a:xfrm>
            <a:off x="662436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54" name="PlaceHolder 2"/>
          <p:cNvSpPr>
            <a:spLocks noGrp="1"/>
          </p:cNvSpPr>
          <p:nvPr>
            <p:ph type="subTitle"/>
          </p:nvPr>
        </p:nvSpPr>
        <p:spPr>
          <a:xfrm>
            <a:off x="502920" y="3637440"/>
            <a:ext cx="9052200" cy="90154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56" name="PlaceHolder 2"/>
          <p:cNvSpPr>
            <a:spLocks noGrp="1"/>
          </p:cNvSpPr>
          <p:nvPr>
            <p:ph/>
          </p:nvPr>
        </p:nvSpPr>
        <p:spPr>
          <a:xfrm>
            <a:off x="502920" y="3637440"/>
            <a:ext cx="9052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9"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40"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58"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59"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502920" y="619920"/>
            <a:ext cx="9052200" cy="120330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63"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64"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65"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67"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68"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69" name="PlaceHolder 4"/>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71"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2"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3" name="PlaceHolder 4"/>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75" name="PlaceHolder 2"/>
          <p:cNvSpPr>
            <a:spLocks noGrp="1"/>
          </p:cNvSpPr>
          <p:nvPr>
            <p:ph/>
          </p:nvPr>
        </p:nvSpPr>
        <p:spPr>
          <a:xfrm>
            <a:off x="502920" y="363744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6" name="PlaceHolder 3"/>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78"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79"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0"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1" name="PlaceHolder 5"/>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83" name="PlaceHolder 2"/>
          <p:cNvSpPr>
            <a:spLocks noGrp="1"/>
          </p:cNvSpPr>
          <p:nvPr>
            <p:ph/>
          </p:nvPr>
        </p:nvSpPr>
        <p:spPr>
          <a:xfrm>
            <a:off x="50292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4" name="PlaceHolder 3"/>
          <p:cNvSpPr>
            <a:spLocks noGrp="1"/>
          </p:cNvSpPr>
          <p:nvPr>
            <p:ph/>
          </p:nvPr>
        </p:nvSpPr>
        <p:spPr>
          <a:xfrm>
            <a:off x="356364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5" name="PlaceHolder 4"/>
          <p:cNvSpPr>
            <a:spLocks noGrp="1"/>
          </p:cNvSpPr>
          <p:nvPr>
            <p:ph/>
          </p:nvPr>
        </p:nvSpPr>
        <p:spPr>
          <a:xfrm>
            <a:off x="662436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6" name="PlaceHolder 5"/>
          <p:cNvSpPr>
            <a:spLocks noGrp="1"/>
          </p:cNvSpPr>
          <p:nvPr>
            <p:ph/>
          </p:nvPr>
        </p:nvSpPr>
        <p:spPr>
          <a:xfrm>
            <a:off x="50292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7" name="PlaceHolder 6"/>
          <p:cNvSpPr>
            <a:spLocks noGrp="1"/>
          </p:cNvSpPr>
          <p:nvPr>
            <p:ph/>
          </p:nvPr>
        </p:nvSpPr>
        <p:spPr>
          <a:xfrm>
            <a:off x="356364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8" name="PlaceHolder 7"/>
          <p:cNvSpPr>
            <a:spLocks noGrp="1"/>
          </p:cNvSpPr>
          <p:nvPr>
            <p:ph/>
          </p:nvPr>
        </p:nvSpPr>
        <p:spPr>
          <a:xfrm>
            <a:off x="662436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84" name="PlaceHolder 2"/>
          <p:cNvSpPr>
            <a:spLocks noGrp="1"/>
          </p:cNvSpPr>
          <p:nvPr>
            <p:ph type="subTitle"/>
          </p:nvPr>
        </p:nvSpPr>
        <p:spPr>
          <a:xfrm>
            <a:off x="502920" y="3637440"/>
            <a:ext cx="9052200" cy="90154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86" name="PlaceHolder 2"/>
          <p:cNvSpPr>
            <a:spLocks noGrp="1"/>
          </p:cNvSpPr>
          <p:nvPr>
            <p:ph/>
          </p:nvPr>
        </p:nvSpPr>
        <p:spPr>
          <a:xfrm>
            <a:off x="502920" y="3637440"/>
            <a:ext cx="9052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88"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89"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502920" y="619920"/>
            <a:ext cx="9052200" cy="120330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93"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4"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5"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97"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8"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9" name="PlaceHolder 4"/>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01"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2"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3" name="PlaceHolder 4"/>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05" name="PlaceHolder 2"/>
          <p:cNvSpPr>
            <a:spLocks noGrp="1"/>
          </p:cNvSpPr>
          <p:nvPr>
            <p:ph/>
          </p:nvPr>
        </p:nvSpPr>
        <p:spPr>
          <a:xfrm>
            <a:off x="502920" y="363744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6" name="PlaceHolder 3"/>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08"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9"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0"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1" name="PlaceHolder 5"/>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 name="PlaceHolder 1"/>
          <p:cNvSpPr>
            <a:spLocks noGrp="1"/>
          </p:cNvSpPr>
          <p:nvPr>
            <p:ph type="subTitle"/>
          </p:nvPr>
        </p:nvSpPr>
        <p:spPr>
          <a:xfrm>
            <a:off x="502920" y="619920"/>
            <a:ext cx="9052200" cy="1203300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13" name="PlaceHolder 2"/>
          <p:cNvSpPr>
            <a:spLocks noGrp="1"/>
          </p:cNvSpPr>
          <p:nvPr>
            <p:ph/>
          </p:nvPr>
        </p:nvSpPr>
        <p:spPr>
          <a:xfrm>
            <a:off x="50292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4" name="PlaceHolder 3"/>
          <p:cNvSpPr>
            <a:spLocks noGrp="1"/>
          </p:cNvSpPr>
          <p:nvPr>
            <p:ph/>
          </p:nvPr>
        </p:nvSpPr>
        <p:spPr>
          <a:xfrm>
            <a:off x="356364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5" name="PlaceHolder 4"/>
          <p:cNvSpPr>
            <a:spLocks noGrp="1"/>
          </p:cNvSpPr>
          <p:nvPr>
            <p:ph/>
          </p:nvPr>
        </p:nvSpPr>
        <p:spPr>
          <a:xfrm>
            <a:off x="6624360" y="363744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6" name="PlaceHolder 5"/>
          <p:cNvSpPr>
            <a:spLocks noGrp="1"/>
          </p:cNvSpPr>
          <p:nvPr>
            <p:ph/>
          </p:nvPr>
        </p:nvSpPr>
        <p:spPr>
          <a:xfrm>
            <a:off x="50292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7" name="PlaceHolder 6"/>
          <p:cNvSpPr>
            <a:spLocks noGrp="1"/>
          </p:cNvSpPr>
          <p:nvPr>
            <p:ph/>
          </p:nvPr>
        </p:nvSpPr>
        <p:spPr>
          <a:xfrm>
            <a:off x="356364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8" name="PlaceHolder 7"/>
          <p:cNvSpPr>
            <a:spLocks noGrp="1"/>
          </p:cNvSpPr>
          <p:nvPr>
            <p:ph/>
          </p:nvPr>
        </p:nvSpPr>
        <p:spPr>
          <a:xfrm>
            <a:off x="6624360" y="8346600"/>
            <a:ext cx="291456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0059145" cy="155448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114127" y="4106891"/>
            <a:ext cx="5839753" cy="3435208"/>
          </a:xfrm>
        </p:spPr>
        <p:txBody>
          <a:bodyPr anchor="b">
            <a:noAutofit/>
          </a:bodyPr>
          <a:lstStyle>
            <a:lvl1pPr algn="ctr">
              <a:defRPr sz="5280">
                <a:effectLst/>
              </a:defRPr>
            </a:lvl1pPr>
          </a:lstStyle>
          <a:p>
            <a:r>
              <a:rPr lang="en-US"/>
              <a:t>Click to edit Master title style</a:t>
            </a:r>
            <a:endParaRPr lang="en-US" dirty="0"/>
          </a:p>
        </p:txBody>
      </p:sp>
      <p:sp>
        <p:nvSpPr>
          <p:cNvPr id="3" name="Subtitle 2"/>
          <p:cNvSpPr>
            <a:spLocks noGrp="1"/>
          </p:cNvSpPr>
          <p:nvPr>
            <p:ph type="subTitle" idx="1"/>
          </p:nvPr>
        </p:nvSpPr>
        <p:spPr>
          <a:xfrm>
            <a:off x="2114127" y="8156209"/>
            <a:ext cx="5839753" cy="3122676"/>
          </a:xfrm>
        </p:spPr>
        <p:txBody>
          <a:bodyPr anchor="t">
            <a:normAutofit/>
          </a:bodyPr>
          <a:lstStyle>
            <a:lvl1pPr marL="0" indent="0" algn="ctr">
              <a:buNone/>
              <a:defRPr sz="2200">
                <a:solidFill>
                  <a:schemeClr val="tx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71959" y="11457098"/>
            <a:ext cx="740604" cy="633307"/>
          </a:xfrm>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a:xfrm>
            <a:off x="2114127" y="11457098"/>
            <a:ext cx="4471346" cy="633307"/>
          </a:xfrm>
        </p:spPr>
        <p:txBody>
          <a:bodyPr/>
          <a:lstStyle/>
          <a:p>
            <a:endParaRPr lang="en-US" dirty="0"/>
          </a:p>
        </p:txBody>
      </p:sp>
      <p:sp>
        <p:nvSpPr>
          <p:cNvPr id="6" name="Slide Number Placeholder 5"/>
          <p:cNvSpPr>
            <a:spLocks noGrp="1"/>
          </p:cNvSpPr>
          <p:nvPr>
            <p:ph type="sldNum" sz="quarter" idx="12"/>
          </p:nvPr>
        </p:nvSpPr>
        <p:spPr>
          <a:xfrm>
            <a:off x="7499049" y="11457098"/>
            <a:ext cx="454831" cy="633307"/>
          </a:xfrm>
        </p:spPr>
        <p:txBody>
          <a:bodyPr/>
          <a:lstStyle/>
          <a:p>
            <a:fld id="{4FAB73BC-B049-4115-A692-8D63A059BFB8}" type="slidenum">
              <a:rPr lang="en-US" smtClean="0"/>
              <a:t>‹#›</a:t>
            </a:fld>
            <a:endParaRPr lang="en-US" dirty="0"/>
          </a:p>
        </p:txBody>
      </p:sp>
      <p:cxnSp>
        <p:nvCxnSpPr>
          <p:cNvPr id="15" name="Straight Connector 14"/>
          <p:cNvCxnSpPr/>
          <p:nvPr/>
        </p:nvCxnSpPr>
        <p:spPr>
          <a:xfrm>
            <a:off x="2221808" y="7868346"/>
            <a:ext cx="562439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2424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406312" y="5340856"/>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15964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06312" y="3720536"/>
            <a:ext cx="7255087" cy="4131032"/>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406312" y="8465681"/>
            <a:ext cx="7255087" cy="2470701"/>
          </a:xfrm>
        </p:spPr>
        <p:txBody>
          <a:bodyPr anchor="t">
            <a:normAutofit/>
          </a:bodyPr>
          <a:lstStyle>
            <a:lvl1pPr marL="0" indent="0" algn="ctr">
              <a:buNone/>
              <a:defRPr sz="264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406313" y="8158622"/>
            <a:ext cx="725508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504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406312" y="5340856"/>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4553" y="2074765"/>
            <a:ext cx="7478607" cy="29554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94553" y="5637581"/>
            <a:ext cx="3671316" cy="781385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9667" y="5637581"/>
            <a:ext cx="3671316" cy="781385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3426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4555" y="6026008"/>
            <a:ext cx="3671316" cy="1306194"/>
          </a:xfrm>
        </p:spPr>
        <p:txBody>
          <a:bodyPr anchor="b">
            <a:noAutofit/>
          </a:bodyPr>
          <a:lstStyle>
            <a:lvl1pPr marL="0" indent="0">
              <a:buNone/>
              <a:defRPr sz="2640" b="0">
                <a:solidFill>
                  <a:schemeClr val="accent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1294555" y="7351396"/>
            <a:ext cx="3671316" cy="613501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6015" y="6026008"/>
            <a:ext cx="3671316" cy="1306194"/>
          </a:xfrm>
        </p:spPr>
        <p:txBody>
          <a:bodyPr anchor="b">
            <a:noAutofit/>
          </a:bodyPr>
          <a:lstStyle>
            <a:lvl1pPr marL="0" indent="0">
              <a:buNone/>
              <a:defRPr sz="2640" b="0">
                <a:solidFill>
                  <a:schemeClr val="accent1"/>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106015" y="7351396"/>
            <a:ext cx="3671316" cy="613501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41" name="Straight Connector 40"/>
          <p:cNvCxnSpPr/>
          <p:nvPr/>
        </p:nvCxnSpPr>
        <p:spPr>
          <a:xfrm>
            <a:off x="1406313" y="5337252"/>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29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4552" y="2074765"/>
            <a:ext cx="7478609" cy="29554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406313" y="5337252"/>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91727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89870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4551" y="3147344"/>
            <a:ext cx="2790478" cy="3108960"/>
          </a:xfrm>
        </p:spPr>
        <p:txBody>
          <a:bodyPr anchor="b">
            <a:normAutofit/>
          </a:bodyPr>
          <a:lstStyle>
            <a:lvl1pPr algn="ctr">
              <a:defRPr sz="2640" b="0"/>
            </a:lvl1pPr>
          </a:lstStyle>
          <a:p>
            <a:r>
              <a:rPr lang="en-US"/>
              <a:t>Click to edit Master title style</a:t>
            </a:r>
            <a:endParaRPr lang="en-US" dirty="0"/>
          </a:p>
        </p:txBody>
      </p:sp>
      <p:sp>
        <p:nvSpPr>
          <p:cNvPr id="3" name="Content Placeholder 2"/>
          <p:cNvSpPr>
            <a:spLocks noGrp="1"/>
          </p:cNvSpPr>
          <p:nvPr>
            <p:ph idx="1"/>
          </p:nvPr>
        </p:nvSpPr>
        <p:spPr>
          <a:xfrm>
            <a:off x="4532069" y="2226167"/>
            <a:ext cx="4241093" cy="11092466"/>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4551" y="6870414"/>
            <a:ext cx="2790478" cy="5527049"/>
          </a:xfrm>
        </p:spPr>
        <p:txBody>
          <a:bodyPr anchor="t">
            <a:normAutofit/>
          </a:bodyPr>
          <a:lstStyle>
            <a:lvl1pPr marL="0" indent="0" algn="ctr">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406313" y="6601741"/>
            <a:ext cx="256695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992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4552" y="4270019"/>
            <a:ext cx="3995422" cy="3108960"/>
          </a:xfrm>
        </p:spPr>
        <p:txBody>
          <a:bodyPr anchor="b">
            <a:normAutofit/>
          </a:bodyPr>
          <a:lstStyle>
            <a:lvl1pPr algn="ctr">
              <a:defRPr sz="264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701377" y="2341315"/>
            <a:ext cx="3222409" cy="10862175"/>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1294552" y="7378979"/>
            <a:ext cx="3995421" cy="4145280"/>
          </a:xfrm>
        </p:spPr>
        <p:txBody>
          <a:bodyPr anchor="t">
            <a:normAutofit/>
          </a:bodyPr>
          <a:lstStyle>
            <a:lvl1pPr marL="0" indent="0" algn="ctr">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smtClean="0"/>
              <a:t>‹#›</a:t>
            </a:fld>
            <a:endParaRPr lang="en-US" dirty="0"/>
          </a:p>
        </p:txBody>
      </p:sp>
    </p:spTree>
    <p:extLst>
      <p:ext uri="{BB962C8B-B14F-4D97-AF65-F5344CB8AC3E}">
        <p14:creationId xmlns:p14="http://schemas.microsoft.com/office/powerpoint/2010/main" val="330504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4"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45" name="PlaceHolder 3"/>
          <p:cNvSpPr>
            <a:spLocks noGrp="1"/>
          </p:cNvSpPr>
          <p:nvPr>
            <p:ph/>
          </p:nvPr>
        </p:nvSpPr>
        <p:spPr>
          <a:xfrm>
            <a:off x="51415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46" name="PlaceHolder 4"/>
          <p:cNvSpPr>
            <a:spLocks noGrp="1"/>
          </p:cNvSpPr>
          <p:nvPr>
            <p:ph/>
          </p:nvPr>
        </p:nvSpPr>
        <p:spPr>
          <a:xfrm>
            <a:off x="5029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4553" y="10914941"/>
            <a:ext cx="7478607" cy="1284606"/>
          </a:xfrm>
        </p:spPr>
        <p:txBody>
          <a:bodyPr anchor="b">
            <a:normAutofit/>
          </a:bodyPr>
          <a:lstStyle>
            <a:lvl1pPr algn="ctr">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28886" y="2341316"/>
            <a:ext cx="7800630" cy="761887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1294553" y="12199547"/>
            <a:ext cx="7478607" cy="1119081"/>
          </a:xfrm>
        </p:spPr>
        <p:txBody>
          <a:bodyPr anchor="t">
            <a:normAutofit/>
          </a:bodyPr>
          <a:lstStyle>
            <a:lvl1pPr marL="0" indent="0" algn="ctr">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45359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94553" y="2055579"/>
            <a:ext cx="7478607" cy="7021816"/>
          </a:xfrm>
        </p:spPr>
        <p:txBody>
          <a:bodyPr anchor="ctr">
            <a:normAutofit/>
          </a:bodyPr>
          <a:lstStyle>
            <a:lvl1pPr algn="ctr">
              <a:defRPr sz="3520" b="0" cap="none"/>
            </a:lvl1pPr>
          </a:lstStyle>
          <a:p>
            <a:r>
              <a:rPr lang="en-US"/>
              <a:t>Click to edit Master title style</a:t>
            </a:r>
            <a:endParaRPr lang="en-US" dirty="0"/>
          </a:p>
        </p:txBody>
      </p:sp>
      <p:sp>
        <p:nvSpPr>
          <p:cNvPr id="3" name="Text Placeholder 2"/>
          <p:cNvSpPr>
            <a:spLocks noGrp="1"/>
          </p:cNvSpPr>
          <p:nvPr>
            <p:ph type="body" idx="1"/>
          </p:nvPr>
        </p:nvSpPr>
        <p:spPr>
          <a:xfrm>
            <a:off x="1294551" y="9691509"/>
            <a:ext cx="7478610" cy="3627125"/>
          </a:xfrm>
        </p:spPr>
        <p:txBody>
          <a:bodyPr anchor="ctr">
            <a:normAutofit/>
          </a:bodyPr>
          <a:lstStyle>
            <a:lvl1pPr marL="0" indent="0" algn="ctr">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06312" y="9384451"/>
            <a:ext cx="726706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7036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7766" y="2226166"/>
            <a:ext cx="7040275" cy="5373514"/>
          </a:xfrm>
        </p:spPr>
        <p:txBody>
          <a:bodyPr anchor="ctr">
            <a:normAutofit/>
          </a:bodyPr>
          <a:lstStyle>
            <a:lvl1pPr algn="ctr">
              <a:defRPr sz="35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60220" y="7599679"/>
            <a:ext cx="6482078" cy="1477715"/>
          </a:xfrm>
        </p:spPr>
        <p:txBody>
          <a:bodyPr anchor="ctr">
            <a:normAutofit/>
          </a:bodyPr>
          <a:lstStyle>
            <a:lvl1pPr marL="0" indent="0" algn="r">
              <a:buFontTx/>
              <a:buNone/>
              <a:defRPr sz="1980"/>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Edit Master text styles</a:t>
            </a:r>
          </a:p>
        </p:txBody>
      </p:sp>
      <p:sp>
        <p:nvSpPr>
          <p:cNvPr id="3" name="Text Placeholder 2"/>
          <p:cNvSpPr>
            <a:spLocks noGrp="1"/>
          </p:cNvSpPr>
          <p:nvPr>
            <p:ph type="body" idx="1"/>
          </p:nvPr>
        </p:nvSpPr>
        <p:spPr>
          <a:xfrm>
            <a:off x="1294549" y="9845041"/>
            <a:ext cx="7478612" cy="3473592"/>
          </a:xfrm>
        </p:spPr>
        <p:txBody>
          <a:bodyPr anchor="ctr">
            <a:normAutofit/>
          </a:bodyPr>
          <a:lstStyle>
            <a:lvl1pPr marL="0" indent="0" algn="ctr">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934966" y="2052154"/>
            <a:ext cx="503051" cy="1325492"/>
          </a:xfrm>
          <a:prstGeom prst="rect">
            <a:avLst/>
          </a:prstGeom>
        </p:spPr>
        <p:txBody>
          <a:bodyPr vert="horz" lIns="100584" tIns="50292" rIns="100584" bIns="50292" rtlCol="0" anchor="ctr">
            <a:noAutofit/>
          </a:bodyPr>
          <a:lstStyle/>
          <a:p>
            <a:pPr lvl="0"/>
            <a:r>
              <a:rPr lang="en-US" sz="7920" dirty="0">
                <a:solidFill>
                  <a:schemeClr val="tx1"/>
                </a:solidFill>
                <a:effectLst/>
              </a:rPr>
              <a:t>“</a:t>
            </a:r>
          </a:p>
        </p:txBody>
      </p:sp>
      <p:sp>
        <p:nvSpPr>
          <p:cNvPr id="15" name="TextBox 14"/>
          <p:cNvSpPr txBox="1"/>
          <p:nvPr/>
        </p:nvSpPr>
        <p:spPr>
          <a:xfrm>
            <a:off x="8396854" y="6409839"/>
            <a:ext cx="503051" cy="1325492"/>
          </a:xfrm>
          <a:prstGeom prst="rect">
            <a:avLst/>
          </a:prstGeom>
        </p:spPr>
        <p:txBody>
          <a:bodyPr vert="horz" lIns="100584" tIns="50292" rIns="100584" bIns="50292" rtlCol="0" anchor="ctr">
            <a:noAutofit/>
          </a:bodyPr>
          <a:lstStyle/>
          <a:p>
            <a:pPr lvl="0" algn="r"/>
            <a:r>
              <a:rPr lang="en-US" sz="7920" dirty="0">
                <a:solidFill>
                  <a:schemeClr val="tx1"/>
                </a:solidFill>
                <a:effectLst/>
              </a:rPr>
              <a:t>”</a:t>
            </a:r>
          </a:p>
        </p:txBody>
      </p:sp>
      <p:cxnSp>
        <p:nvCxnSpPr>
          <p:cNvPr id="19" name="Straight Connector 18"/>
          <p:cNvCxnSpPr/>
          <p:nvPr/>
        </p:nvCxnSpPr>
        <p:spPr>
          <a:xfrm>
            <a:off x="1406313" y="9384451"/>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3761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4556" y="7499450"/>
            <a:ext cx="7478601" cy="3329280"/>
          </a:xfrm>
        </p:spPr>
        <p:txBody>
          <a:bodyPr anchor="b">
            <a:normAutofit/>
          </a:bodyPr>
          <a:lstStyle>
            <a:lvl1pPr algn="l">
              <a:defRPr sz="3520" b="0" cap="none"/>
            </a:lvl1pPr>
          </a:lstStyle>
          <a:p>
            <a:r>
              <a:rPr lang="en-US"/>
              <a:t>Click to edit Master title style</a:t>
            </a:r>
            <a:endParaRPr lang="en-US" dirty="0"/>
          </a:p>
        </p:txBody>
      </p:sp>
      <p:sp>
        <p:nvSpPr>
          <p:cNvPr id="3" name="Text Placeholder 2"/>
          <p:cNvSpPr>
            <a:spLocks noGrp="1"/>
          </p:cNvSpPr>
          <p:nvPr>
            <p:ph type="body" idx="1"/>
          </p:nvPr>
        </p:nvSpPr>
        <p:spPr>
          <a:xfrm>
            <a:off x="1294555" y="10828730"/>
            <a:ext cx="7478603" cy="1950240"/>
          </a:xfrm>
        </p:spPr>
        <p:txBody>
          <a:bodyPr anchor="t">
            <a:normAutofit/>
          </a:bodyPr>
          <a:lstStyle>
            <a:lvl1pPr marL="0" indent="0" algn="l">
              <a:buNone/>
              <a:defRPr sz="198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66815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0358" y="2226166"/>
            <a:ext cx="6957685" cy="5085647"/>
          </a:xfrm>
        </p:spPr>
        <p:txBody>
          <a:bodyPr anchor="ctr">
            <a:normAutofit/>
          </a:bodyPr>
          <a:lstStyle>
            <a:lvl1pPr algn="ctr">
              <a:defRPr sz="352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294555" y="8249107"/>
            <a:ext cx="7478603" cy="2010461"/>
          </a:xfrm>
        </p:spPr>
        <p:txBody>
          <a:bodyPr anchor="b">
            <a:normAutofit/>
          </a:bodyPr>
          <a:lstStyle>
            <a:lvl1pPr marL="0" indent="0" algn="l">
              <a:spcBef>
                <a:spcPts val="0"/>
              </a:spcBef>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4551" y="10267245"/>
            <a:ext cx="7478610" cy="3051387"/>
          </a:xfrm>
        </p:spPr>
        <p:txBody>
          <a:bodyPr anchor="t">
            <a:normAutofit/>
          </a:bodyPr>
          <a:lstStyle>
            <a:lvl1pPr marL="0" indent="0" algn="l">
              <a:buNone/>
              <a:defRPr sz="1760">
                <a:solidFill>
                  <a:schemeClr val="tx1"/>
                </a:soli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965867" y="2032962"/>
            <a:ext cx="503051" cy="1325492"/>
          </a:xfrm>
          <a:prstGeom prst="rect">
            <a:avLst/>
          </a:prstGeom>
        </p:spPr>
        <p:txBody>
          <a:bodyPr vert="horz" lIns="100584" tIns="50292" rIns="100584" bIns="50292" rtlCol="0" anchor="ctr">
            <a:noAutofit/>
          </a:bodyPr>
          <a:lstStyle/>
          <a:p>
            <a:pPr lvl="0"/>
            <a:r>
              <a:rPr lang="en-US" sz="8800" dirty="0">
                <a:solidFill>
                  <a:schemeClr val="tx1"/>
                </a:solidFill>
                <a:effectLst/>
              </a:rPr>
              <a:t>“</a:t>
            </a:r>
          </a:p>
        </p:txBody>
      </p:sp>
      <p:sp>
        <p:nvSpPr>
          <p:cNvPr id="13" name="TextBox 12"/>
          <p:cNvSpPr txBox="1"/>
          <p:nvPr/>
        </p:nvSpPr>
        <p:spPr>
          <a:xfrm>
            <a:off x="8414776" y="5910850"/>
            <a:ext cx="503051" cy="1325492"/>
          </a:xfrm>
          <a:prstGeom prst="rect">
            <a:avLst/>
          </a:prstGeom>
        </p:spPr>
        <p:txBody>
          <a:bodyPr vert="horz" lIns="100584" tIns="50292" rIns="100584" bIns="50292" rtlCol="0" anchor="ctr">
            <a:noAutofit/>
          </a:bodyPr>
          <a:lstStyle/>
          <a:p>
            <a:pPr lvl="0" algn="r"/>
            <a:r>
              <a:rPr lang="en-US" sz="8800" dirty="0">
                <a:solidFill>
                  <a:schemeClr val="tx1"/>
                </a:solidFill>
                <a:effectLst/>
              </a:rPr>
              <a:t>”</a:t>
            </a:r>
          </a:p>
        </p:txBody>
      </p:sp>
      <p:cxnSp>
        <p:nvCxnSpPr>
          <p:cNvPr id="26" name="Straight Connector 25"/>
          <p:cNvCxnSpPr/>
          <p:nvPr/>
        </p:nvCxnSpPr>
        <p:spPr>
          <a:xfrm>
            <a:off x="1406313" y="7772400"/>
            <a:ext cx="725508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160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4552" y="2226165"/>
            <a:ext cx="7478607" cy="5200792"/>
          </a:xfrm>
        </p:spPr>
        <p:txBody>
          <a:bodyPr vert="horz" lIns="91440" tIns="45720" rIns="91440" bIns="45720" rtlCol="0" anchor="ctr">
            <a:normAutofit/>
          </a:bodyPr>
          <a:lstStyle>
            <a:lvl1pPr>
              <a:defRPr lang="en-US" sz="352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4555" y="8083296"/>
            <a:ext cx="7478603" cy="2051914"/>
          </a:xfrm>
        </p:spPr>
        <p:txBody>
          <a:bodyPr anchor="b">
            <a:normAutofit/>
          </a:bodyPr>
          <a:lstStyle>
            <a:lvl1pPr marL="0" indent="0" algn="l">
              <a:spcBef>
                <a:spcPts val="0"/>
              </a:spcBef>
              <a:buNone/>
              <a:defRPr sz="2200">
                <a:solidFill>
                  <a:schemeClr val="tx1"/>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4553" y="10132908"/>
            <a:ext cx="7478607" cy="3185725"/>
          </a:xfrm>
        </p:spPr>
        <p:txBody>
          <a:bodyPr anchor="t">
            <a:normAutofit/>
          </a:bodyPr>
          <a:lstStyle>
            <a:lvl1pPr marL="0" indent="0" algn="l">
              <a:buNone/>
              <a:defRPr sz="1760">
                <a:solidFill>
                  <a:schemeClr val="tx1"/>
                </a:soli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06317" y="7772400"/>
            <a:ext cx="726706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09748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4551" y="5644307"/>
            <a:ext cx="7478610" cy="7674328"/>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406313" y="5337252"/>
            <a:ext cx="726706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5520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334" y="2055580"/>
            <a:ext cx="1780823" cy="1126305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4554" y="2055580"/>
            <a:ext cx="5407060" cy="1126305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6870063" y="2055580"/>
            <a:ext cx="0" cy="11263051"/>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528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Option 2">
    <p:bg>
      <p:bgPr>
        <a:solidFill>
          <a:schemeClr val="accent2"/>
        </a:solidFill>
        <a:effectLst/>
      </p:bgPr>
    </p:bg>
    <p:spTree>
      <p:nvGrpSpPr>
        <p:cNvPr id="1" name=""/>
        <p:cNvGrpSpPr/>
        <p:nvPr/>
      </p:nvGrpSpPr>
      <p:grpSpPr>
        <a:xfrm>
          <a:off x="0" y="0"/>
          <a:ext cx="0" cy="0"/>
          <a:chOff x="0" y="0"/>
          <a:chExt cx="0" cy="0"/>
        </a:xfrm>
      </p:grpSpPr>
      <p:pic>
        <p:nvPicPr>
          <p:cNvPr id="5" name="Picture 4" descr="Shape, square&#10;&#10;Description automatically generated">
            <a:extLst>
              <a:ext uri="{FF2B5EF4-FFF2-40B4-BE49-F238E27FC236}">
                <a16:creationId xmlns:a16="http://schemas.microsoft.com/office/drawing/2014/main" id="{532844B3-1432-463A-B53B-CA38CE2AE9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0"/>
            <a:ext cx="10058400" cy="15543139"/>
          </a:xfrm>
          <a:prstGeom prst="rect">
            <a:avLst/>
          </a:prstGeom>
        </p:spPr>
      </p:pic>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330835"/>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2" name="Picture 6">
            <a:extLst>
              <a:ext uri="{FF2B5EF4-FFF2-40B4-BE49-F238E27FC236}">
                <a16:creationId xmlns:a16="http://schemas.microsoft.com/office/drawing/2014/main" id="{C67834F2-3518-4B93-B3ED-64F30069E994}"/>
              </a:ext>
            </a:extLst>
          </p:cNvPr>
          <p:cNvGrpSpPr/>
          <p:nvPr/>
        </p:nvGrpSpPr>
        <p:grpSpPr>
          <a:xfrm>
            <a:off x="2693195" y="7223767"/>
            <a:ext cx="7148044" cy="4937770"/>
            <a:chOff x="2693195" y="7223767"/>
            <a:chExt cx="7148044" cy="4937770"/>
          </a:xfrm>
        </p:grpSpPr>
        <p:sp>
          <p:nvSpPr>
            <p:cNvPr id="63" name="Freeform: Shape 62">
              <a:extLst>
                <a:ext uri="{FF2B5EF4-FFF2-40B4-BE49-F238E27FC236}">
                  <a16:creationId xmlns:a16="http://schemas.microsoft.com/office/drawing/2014/main" id="{B3EA7B21-53B9-4D9A-996C-EFBACC19E559}"/>
                </a:ext>
              </a:extLst>
            </p:cNvPr>
            <p:cNvSpPr/>
            <p:nvPr/>
          </p:nvSpPr>
          <p:spPr>
            <a:xfrm>
              <a:off x="3521518" y="8063187"/>
              <a:ext cx="3341972" cy="3341972"/>
            </a:xfrm>
            <a:custGeom>
              <a:avLst/>
              <a:gdLst>
                <a:gd name="connsiteX0" fmla="*/ 3341972 w 3341972"/>
                <a:gd name="connsiteY0" fmla="*/ 1670986 h 3341972"/>
                <a:gd name="connsiteX1" fmla="*/ 1670986 w 3341972"/>
                <a:gd name="connsiteY1" fmla="*/ 3341973 h 3341972"/>
                <a:gd name="connsiteX2" fmla="*/ 0 w 3341972"/>
                <a:gd name="connsiteY2" fmla="*/ 1670986 h 3341972"/>
                <a:gd name="connsiteX3" fmla="*/ 1670986 w 3341972"/>
                <a:gd name="connsiteY3" fmla="*/ 0 h 3341972"/>
                <a:gd name="connsiteX4" fmla="*/ 3341972 w 3341972"/>
                <a:gd name="connsiteY4" fmla="*/ 1670986 h 33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1972" h="3341972">
                  <a:moveTo>
                    <a:pt x="3341972" y="1670986"/>
                  </a:moveTo>
                  <a:cubicBezTo>
                    <a:pt x="3341972" y="2593847"/>
                    <a:pt x="2593847" y="3341973"/>
                    <a:pt x="1670986" y="3341973"/>
                  </a:cubicBezTo>
                  <a:cubicBezTo>
                    <a:pt x="748126" y="3341973"/>
                    <a:pt x="0" y="2593847"/>
                    <a:pt x="0" y="1670986"/>
                  </a:cubicBezTo>
                  <a:cubicBezTo>
                    <a:pt x="0" y="748126"/>
                    <a:pt x="748126" y="0"/>
                    <a:pt x="1670986" y="0"/>
                  </a:cubicBezTo>
                  <a:cubicBezTo>
                    <a:pt x="2593847" y="0"/>
                    <a:pt x="3341972" y="748126"/>
                    <a:pt x="3341972" y="1670986"/>
                  </a:cubicBezTo>
                  <a:close/>
                </a:path>
              </a:pathLst>
            </a:custGeom>
            <a:solidFill>
              <a:srgbClr val="231F20"/>
            </a:solidFill>
            <a:ln w="12462"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71083BC-826E-436E-847C-8E29386DF172}"/>
                </a:ext>
              </a:extLst>
            </p:cNvPr>
            <p:cNvSpPr/>
            <p:nvPr/>
          </p:nvSpPr>
          <p:spPr>
            <a:xfrm>
              <a:off x="5152104" y="10391670"/>
              <a:ext cx="4689135" cy="1000023"/>
            </a:xfrm>
            <a:custGeom>
              <a:avLst/>
              <a:gdLst>
                <a:gd name="connsiteX0" fmla="*/ 0 w 4689135"/>
                <a:gd name="connsiteY0" fmla="*/ 0 h 1000023"/>
                <a:gd name="connsiteX1" fmla="*/ 4689136 w 4689135"/>
                <a:gd name="connsiteY1" fmla="*/ 0 h 1000023"/>
                <a:gd name="connsiteX2" fmla="*/ 4689136 w 4689135"/>
                <a:gd name="connsiteY2" fmla="*/ 1000023 h 1000023"/>
                <a:gd name="connsiteX3" fmla="*/ 0 w 4689135"/>
                <a:gd name="connsiteY3" fmla="*/ 1000023 h 1000023"/>
              </a:gdLst>
              <a:ahLst/>
              <a:cxnLst>
                <a:cxn ang="0">
                  <a:pos x="connsiteX0" y="connsiteY0"/>
                </a:cxn>
                <a:cxn ang="0">
                  <a:pos x="connsiteX1" y="connsiteY1"/>
                </a:cxn>
                <a:cxn ang="0">
                  <a:pos x="connsiteX2" y="connsiteY2"/>
                </a:cxn>
                <a:cxn ang="0">
                  <a:pos x="connsiteX3" y="connsiteY3"/>
                </a:cxn>
              </a:cxnLst>
              <a:rect l="l" t="t" r="r" b="b"/>
              <a:pathLst>
                <a:path w="4689135" h="1000023">
                  <a:moveTo>
                    <a:pt x="0" y="0"/>
                  </a:moveTo>
                  <a:lnTo>
                    <a:pt x="4689136" y="0"/>
                  </a:lnTo>
                  <a:lnTo>
                    <a:pt x="4689136" y="1000023"/>
                  </a:lnTo>
                  <a:lnTo>
                    <a:pt x="0" y="1000023"/>
                  </a:lnTo>
                  <a:close/>
                </a:path>
              </a:pathLst>
            </a:custGeom>
            <a:solidFill>
              <a:srgbClr val="231F20"/>
            </a:solidFill>
            <a:ln w="24924" cap="flat">
              <a:solidFill>
                <a:srgbClr val="231F20"/>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7A6551E4-CB8A-4B2E-912F-D539203AEDC8}"/>
                </a:ext>
              </a:extLst>
            </p:cNvPr>
            <p:cNvSpPr/>
            <p:nvPr/>
          </p:nvSpPr>
          <p:spPr>
            <a:xfrm>
              <a:off x="74733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75D78AD-C053-4470-BA57-8E220D5BF6BB}"/>
                </a:ext>
              </a:extLst>
            </p:cNvPr>
            <p:cNvSpPr/>
            <p:nvPr/>
          </p:nvSpPr>
          <p:spPr>
            <a:xfrm>
              <a:off x="700626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E1ACB07-0048-4F29-895C-78CDCFF6C4A6}"/>
                </a:ext>
              </a:extLst>
            </p:cNvPr>
            <p:cNvSpPr/>
            <p:nvPr/>
          </p:nvSpPr>
          <p:spPr>
            <a:xfrm>
              <a:off x="6701766"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0FB78045-6C2D-41C7-9AC5-ECEAFEE60A87}"/>
                </a:ext>
              </a:extLst>
            </p:cNvPr>
            <p:cNvSpPr/>
            <p:nvPr/>
          </p:nvSpPr>
          <p:spPr>
            <a:xfrm>
              <a:off x="685401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1849E707-9357-43DB-94CD-0BA7F9139535}"/>
                </a:ext>
              </a:extLst>
            </p:cNvPr>
            <p:cNvSpPr/>
            <p:nvPr/>
          </p:nvSpPr>
          <p:spPr>
            <a:xfrm>
              <a:off x="763570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3DBB296-6D0C-4397-BE04-6AF9EE156B28}"/>
                </a:ext>
              </a:extLst>
            </p:cNvPr>
            <p:cNvSpPr/>
            <p:nvPr/>
          </p:nvSpPr>
          <p:spPr>
            <a:xfrm>
              <a:off x="779817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41398E1-2CE0-4763-8D13-804D9345A605}"/>
                </a:ext>
              </a:extLst>
            </p:cNvPr>
            <p:cNvSpPr/>
            <p:nvPr/>
          </p:nvSpPr>
          <p:spPr>
            <a:xfrm>
              <a:off x="7960647"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3BA0F22-1D74-4017-94CB-F04EAFCDB77B}"/>
                </a:ext>
              </a:extLst>
            </p:cNvPr>
            <p:cNvSpPr/>
            <p:nvPr/>
          </p:nvSpPr>
          <p:spPr>
            <a:xfrm>
              <a:off x="811289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CC0F85B5-FA05-4136-976C-11A0FA6656F5}"/>
                </a:ext>
              </a:extLst>
            </p:cNvPr>
            <p:cNvSpPr/>
            <p:nvPr/>
          </p:nvSpPr>
          <p:spPr>
            <a:xfrm>
              <a:off x="827337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F895A034-A708-4436-9CB3-1E7D46DCC15E}"/>
                </a:ext>
              </a:extLst>
            </p:cNvPr>
            <p:cNvSpPr/>
            <p:nvPr/>
          </p:nvSpPr>
          <p:spPr>
            <a:xfrm>
              <a:off x="7006261"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A35D7DE-2CD6-42C0-B3E8-895D5AC2CAC7}"/>
                </a:ext>
              </a:extLst>
            </p:cNvPr>
            <p:cNvSpPr/>
            <p:nvPr/>
          </p:nvSpPr>
          <p:spPr>
            <a:xfrm>
              <a:off x="7473354"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40265B0D-F80C-4998-A727-3F78178C617E}"/>
                </a:ext>
              </a:extLst>
            </p:cNvPr>
            <p:cNvSpPr/>
            <p:nvPr/>
          </p:nvSpPr>
          <p:spPr>
            <a:xfrm>
              <a:off x="763570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3EEC7C3D-770A-4872-8B17-F19CEB62466F}"/>
                </a:ext>
              </a:extLst>
            </p:cNvPr>
            <p:cNvSpPr/>
            <p:nvPr/>
          </p:nvSpPr>
          <p:spPr>
            <a:xfrm>
              <a:off x="779817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65DA4411-47F0-4BD2-B7DA-95EB6642EE98}"/>
                </a:ext>
              </a:extLst>
            </p:cNvPr>
            <p:cNvSpPr/>
            <p:nvPr/>
          </p:nvSpPr>
          <p:spPr>
            <a:xfrm>
              <a:off x="79606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CFCB6BC7-E589-4251-81AD-066049BE7834}"/>
                </a:ext>
              </a:extLst>
            </p:cNvPr>
            <p:cNvSpPr/>
            <p:nvPr/>
          </p:nvSpPr>
          <p:spPr>
            <a:xfrm>
              <a:off x="811289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1A3D241-59F7-48A1-A9A2-8C73C74A98D6}"/>
                </a:ext>
              </a:extLst>
            </p:cNvPr>
            <p:cNvSpPr/>
            <p:nvPr/>
          </p:nvSpPr>
          <p:spPr>
            <a:xfrm>
              <a:off x="828546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33A8E336-A218-4C25-88E9-F26B852CA0A6}"/>
                </a:ext>
              </a:extLst>
            </p:cNvPr>
            <p:cNvSpPr/>
            <p:nvPr/>
          </p:nvSpPr>
          <p:spPr>
            <a:xfrm>
              <a:off x="84378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96CA185-259A-45B2-8BA0-58502B098532}"/>
                </a:ext>
              </a:extLst>
            </p:cNvPr>
            <p:cNvSpPr/>
            <p:nvPr/>
          </p:nvSpPr>
          <p:spPr>
            <a:xfrm>
              <a:off x="731088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20693F-D7C7-4B2A-883D-E788EDEAB880}"/>
                </a:ext>
              </a:extLst>
            </p:cNvPr>
            <p:cNvSpPr/>
            <p:nvPr/>
          </p:nvSpPr>
          <p:spPr>
            <a:xfrm>
              <a:off x="714840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D6E4C29E-1A42-430D-BE41-6F3EE309D190}"/>
                </a:ext>
              </a:extLst>
            </p:cNvPr>
            <p:cNvSpPr/>
            <p:nvPr/>
          </p:nvSpPr>
          <p:spPr>
            <a:xfrm>
              <a:off x="843073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C31C7FC-8894-4788-A727-6129F1110132}"/>
                </a:ext>
              </a:extLst>
            </p:cNvPr>
            <p:cNvSpPr/>
            <p:nvPr/>
          </p:nvSpPr>
          <p:spPr>
            <a:xfrm>
              <a:off x="859919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3BCCDCB-E6A3-4397-BD22-6E82838EEA0A}"/>
                </a:ext>
              </a:extLst>
            </p:cNvPr>
            <p:cNvSpPr/>
            <p:nvPr/>
          </p:nvSpPr>
          <p:spPr>
            <a:xfrm>
              <a:off x="876166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F94D3A7-1E64-4963-9CDF-3EBE5A90474E}"/>
                </a:ext>
              </a:extLst>
            </p:cNvPr>
            <p:cNvSpPr/>
            <p:nvPr/>
          </p:nvSpPr>
          <p:spPr>
            <a:xfrm>
              <a:off x="892401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DB904F4-DEC1-4642-AF9A-5D1A74CD153D}"/>
                </a:ext>
              </a:extLst>
            </p:cNvPr>
            <p:cNvSpPr/>
            <p:nvPr/>
          </p:nvSpPr>
          <p:spPr>
            <a:xfrm>
              <a:off x="908648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81D20CEC-C854-43A5-B8DA-091F230AD853}"/>
                </a:ext>
              </a:extLst>
            </p:cNvPr>
            <p:cNvSpPr/>
            <p:nvPr/>
          </p:nvSpPr>
          <p:spPr>
            <a:xfrm>
              <a:off x="923873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23BD39A-5D6D-4117-9EE1-8B827CE09E01}"/>
                </a:ext>
              </a:extLst>
            </p:cNvPr>
            <p:cNvSpPr/>
            <p:nvPr/>
          </p:nvSpPr>
          <p:spPr>
            <a:xfrm>
              <a:off x="9399209"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1BC4D8F-7FE5-46D9-AB67-7DD4EA43A630}"/>
                </a:ext>
              </a:extLst>
            </p:cNvPr>
            <p:cNvSpPr/>
            <p:nvPr/>
          </p:nvSpPr>
          <p:spPr>
            <a:xfrm>
              <a:off x="955669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E1112697-8F84-4F68-9B33-582A8CE9FFD1}"/>
                </a:ext>
              </a:extLst>
            </p:cNvPr>
            <p:cNvSpPr/>
            <p:nvPr/>
          </p:nvSpPr>
          <p:spPr>
            <a:xfrm>
              <a:off x="859569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A326786-A6A3-4C62-AFB3-AABE40912257}"/>
                </a:ext>
              </a:extLst>
            </p:cNvPr>
            <p:cNvSpPr/>
            <p:nvPr/>
          </p:nvSpPr>
          <p:spPr>
            <a:xfrm>
              <a:off x="87580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82C242C3-C94C-4FD2-84A4-3459C88020FC}"/>
                </a:ext>
              </a:extLst>
            </p:cNvPr>
            <p:cNvSpPr/>
            <p:nvPr/>
          </p:nvSpPr>
          <p:spPr>
            <a:xfrm>
              <a:off x="892052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EFD245E-C152-4693-A3AD-0671CCF8CBA3}"/>
                </a:ext>
              </a:extLst>
            </p:cNvPr>
            <p:cNvSpPr/>
            <p:nvPr/>
          </p:nvSpPr>
          <p:spPr>
            <a:xfrm>
              <a:off x="908299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E0FE9517-D4F4-4EBA-AB08-C8B8C73D028D}"/>
                </a:ext>
              </a:extLst>
            </p:cNvPr>
            <p:cNvSpPr/>
            <p:nvPr/>
          </p:nvSpPr>
          <p:spPr>
            <a:xfrm>
              <a:off x="92352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9876094-CAF7-42F7-8C3E-0910E3DCFDB4}"/>
                </a:ext>
              </a:extLst>
            </p:cNvPr>
            <p:cNvSpPr/>
            <p:nvPr/>
          </p:nvSpPr>
          <p:spPr>
            <a:xfrm>
              <a:off x="939571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4DC46375-B7CC-4915-B3E6-B7909BB824D4}"/>
                </a:ext>
              </a:extLst>
            </p:cNvPr>
            <p:cNvSpPr/>
            <p:nvPr/>
          </p:nvSpPr>
          <p:spPr>
            <a:xfrm>
              <a:off x="955307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715F584-DDF9-4CEB-A6BF-FB9AA2E2FE69}"/>
                </a:ext>
              </a:extLst>
            </p:cNvPr>
            <p:cNvSpPr/>
            <p:nvPr/>
          </p:nvSpPr>
          <p:spPr>
            <a:xfrm>
              <a:off x="97140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BB6C98BD-84AF-4B0A-A56C-C46295D5A2B8}"/>
                </a:ext>
              </a:extLst>
            </p:cNvPr>
            <p:cNvSpPr/>
            <p:nvPr/>
          </p:nvSpPr>
          <p:spPr>
            <a:xfrm>
              <a:off x="972265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C5D1247-32E4-4AA0-888F-AEDE10205D6F}"/>
                </a:ext>
              </a:extLst>
            </p:cNvPr>
            <p:cNvSpPr/>
            <p:nvPr/>
          </p:nvSpPr>
          <p:spPr>
            <a:xfrm>
              <a:off x="776077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3559155-DCD7-41D1-8049-81A80A09CBFC}"/>
                </a:ext>
              </a:extLst>
            </p:cNvPr>
            <p:cNvSpPr/>
            <p:nvPr/>
          </p:nvSpPr>
          <p:spPr>
            <a:xfrm>
              <a:off x="2693195" y="7223767"/>
              <a:ext cx="4937769" cy="4937770"/>
            </a:xfrm>
            <a:custGeom>
              <a:avLst/>
              <a:gdLst>
                <a:gd name="connsiteX0" fmla="*/ 2468885 w 4937769"/>
                <a:gd name="connsiteY0" fmla="*/ 0 h 4937770"/>
                <a:gd name="connsiteX1" fmla="*/ 0 w 4937769"/>
                <a:gd name="connsiteY1" fmla="*/ 2468885 h 4937770"/>
                <a:gd name="connsiteX2" fmla="*/ 2468885 w 4937769"/>
                <a:gd name="connsiteY2" fmla="*/ 4937770 h 4937770"/>
                <a:gd name="connsiteX3" fmla="*/ 4937770 w 4937769"/>
                <a:gd name="connsiteY3" fmla="*/ 2468885 h 4937770"/>
                <a:gd name="connsiteX4" fmla="*/ 2468885 w 4937769"/>
                <a:gd name="connsiteY4" fmla="*/ 0 h 4937770"/>
                <a:gd name="connsiteX5" fmla="*/ 393027 w 4937769"/>
                <a:gd name="connsiteY5" fmla="*/ 2195313 h 4937770"/>
                <a:gd name="connsiteX6" fmla="*/ 546521 w 4937769"/>
                <a:gd name="connsiteY6" fmla="*/ 1651659 h 4937770"/>
                <a:gd name="connsiteX7" fmla="*/ 1126335 w 4937769"/>
                <a:gd name="connsiteY7" fmla="*/ 1389060 h 4937770"/>
                <a:gd name="connsiteX8" fmla="*/ 1662507 w 4937769"/>
                <a:gd name="connsiteY8" fmla="*/ 2246810 h 4937770"/>
                <a:gd name="connsiteX9" fmla="*/ 1603528 w 4937769"/>
                <a:gd name="connsiteY9" fmla="*/ 2367262 h 4937770"/>
                <a:gd name="connsiteX10" fmla="*/ 1026208 w 4937769"/>
                <a:gd name="connsiteY10" fmla="*/ 2747321 h 4937770"/>
                <a:gd name="connsiteX11" fmla="*/ 393027 w 4937769"/>
                <a:gd name="connsiteY11" fmla="*/ 2195313 h 4937770"/>
                <a:gd name="connsiteX12" fmla="*/ 2193317 w 4937769"/>
                <a:gd name="connsiteY12" fmla="*/ 3948096 h 4937770"/>
                <a:gd name="connsiteX13" fmla="*/ 1451156 w 4937769"/>
                <a:gd name="connsiteY13" fmla="*/ 4340624 h 4937770"/>
                <a:gd name="connsiteX14" fmla="*/ 998776 w 4937769"/>
                <a:gd name="connsiteY14" fmla="*/ 4002337 h 4937770"/>
                <a:gd name="connsiteX15" fmla="*/ 961369 w 4937769"/>
                <a:gd name="connsiteY15" fmla="*/ 3366412 h 4937770"/>
                <a:gd name="connsiteX16" fmla="*/ 1954160 w 4937769"/>
                <a:gd name="connsiteY16" fmla="*/ 3174138 h 4937770"/>
                <a:gd name="connsiteX17" fmla="*/ 2045434 w 4937769"/>
                <a:gd name="connsiteY17" fmla="*/ 3272395 h 4937770"/>
                <a:gd name="connsiteX18" fmla="*/ 2193317 w 4937769"/>
                <a:gd name="connsiteY18" fmla="*/ 3948096 h 4937770"/>
                <a:gd name="connsiteX19" fmla="*/ 2351301 w 4937769"/>
                <a:gd name="connsiteY19" fmla="*/ 1624975 h 4937770"/>
                <a:gd name="connsiteX20" fmla="*/ 1831588 w 4937769"/>
                <a:gd name="connsiteY20" fmla="*/ 1169229 h 4937770"/>
                <a:gd name="connsiteX21" fmla="*/ 2195687 w 4937769"/>
                <a:gd name="connsiteY21" fmla="*/ 412728 h 4937770"/>
                <a:gd name="connsiteX22" fmla="*/ 2760537 w 4937769"/>
                <a:gd name="connsiteY22" fmla="*/ 416219 h 4937770"/>
                <a:gd name="connsiteX23" fmla="*/ 3167779 w 4937769"/>
                <a:gd name="connsiteY23" fmla="*/ 905507 h 4937770"/>
                <a:gd name="connsiteX24" fmla="*/ 2483100 w 4937769"/>
                <a:gd name="connsiteY24" fmla="*/ 1649789 h 4937770"/>
                <a:gd name="connsiteX25" fmla="*/ 2351301 w 4937769"/>
                <a:gd name="connsiteY25" fmla="*/ 1624975 h 4937770"/>
                <a:gd name="connsiteX26" fmla="*/ 3929143 w 4937769"/>
                <a:gd name="connsiteY26" fmla="*/ 4007450 h 4937770"/>
                <a:gd name="connsiteX27" fmla="*/ 3476888 w 4937769"/>
                <a:gd name="connsiteY27" fmla="*/ 4346111 h 4937770"/>
                <a:gd name="connsiteX28" fmla="*/ 2856924 w 4937769"/>
                <a:gd name="connsiteY28" fmla="*/ 4202466 h 4937770"/>
                <a:gd name="connsiteX29" fmla="*/ 2952437 w 4937769"/>
                <a:gd name="connsiteY29" fmla="*/ 3195710 h 4937770"/>
                <a:gd name="connsiteX30" fmla="*/ 3072515 w 4937769"/>
                <a:gd name="connsiteY30" fmla="*/ 3135858 h 4937770"/>
                <a:gd name="connsiteX31" fmla="*/ 3761932 w 4937769"/>
                <a:gd name="connsiteY31" fmla="*/ 3184737 h 4937770"/>
                <a:gd name="connsiteX32" fmla="*/ 3929143 w 4937769"/>
                <a:gd name="connsiteY32" fmla="*/ 4007450 h 4937770"/>
                <a:gd name="connsiteX33" fmla="*/ 4187628 w 4937769"/>
                <a:gd name="connsiteY33" fmla="*/ 2615148 h 4937770"/>
                <a:gd name="connsiteX34" fmla="*/ 3257930 w 4937769"/>
                <a:gd name="connsiteY34" fmla="*/ 2217009 h 4937770"/>
                <a:gd name="connsiteX35" fmla="*/ 3237481 w 4937769"/>
                <a:gd name="connsiteY35" fmla="*/ 2084462 h 4937770"/>
                <a:gd name="connsiteX36" fmla="*/ 3494345 w 4937769"/>
                <a:gd name="connsiteY36" fmla="*/ 1442801 h 4937770"/>
                <a:gd name="connsiteX37" fmla="*/ 4328903 w 4937769"/>
                <a:gd name="connsiteY37" fmla="*/ 1534449 h 4937770"/>
                <a:gd name="connsiteX38" fmla="*/ 4513446 w 4937769"/>
                <a:gd name="connsiteY38" fmla="*/ 2068377 h 4937770"/>
                <a:gd name="connsiteX39" fmla="*/ 4187628 w 4937769"/>
                <a:gd name="connsiteY39" fmla="*/ 2615148 h 49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937769" h="4937770">
                  <a:moveTo>
                    <a:pt x="2468885" y="0"/>
                  </a:moveTo>
                  <a:cubicBezTo>
                    <a:pt x="1105387" y="0"/>
                    <a:pt x="0" y="1105387"/>
                    <a:pt x="0" y="2468885"/>
                  </a:cubicBezTo>
                  <a:cubicBezTo>
                    <a:pt x="0" y="3832383"/>
                    <a:pt x="1105387" y="4937770"/>
                    <a:pt x="2468885" y="4937770"/>
                  </a:cubicBezTo>
                  <a:cubicBezTo>
                    <a:pt x="3832383" y="4937770"/>
                    <a:pt x="4937770" y="3832383"/>
                    <a:pt x="4937770" y="2468885"/>
                  </a:cubicBezTo>
                  <a:cubicBezTo>
                    <a:pt x="4937770" y="1105387"/>
                    <a:pt x="3832383" y="0"/>
                    <a:pt x="2468885" y="0"/>
                  </a:cubicBezTo>
                  <a:close/>
                  <a:moveTo>
                    <a:pt x="393027" y="2195313"/>
                  </a:moveTo>
                  <a:cubicBezTo>
                    <a:pt x="415346" y="2010271"/>
                    <a:pt x="473078" y="1823858"/>
                    <a:pt x="546521" y="1651659"/>
                  </a:cubicBezTo>
                  <a:cubicBezTo>
                    <a:pt x="653880" y="1399658"/>
                    <a:pt x="859247" y="1318609"/>
                    <a:pt x="1126335" y="1389060"/>
                  </a:cubicBezTo>
                  <a:cubicBezTo>
                    <a:pt x="1421479" y="1466867"/>
                    <a:pt x="1725850" y="1951167"/>
                    <a:pt x="1662507" y="2246810"/>
                  </a:cubicBezTo>
                  <a:cubicBezTo>
                    <a:pt x="1651904" y="2290795"/>
                    <a:pt x="1631770" y="2331914"/>
                    <a:pt x="1603528" y="2367262"/>
                  </a:cubicBezTo>
                  <a:cubicBezTo>
                    <a:pt x="1453899" y="2557915"/>
                    <a:pt x="1264618" y="2693828"/>
                    <a:pt x="1026208" y="2747321"/>
                  </a:cubicBezTo>
                  <a:cubicBezTo>
                    <a:pt x="648394" y="2831861"/>
                    <a:pt x="347015" y="2576743"/>
                    <a:pt x="393027" y="2195313"/>
                  </a:cubicBezTo>
                  <a:close/>
                  <a:moveTo>
                    <a:pt x="2193317" y="3948096"/>
                  </a:moveTo>
                  <a:cubicBezTo>
                    <a:pt x="2136957" y="4330774"/>
                    <a:pt x="1790690" y="4520429"/>
                    <a:pt x="1451156" y="4340624"/>
                  </a:cubicBezTo>
                  <a:cubicBezTo>
                    <a:pt x="1286439" y="4253340"/>
                    <a:pt x="1133193" y="4132639"/>
                    <a:pt x="998776" y="4002337"/>
                  </a:cubicBezTo>
                  <a:cubicBezTo>
                    <a:pt x="802138" y="3811559"/>
                    <a:pt x="800143" y="3590856"/>
                    <a:pt x="961369" y="3366412"/>
                  </a:cubicBezTo>
                  <a:cubicBezTo>
                    <a:pt x="1139927" y="3118775"/>
                    <a:pt x="1701161" y="3008548"/>
                    <a:pt x="1954160" y="3174138"/>
                  </a:cubicBezTo>
                  <a:cubicBezTo>
                    <a:pt x="1991419" y="3199804"/>
                    <a:pt x="2022579" y="3233348"/>
                    <a:pt x="2045434" y="3272395"/>
                  </a:cubicBezTo>
                  <a:cubicBezTo>
                    <a:pt x="2169626" y="3481003"/>
                    <a:pt x="2229104" y="3706445"/>
                    <a:pt x="2193317" y="3948096"/>
                  </a:cubicBezTo>
                  <a:close/>
                  <a:moveTo>
                    <a:pt x="2351301" y="1624975"/>
                  </a:moveTo>
                  <a:cubicBezTo>
                    <a:pt x="2127730" y="1531208"/>
                    <a:pt x="1946429" y="1384945"/>
                    <a:pt x="1831588" y="1169229"/>
                  </a:cubicBezTo>
                  <a:cubicBezTo>
                    <a:pt x="1649789" y="827949"/>
                    <a:pt x="1815753" y="469587"/>
                    <a:pt x="2195687" y="412728"/>
                  </a:cubicBezTo>
                  <a:cubicBezTo>
                    <a:pt x="2380105" y="385046"/>
                    <a:pt x="2574997" y="391281"/>
                    <a:pt x="2760537" y="416219"/>
                  </a:cubicBezTo>
                  <a:cubicBezTo>
                    <a:pt x="3031990" y="452878"/>
                    <a:pt x="3164662" y="629316"/>
                    <a:pt x="3167779" y="905507"/>
                  </a:cubicBezTo>
                  <a:cubicBezTo>
                    <a:pt x="3171146" y="1210751"/>
                    <a:pt x="2784977" y="1632706"/>
                    <a:pt x="2483100" y="1649789"/>
                  </a:cubicBezTo>
                  <a:cubicBezTo>
                    <a:pt x="2437883" y="1651222"/>
                    <a:pt x="2392900" y="1642753"/>
                    <a:pt x="2351301" y="1624975"/>
                  </a:cubicBezTo>
                  <a:close/>
                  <a:moveTo>
                    <a:pt x="3929143" y="4007450"/>
                  </a:moveTo>
                  <a:cubicBezTo>
                    <a:pt x="3798966" y="4140994"/>
                    <a:pt x="3639860" y="4253839"/>
                    <a:pt x="3476888" y="4346111"/>
                  </a:cubicBezTo>
                  <a:cubicBezTo>
                    <a:pt x="3238479" y="4480902"/>
                    <a:pt x="3026254" y="4420925"/>
                    <a:pt x="2856924" y="4202466"/>
                  </a:cubicBezTo>
                  <a:cubicBezTo>
                    <a:pt x="2669887" y="3961314"/>
                    <a:pt x="2722257" y="3391974"/>
                    <a:pt x="2952437" y="3195710"/>
                  </a:cubicBezTo>
                  <a:cubicBezTo>
                    <a:pt x="2987572" y="3167167"/>
                    <a:pt x="3028573" y="3146731"/>
                    <a:pt x="3072515" y="3135858"/>
                  </a:cubicBezTo>
                  <a:cubicBezTo>
                    <a:pt x="3307184" y="3075383"/>
                    <a:pt x="3540107" y="3082366"/>
                    <a:pt x="3761932" y="3184737"/>
                  </a:cubicBezTo>
                  <a:cubicBezTo>
                    <a:pt x="4113062" y="3346836"/>
                    <a:pt x="4197478" y="3732505"/>
                    <a:pt x="3929143" y="4007450"/>
                  </a:cubicBezTo>
                  <a:close/>
                  <a:moveTo>
                    <a:pt x="4187628" y="2615148"/>
                  </a:moveTo>
                  <a:cubicBezTo>
                    <a:pt x="3900838" y="2719888"/>
                    <a:pt x="3374392" y="2496193"/>
                    <a:pt x="3257930" y="2217009"/>
                  </a:cubicBezTo>
                  <a:cubicBezTo>
                    <a:pt x="3241535" y="2174845"/>
                    <a:pt x="3234556" y="2129607"/>
                    <a:pt x="3237481" y="2084462"/>
                  </a:cubicBezTo>
                  <a:cubicBezTo>
                    <a:pt x="3251571" y="1842561"/>
                    <a:pt x="3329129" y="1623105"/>
                    <a:pt x="3494345" y="1442801"/>
                  </a:cubicBezTo>
                  <a:cubicBezTo>
                    <a:pt x="3756196" y="1157882"/>
                    <a:pt x="4148849" y="1195165"/>
                    <a:pt x="4328903" y="1534449"/>
                  </a:cubicBezTo>
                  <a:cubicBezTo>
                    <a:pt x="4416187" y="1699167"/>
                    <a:pt x="4475415" y="1885081"/>
                    <a:pt x="4513446" y="2068377"/>
                  </a:cubicBezTo>
                  <a:cubicBezTo>
                    <a:pt x="4569308" y="2336588"/>
                    <a:pt x="4447110" y="2520383"/>
                    <a:pt x="4187628" y="2615148"/>
                  </a:cubicBezTo>
                  <a:close/>
                </a:path>
              </a:pathLst>
            </a:custGeom>
            <a:solidFill>
              <a:srgbClr val="F2EBD5"/>
            </a:solidFill>
            <a:ln w="12462"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22F66168-83DF-4C60-A77A-CB4021CEDF08}"/>
                </a:ext>
              </a:extLst>
            </p:cNvPr>
            <p:cNvSpPr/>
            <p:nvPr/>
          </p:nvSpPr>
          <p:spPr>
            <a:xfrm>
              <a:off x="2845442" y="7372024"/>
              <a:ext cx="4668436" cy="4668437"/>
            </a:xfrm>
            <a:custGeom>
              <a:avLst/>
              <a:gdLst>
                <a:gd name="connsiteX0" fmla="*/ 4668437 w 4668436"/>
                <a:gd name="connsiteY0" fmla="*/ 2334219 h 4668437"/>
                <a:gd name="connsiteX1" fmla="*/ 2334218 w 4668436"/>
                <a:gd name="connsiteY1" fmla="*/ 4668437 h 4668437"/>
                <a:gd name="connsiteX2" fmla="*/ 0 w 4668436"/>
                <a:gd name="connsiteY2" fmla="*/ 2334219 h 4668437"/>
                <a:gd name="connsiteX3" fmla="*/ 2334218 w 4668436"/>
                <a:gd name="connsiteY3" fmla="*/ 0 h 4668437"/>
                <a:gd name="connsiteX4" fmla="*/ 4668437 w 4668436"/>
                <a:gd name="connsiteY4" fmla="*/ 2334219 h 466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36" h="4668437">
                  <a:moveTo>
                    <a:pt x="4668437" y="2334219"/>
                  </a:moveTo>
                  <a:cubicBezTo>
                    <a:pt x="4668437" y="3623372"/>
                    <a:pt x="3623372" y="4668437"/>
                    <a:pt x="2334218" y="4668437"/>
                  </a:cubicBezTo>
                  <a:cubicBezTo>
                    <a:pt x="1045065" y="4668437"/>
                    <a:pt x="0" y="3623372"/>
                    <a:pt x="0" y="2334219"/>
                  </a:cubicBezTo>
                  <a:cubicBezTo>
                    <a:pt x="0" y="1045065"/>
                    <a:pt x="1045065" y="0"/>
                    <a:pt x="2334218" y="0"/>
                  </a:cubicBezTo>
                  <a:cubicBezTo>
                    <a:pt x="3623372" y="0"/>
                    <a:pt x="4668437" y="1045065"/>
                    <a:pt x="4668437" y="2334219"/>
                  </a:cubicBezTo>
                  <a:close/>
                </a:path>
              </a:pathLst>
            </a:custGeom>
            <a:noFill/>
            <a:ln w="24924" cap="flat">
              <a:solidFill>
                <a:srgbClr val="EAB542"/>
              </a:solid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0BDB2AE4-6269-4AF5-8CC3-A993C7D7AE1D}"/>
                </a:ext>
              </a:extLst>
            </p:cNvPr>
            <p:cNvSpPr/>
            <p:nvPr/>
          </p:nvSpPr>
          <p:spPr>
            <a:xfrm>
              <a:off x="4814565"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F34767C-13C2-4D2A-A6C1-EA39A2D6412B}"/>
                </a:ext>
              </a:extLst>
            </p:cNvPr>
            <p:cNvSpPr/>
            <p:nvPr/>
          </p:nvSpPr>
          <p:spPr>
            <a:xfrm>
              <a:off x="5273054"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8CBEFE4-2F89-4EC9-B733-803AA020AF56}"/>
                </a:ext>
              </a:extLst>
            </p:cNvPr>
            <p:cNvSpPr/>
            <p:nvPr/>
          </p:nvSpPr>
          <p:spPr>
            <a:xfrm>
              <a:off x="4814565"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86262E31-03CB-44EC-B22E-9373A9B57DBB}"/>
                </a:ext>
              </a:extLst>
            </p:cNvPr>
            <p:cNvSpPr/>
            <p:nvPr/>
          </p:nvSpPr>
          <p:spPr>
            <a:xfrm>
              <a:off x="5273054"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B7FECB1-A8DC-40F4-A41B-F01BA7B3FACF}"/>
                </a:ext>
              </a:extLst>
            </p:cNvPr>
            <p:cNvSpPr/>
            <p:nvPr/>
          </p:nvSpPr>
          <p:spPr>
            <a:xfrm>
              <a:off x="4589996"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AA71BE22-5696-4493-8CBC-51BE2B0F563D}"/>
                </a:ext>
              </a:extLst>
            </p:cNvPr>
            <p:cNvSpPr/>
            <p:nvPr/>
          </p:nvSpPr>
          <p:spPr>
            <a:xfrm>
              <a:off x="5507100"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6" y="237412"/>
                    <a:pt x="118706" y="237412"/>
                  </a:cubicBezTo>
                  <a:cubicBezTo>
                    <a:pt x="53146" y="237412"/>
                    <a:pt x="0" y="184265"/>
                    <a:pt x="0" y="118706"/>
                  </a:cubicBezTo>
                  <a:cubicBezTo>
                    <a:pt x="0" y="53146"/>
                    <a:pt x="53146" y="0"/>
                    <a:pt x="118706" y="0"/>
                  </a:cubicBezTo>
                  <a:cubicBezTo>
                    <a:pt x="184266"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DF618D4-0EE9-4F1D-AB95-370E4A0B24F2}"/>
                </a:ext>
              </a:extLst>
            </p:cNvPr>
            <p:cNvSpPr/>
            <p:nvPr/>
          </p:nvSpPr>
          <p:spPr>
            <a:xfrm>
              <a:off x="4985143" y="9570454"/>
              <a:ext cx="360606" cy="360606"/>
            </a:xfrm>
            <a:custGeom>
              <a:avLst/>
              <a:gdLst>
                <a:gd name="connsiteX0" fmla="*/ 360607 w 360606"/>
                <a:gd name="connsiteY0" fmla="*/ 180303 h 360606"/>
                <a:gd name="connsiteX1" fmla="*/ 180303 w 360606"/>
                <a:gd name="connsiteY1" fmla="*/ 360607 h 360606"/>
                <a:gd name="connsiteX2" fmla="*/ 0 w 360606"/>
                <a:gd name="connsiteY2" fmla="*/ 180303 h 360606"/>
                <a:gd name="connsiteX3" fmla="*/ 180303 w 360606"/>
                <a:gd name="connsiteY3" fmla="*/ 0 h 360606"/>
                <a:gd name="connsiteX4" fmla="*/ 360607 w 360606"/>
                <a:gd name="connsiteY4" fmla="*/ 180303 h 36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606" h="360606">
                  <a:moveTo>
                    <a:pt x="360607" y="180303"/>
                  </a:moveTo>
                  <a:cubicBezTo>
                    <a:pt x="360607" y="279882"/>
                    <a:pt x="279882" y="360607"/>
                    <a:pt x="180303" y="360607"/>
                  </a:cubicBezTo>
                  <a:cubicBezTo>
                    <a:pt x="80724" y="360607"/>
                    <a:pt x="0" y="279882"/>
                    <a:pt x="0" y="180303"/>
                  </a:cubicBezTo>
                  <a:cubicBezTo>
                    <a:pt x="0" y="80725"/>
                    <a:pt x="80724" y="0"/>
                    <a:pt x="180303" y="0"/>
                  </a:cubicBezTo>
                  <a:cubicBezTo>
                    <a:pt x="279882" y="0"/>
                    <a:pt x="360607" y="80725"/>
                    <a:pt x="360607" y="180303"/>
                  </a:cubicBezTo>
                  <a:close/>
                </a:path>
              </a:pathLst>
            </a:custGeom>
            <a:solidFill>
              <a:srgbClr val="D9A13B"/>
            </a:solidFill>
            <a:ln w="12462"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461A45D7-0C07-45F0-B0F5-843F2440FB8B}"/>
                </a:ext>
              </a:extLst>
            </p:cNvPr>
            <p:cNvSpPr/>
            <p:nvPr/>
          </p:nvSpPr>
          <p:spPr>
            <a:xfrm>
              <a:off x="888299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grpSp>
      <p:pic>
        <p:nvPicPr>
          <p:cNvPr id="6" name="Graphic 5">
            <a:extLst>
              <a:ext uri="{FF2B5EF4-FFF2-40B4-BE49-F238E27FC236}">
                <a16:creationId xmlns:a16="http://schemas.microsoft.com/office/drawing/2014/main" id="{AB976EB6-14FA-49ED-A634-7AA06112279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7480" y="7223760"/>
            <a:ext cx="7157258" cy="4937760"/>
          </a:xfrm>
          <a:prstGeom prst="rect">
            <a:avLst/>
          </a:prstGeom>
        </p:spPr>
      </p:pic>
    </p:spTree>
    <p:extLst>
      <p:ext uri="{BB962C8B-B14F-4D97-AF65-F5344CB8AC3E}">
        <p14:creationId xmlns:p14="http://schemas.microsoft.com/office/powerpoint/2010/main" val="86488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8" name="PlaceHolder 2"/>
          <p:cNvSpPr>
            <a:spLocks noGrp="1"/>
          </p:cNvSpPr>
          <p:nvPr>
            <p:ph/>
          </p:nvPr>
        </p:nvSpPr>
        <p:spPr>
          <a:xfrm>
            <a:off x="502920" y="3637440"/>
            <a:ext cx="4417200" cy="90154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49"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0" name="PlaceHolder 4"/>
          <p:cNvSpPr>
            <a:spLocks noGrp="1"/>
          </p:cNvSpPr>
          <p:nvPr>
            <p:ph/>
          </p:nvPr>
        </p:nvSpPr>
        <p:spPr>
          <a:xfrm>
            <a:off x="5141520" y="834660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52" name="PlaceHolder 2"/>
          <p:cNvSpPr>
            <a:spLocks noGrp="1"/>
          </p:cNvSpPr>
          <p:nvPr>
            <p:ph/>
          </p:nvPr>
        </p:nvSpPr>
        <p:spPr>
          <a:xfrm>
            <a:off x="5029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3" name="PlaceHolder 3"/>
          <p:cNvSpPr>
            <a:spLocks noGrp="1"/>
          </p:cNvSpPr>
          <p:nvPr>
            <p:ph/>
          </p:nvPr>
        </p:nvSpPr>
        <p:spPr>
          <a:xfrm>
            <a:off x="5141520" y="3637440"/>
            <a:ext cx="4417200" cy="430020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4" name="PlaceHolder 4"/>
          <p:cNvSpPr>
            <a:spLocks noGrp="1"/>
          </p:cNvSpPr>
          <p:nvPr>
            <p:ph/>
          </p:nvPr>
        </p:nvSpPr>
        <p:spPr>
          <a:xfrm>
            <a:off x="502920" y="8346600"/>
            <a:ext cx="9052200" cy="430020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image" Target="../media/image11.png"/><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10.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6.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D4AE"/>
        </a:solidFill>
        <a:effectLst/>
      </p:bgPr>
    </p:bg>
    <p:spTree>
      <p:nvGrpSpPr>
        <p:cNvPr id="1" name=""/>
        <p:cNvGrpSpPr/>
        <p:nvPr/>
      </p:nvGrpSpPr>
      <p:grpSpPr>
        <a:xfrm>
          <a:off x="0" y="0"/>
          <a:ext cx="0" cy="0"/>
          <a:chOff x="0" y="0"/>
          <a:chExt cx="0" cy="0"/>
        </a:xfrm>
      </p:grpSpPr>
      <p:sp>
        <p:nvSpPr>
          <p:cNvPr id="34" name="Rectangle: Rounded Corners 3"/>
          <p:cNvSpPr/>
          <p:nvPr/>
        </p:nvSpPr>
        <p:spPr>
          <a:xfrm>
            <a:off x="579600" y="595080"/>
            <a:ext cx="8895240" cy="14353920"/>
          </a:xfrm>
          <a:prstGeom prst="roundRect">
            <a:avLst>
              <a:gd name="adj" fmla="val 5111"/>
            </a:avLst>
          </a:prstGeom>
          <a:solidFill>
            <a:srgbClr val="45858C"/>
          </a:solidFill>
          <a:ln>
            <a:noFill/>
          </a:ln>
        </p:spPr>
        <p:style>
          <a:lnRef idx="2">
            <a:schemeClr val="accent1">
              <a:shade val="50000"/>
            </a:schemeClr>
          </a:lnRef>
          <a:fillRef idx="1">
            <a:schemeClr val="accent1"/>
          </a:fillRef>
          <a:effectRef idx="0">
            <a:schemeClr val="accent1"/>
          </a:effectRef>
          <a:fontRef idx="minor"/>
        </p:style>
      </p:sp>
      <p:grpSp>
        <p:nvGrpSpPr>
          <p:cNvPr id="35" name="Picture 4"/>
          <p:cNvGrpSpPr/>
          <p:nvPr/>
        </p:nvGrpSpPr>
        <p:grpSpPr>
          <a:xfrm>
            <a:off x="1080720" y="7232760"/>
            <a:ext cx="8391960" cy="5814360"/>
            <a:chOff x="1080720" y="7232760"/>
            <a:chExt cx="8391960" cy="5814360"/>
          </a:xfrm>
        </p:grpSpPr>
        <p:sp>
          <p:nvSpPr>
            <p:cNvPr id="2" name="Freeform: Shape 6"/>
            <p:cNvSpPr/>
            <p:nvPr/>
          </p:nvSpPr>
          <p:spPr>
            <a:xfrm>
              <a:off x="5146200" y="9620640"/>
              <a:ext cx="327960" cy="1117080"/>
            </a:xfrm>
            <a:custGeom>
              <a:avLst/>
              <a:gdLst/>
              <a:ahLst/>
              <a:cxnLst/>
              <a:rect l="l" t="t" r="r" b="b"/>
              <a:pathLst>
                <a:path w="354370" h="1172344">
                  <a:moveTo>
                    <a:pt x="0" y="0"/>
                  </a:moveTo>
                  <a:lnTo>
                    <a:pt x="354370" y="0"/>
                  </a:lnTo>
                  <a:lnTo>
                    <a:pt x="354370" y="1172344"/>
                  </a:lnTo>
                  <a:lnTo>
                    <a:pt x="0" y="1172344"/>
                  </a:ln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3" name="Freeform: Shape 7"/>
            <p:cNvSpPr/>
            <p:nvPr/>
          </p:nvSpPr>
          <p:spPr>
            <a:xfrm>
              <a:off x="5460840" y="9340560"/>
              <a:ext cx="399960" cy="1677240"/>
            </a:xfrm>
            <a:custGeom>
              <a:avLst/>
              <a:gdLst/>
              <a:ahLst/>
              <a:cxnLst/>
              <a:rect l="l" t="t" r="r" b="b"/>
              <a:pathLst>
                <a:path w="431849" h="1760421">
                  <a:moveTo>
                    <a:pt x="0" y="1453046"/>
                  </a:moveTo>
                  <a:lnTo>
                    <a:pt x="431849" y="1760421"/>
                  </a:lnTo>
                  <a:lnTo>
                    <a:pt x="431849" y="0"/>
                  </a:lnTo>
                  <a:lnTo>
                    <a:pt x="0" y="295944"/>
                  </a:ln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4" name="Freeform: Shape 8"/>
            <p:cNvSpPr/>
            <p:nvPr/>
          </p:nvSpPr>
          <p:spPr>
            <a:xfrm>
              <a:off x="1713960" y="9079920"/>
              <a:ext cx="3291120" cy="2363040"/>
            </a:xfrm>
            <a:custGeom>
              <a:avLst/>
              <a:gdLst/>
              <a:ahLst/>
              <a:cxnLst/>
              <a:rect l="l" t="t" r="r" b="b"/>
              <a:pathLst>
                <a:path w="3546244" h="2479323">
                  <a:moveTo>
                    <a:pt x="1672781" y="0"/>
                  </a:moveTo>
                  <a:lnTo>
                    <a:pt x="1045329" y="0"/>
                  </a:lnTo>
                  <a:cubicBezTo>
                    <a:pt x="1144401" y="519489"/>
                    <a:pt x="804002" y="1019927"/>
                    <a:pt x="284512" y="1118998"/>
                  </a:cubicBezTo>
                  <a:cubicBezTo>
                    <a:pt x="224816" y="1130429"/>
                    <a:pt x="165119" y="1135510"/>
                    <a:pt x="105422" y="1135510"/>
                  </a:cubicBezTo>
                  <a:cubicBezTo>
                    <a:pt x="69858" y="1135510"/>
                    <a:pt x="35564" y="1132970"/>
                    <a:pt x="0" y="1129159"/>
                  </a:cubicBezTo>
                  <a:lnTo>
                    <a:pt x="0" y="2331987"/>
                  </a:lnTo>
                  <a:cubicBezTo>
                    <a:pt x="0" y="2413276"/>
                    <a:pt x="66048" y="2479324"/>
                    <a:pt x="147337" y="2479324"/>
                  </a:cubicBezTo>
                  <a:lnTo>
                    <a:pt x="3397638" y="2479324"/>
                  </a:lnTo>
                  <a:cubicBezTo>
                    <a:pt x="3478928" y="2479324"/>
                    <a:pt x="3546245" y="2413276"/>
                    <a:pt x="3546245" y="2331987"/>
                  </a:cubicBezTo>
                  <a:lnTo>
                    <a:pt x="3546245" y="299754"/>
                  </a:lnTo>
                  <a:cubicBezTo>
                    <a:pt x="3318889" y="489006"/>
                    <a:pt x="3033107" y="590618"/>
                    <a:pt x="2737163" y="589347"/>
                  </a:cubicBezTo>
                  <a:cubicBezTo>
                    <a:pt x="2281181" y="589347"/>
                    <a:pt x="1883625" y="351830"/>
                    <a:pt x="1672781" y="0"/>
                  </a:cubicBez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5" name="Freeform: Shape 9"/>
            <p:cNvSpPr/>
            <p:nvPr/>
          </p:nvSpPr>
          <p:spPr>
            <a:xfrm>
              <a:off x="1424160" y="11115000"/>
              <a:ext cx="163800" cy="283320"/>
            </a:xfrm>
            <a:custGeom>
              <a:avLst/>
              <a:gdLst/>
              <a:ahLst/>
              <a:cxnLst/>
              <a:rect l="l" t="t" r="r" b="b"/>
              <a:pathLst>
                <a:path w="177820" h="298484">
                  <a:moveTo>
                    <a:pt x="0" y="0"/>
                  </a:moveTo>
                  <a:lnTo>
                    <a:pt x="177820" y="0"/>
                  </a:lnTo>
                  <a:lnTo>
                    <a:pt x="177820" y="298484"/>
                  </a:lnTo>
                  <a:lnTo>
                    <a:pt x="0" y="298484"/>
                  </a:ln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6" name="Freeform: Shape 10"/>
            <p:cNvSpPr/>
            <p:nvPr/>
          </p:nvSpPr>
          <p:spPr>
            <a:xfrm>
              <a:off x="1204200" y="11020680"/>
              <a:ext cx="222840" cy="464040"/>
            </a:xfrm>
            <a:custGeom>
              <a:avLst/>
              <a:gdLst/>
              <a:ahLst/>
              <a:cxnLst/>
              <a:rect l="l" t="t" r="r" b="b"/>
              <a:pathLst>
                <a:path w="241327" h="487735">
                  <a:moveTo>
                    <a:pt x="241328" y="401366"/>
                  </a:moveTo>
                  <a:lnTo>
                    <a:pt x="0" y="487736"/>
                  </a:lnTo>
                  <a:lnTo>
                    <a:pt x="0" y="0"/>
                  </a:lnTo>
                  <a:lnTo>
                    <a:pt x="241328" y="97801"/>
                  </a:ln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7" name="Freeform: Shape 11"/>
            <p:cNvSpPr/>
            <p:nvPr/>
          </p:nvSpPr>
          <p:spPr>
            <a:xfrm>
              <a:off x="3585240" y="7582680"/>
              <a:ext cx="546120" cy="560880"/>
            </a:xfrm>
            <a:custGeom>
              <a:avLst/>
              <a:gdLst/>
              <a:ahLst/>
              <a:cxnLst/>
              <a:rect l="l" t="t" r="r" b="b"/>
              <a:pathLst>
                <a:path w="589347" h="589347">
                  <a:moveTo>
                    <a:pt x="589347" y="294674"/>
                  </a:moveTo>
                  <a:cubicBezTo>
                    <a:pt x="589347" y="457417"/>
                    <a:pt x="457417" y="589347"/>
                    <a:pt x="294674" y="589347"/>
                  </a:cubicBezTo>
                  <a:cubicBezTo>
                    <a:pt x="131930" y="589347"/>
                    <a:pt x="0" y="457417"/>
                    <a:pt x="0" y="294674"/>
                  </a:cubicBezTo>
                  <a:cubicBezTo>
                    <a:pt x="0" y="131930"/>
                    <a:pt x="131930" y="0"/>
                    <a:pt x="294674" y="0"/>
                  </a:cubicBezTo>
                  <a:cubicBezTo>
                    <a:pt x="457417" y="0"/>
                    <a:pt x="589347" y="131930"/>
                    <a:pt x="589347" y="294674"/>
                  </a:cubicBezTo>
                  <a:close/>
                </a:path>
              </a:pathLst>
            </a:custGeom>
            <a:noFill/>
            <a:ln w="12696">
              <a:noFill/>
            </a:ln>
          </p:spPr>
          <p:style>
            <a:lnRef idx="0">
              <a:scrgbClr r="0" g="0" b="0"/>
            </a:lnRef>
            <a:fillRef idx="0">
              <a:scrgbClr r="0" g="0" b="0"/>
            </a:fillRef>
            <a:effectRef idx="0">
              <a:scrgbClr r="0" g="0" b="0"/>
            </a:effectRef>
            <a:fontRef idx="minor"/>
          </p:style>
        </p:sp>
        <p:sp>
          <p:nvSpPr>
            <p:cNvPr id="8" name="Freeform: Shape 12"/>
            <p:cNvSpPr/>
            <p:nvPr/>
          </p:nvSpPr>
          <p:spPr>
            <a:xfrm>
              <a:off x="4368240" y="7582680"/>
              <a:ext cx="546480" cy="560880"/>
            </a:xfrm>
            <a:custGeom>
              <a:avLst/>
              <a:gdLst/>
              <a:ahLst/>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a:noFill/>
            </a:ln>
          </p:spPr>
          <p:style>
            <a:lnRef idx="0">
              <a:scrgbClr r="0" g="0" b="0"/>
            </a:lnRef>
            <a:fillRef idx="0">
              <a:scrgbClr r="0" g="0" b="0"/>
            </a:fillRef>
            <a:effectRef idx="0">
              <a:scrgbClr r="0" g="0" b="0"/>
            </a:effectRef>
            <a:fontRef idx="minor"/>
          </p:style>
        </p:sp>
        <p:sp>
          <p:nvSpPr>
            <p:cNvPr id="9" name="Freeform: Shape 13"/>
            <p:cNvSpPr/>
            <p:nvPr/>
          </p:nvSpPr>
          <p:spPr>
            <a:xfrm>
              <a:off x="3338640" y="8345520"/>
              <a:ext cx="545760" cy="561600"/>
            </a:xfrm>
            <a:custGeom>
              <a:avLst/>
              <a:gdLst/>
              <a:ahLst/>
              <a:cxnLst/>
              <a:rect l="l" t="t" r="r" b="b"/>
              <a:pathLst>
                <a:path w="589347" h="589347">
                  <a:moveTo>
                    <a:pt x="589347" y="294674"/>
                  </a:moveTo>
                  <a:cubicBezTo>
                    <a:pt x="589347" y="457417"/>
                    <a:pt x="457417" y="589347"/>
                    <a:pt x="294674" y="589347"/>
                  </a:cubicBezTo>
                  <a:cubicBezTo>
                    <a:pt x="131930" y="589347"/>
                    <a:pt x="0" y="457418"/>
                    <a:pt x="0" y="294674"/>
                  </a:cubicBezTo>
                  <a:cubicBezTo>
                    <a:pt x="0" y="131930"/>
                    <a:pt x="131930" y="0"/>
                    <a:pt x="294674" y="0"/>
                  </a:cubicBezTo>
                  <a:cubicBezTo>
                    <a:pt x="457417" y="0"/>
                    <a:pt x="589347" y="131930"/>
                    <a:pt x="589347" y="294674"/>
                  </a:cubicBezTo>
                  <a:close/>
                </a:path>
              </a:pathLst>
            </a:custGeom>
            <a:noFill/>
            <a:ln w="12696">
              <a:noFill/>
            </a:ln>
          </p:spPr>
          <p:style>
            <a:lnRef idx="0">
              <a:scrgbClr r="0" g="0" b="0"/>
            </a:lnRef>
            <a:fillRef idx="0">
              <a:scrgbClr r="0" g="0" b="0"/>
            </a:fillRef>
            <a:effectRef idx="0">
              <a:scrgbClr r="0" g="0" b="0"/>
            </a:effectRef>
            <a:fontRef idx="minor"/>
          </p:style>
        </p:sp>
        <p:sp>
          <p:nvSpPr>
            <p:cNvPr id="10" name="Freeform: Shape 15"/>
            <p:cNvSpPr/>
            <p:nvPr/>
          </p:nvSpPr>
          <p:spPr>
            <a:xfrm>
              <a:off x="3973320" y="8825040"/>
              <a:ext cx="545760" cy="561600"/>
            </a:xfrm>
            <a:custGeom>
              <a:avLst/>
              <a:gdLst/>
              <a:ahLst/>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a:noFill/>
            </a:ln>
          </p:spPr>
          <p:style>
            <a:lnRef idx="0">
              <a:scrgbClr r="0" g="0" b="0"/>
            </a:lnRef>
            <a:fillRef idx="0">
              <a:scrgbClr r="0" g="0" b="0"/>
            </a:fillRef>
            <a:effectRef idx="0">
              <a:scrgbClr r="0" g="0" b="0"/>
            </a:effectRef>
            <a:fontRef idx="minor"/>
          </p:style>
        </p:sp>
        <p:sp>
          <p:nvSpPr>
            <p:cNvPr id="11" name="Freeform: Shape 17"/>
            <p:cNvSpPr/>
            <p:nvPr/>
          </p:nvSpPr>
          <p:spPr>
            <a:xfrm>
              <a:off x="4614480" y="8345520"/>
              <a:ext cx="546480" cy="561600"/>
            </a:xfrm>
            <a:custGeom>
              <a:avLst/>
              <a:gdLst/>
              <a:ahLst/>
              <a:cxnLst/>
              <a:rect l="l" t="t" r="r" b="b"/>
              <a:pathLst>
                <a:path w="589347" h="589347">
                  <a:moveTo>
                    <a:pt x="589347" y="294674"/>
                  </a:moveTo>
                  <a:cubicBezTo>
                    <a:pt x="589347" y="457417"/>
                    <a:pt x="457418" y="589347"/>
                    <a:pt x="294674" y="589347"/>
                  </a:cubicBezTo>
                  <a:cubicBezTo>
                    <a:pt x="131930" y="589347"/>
                    <a:pt x="0" y="457418"/>
                    <a:pt x="0" y="294674"/>
                  </a:cubicBezTo>
                  <a:cubicBezTo>
                    <a:pt x="0" y="131930"/>
                    <a:pt x="131930" y="0"/>
                    <a:pt x="294674" y="0"/>
                  </a:cubicBezTo>
                  <a:cubicBezTo>
                    <a:pt x="457418" y="0"/>
                    <a:pt x="589347" y="131930"/>
                    <a:pt x="589347" y="294674"/>
                  </a:cubicBezTo>
                  <a:close/>
                </a:path>
              </a:pathLst>
            </a:custGeom>
            <a:noFill/>
            <a:ln w="12696">
              <a:noFill/>
            </a:ln>
          </p:spPr>
          <p:style>
            <a:lnRef idx="0">
              <a:scrgbClr r="0" g="0" b="0"/>
            </a:lnRef>
            <a:fillRef idx="0">
              <a:scrgbClr r="0" g="0" b="0"/>
            </a:fillRef>
            <a:effectRef idx="0">
              <a:scrgbClr r="0" g="0" b="0"/>
            </a:effectRef>
            <a:fontRef idx="minor"/>
          </p:style>
        </p:sp>
        <p:sp>
          <p:nvSpPr>
            <p:cNvPr id="12" name="Freeform: Shape 19"/>
            <p:cNvSpPr/>
            <p:nvPr/>
          </p:nvSpPr>
          <p:spPr>
            <a:xfrm>
              <a:off x="3143880" y="7262640"/>
              <a:ext cx="2230200" cy="2290680"/>
            </a:xfrm>
            <a:custGeom>
              <a:avLst/>
              <a:gdLst/>
              <a:ahLst/>
              <a:cxnLst/>
              <a:rect l="l" t="t" r="r" b="b"/>
              <a:pathLst>
                <a:path w="2403114" h="2403114">
                  <a:moveTo>
                    <a:pt x="1201557" y="0"/>
                  </a:moveTo>
                  <a:cubicBezTo>
                    <a:pt x="538541" y="0"/>
                    <a:pt x="0" y="537271"/>
                    <a:pt x="0" y="1201557"/>
                  </a:cubicBezTo>
                  <a:cubicBezTo>
                    <a:pt x="0" y="1865843"/>
                    <a:pt x="537271" y="2403115"/>
                    <a:pt x="1201557" y="2403115"/>
                  </a:cubicBezTo>
                  <a:cubicBezTo>
                    <a:pt x="1865843" y="2403115"/>
                    <a:pt x="2403115" y="1865843"/>
                    <a:pt x="2403115" y="1201557"/>
                  </a:cubicBezTo>
                  <a:cubicBezTo>
                    <a:pt x="2403115" y="537271"/>
                    <a:pt x="1864573" y="1270"/>
                    <a:pt x="1201557" y="0"/>
                  </a:cubicBezTo>
                  <a:cubicBezTo>
                    <a:pt x="1201557" y="1270"/>
                    <a:pt x="1201557" y="1270"/>
                    <a:pt x="1201557" y="0"/>
                  </a:cubicBezTo>
                  <a:close/>
                  <a:moveTo>
                    <a:pt x="1638487" y="335318"/>
                  </a:moveTo>
                  <a:cubicBezTo>
                    <a:pt x="1801066" y="335318"/>
                    <a:pt x="1933161" y="467413"/>
                    <a:pt x="1933161" y="629992"/>
                  </a:cubicBezTo>
                  <a:cubicBezTo>
                    <a:pt x="1933161" y="792571"/>
                    <a:pt x="1801066" y="924666"/>
                    <a:pt x="1638487" y="924666"/>
                  </a:cubicBezTo>
                  <a:cubicBezTo>
                    <a:pt x="1475909" y="924666"/>
                    <a:pt x="1343813" y="792571"/>
                    <a:pt x="1343813" y="629992"/>
                  </a:cubicBezTo>
                  <a:cubicBezTo>
                    <a:pt x="1343813" y="629992"/>
                    <a:pt x="1343813" y="629992"/>
                    <a:pt x="1343813" y="629992"/>
                  </a:cubicBezTo>
                  <a:cubicBezTo>
                    <a:pt x="1343813" y="467413"/>
                    <a:pt x="1475909" y="335318"/>
                    <a:pt x="1638487" y="335318"/>
                  </a:cubicBezTo>
                  <a:close/>
                  <a:moveTo>
                    <a:pt x="1202828" y="1103756"/>
                  </a:moveTo>
                  <a:cubicBezTo>
                    <a:pt x="1262524" y="1103756"/>
                    <a:pt x="1312060" y="1153292"/>
                    <a:pt x="1312060" y="1212989"/>
                  </a:cubicBezTo>
                  <a:cubicBezTo>
                    <a:pt x="1312060" y="1272686"/>
                    <a:pt x="1262524" y="1322221"/>
                    <a:pt x="1202828" y="1322221"/>
                  </a:cubicBezTo>
                  <a:cubicBezTo>
                    <a:pt x="1143131" y="1322221"/>
                    <a:pt x="1093595" y="1272686"/>
                    <a:pt x="1093595" y="1212989"/>
                  </a:cubicBezTo>
                  <a:cubicBezTo>
                    <a:pt x="1093595" y="1153292"/>
                    <a:pt x="1143131" y="1103756"/>
                    <a:pt x="1202828" y="1103756"/>
                  </a:cubicBezTo>
                  <a:lnTo>
                    <a:pt x="1202828" y="1103756"/>
                  </a:lnTo>
                  <a:close/>
                  <a:moveTo>
                    <a:pt x="795111" y="335318"/>
                  </a:moveTo>
                  <a:cubicBezTo>
                    <a:pt x="957689" y="335318"/>
                    <a:pt x="1089784" y="467413"/>
                    <a:pt x="1089784" y="629992"/>
                  </a:cubicBezTo>
                  <a:cubicBezTo>
                    <a:pt x="1089784" y="792571"/>
                    <a:pt x="957689" y="924666"/>
                    <a:pt x="795111" y="924666"/>
                  </a:cubicBezTo>
                  <a:cubicBezTo>
                    <a:pt x="632532" y="924666"/>
                    <a:pt x="500437" y="792571"/>
                    <a:pt x="500437" y="629992"/>
                  </a:cubicBezTo>
                  <a:cubicBezTo>
                    <a:pt x="500437" y="467413"/>
                    <a:pt x="632532" y="335318"/>
                    <a:pt x="795111" y="335318"/>
                  </a:cubicBezTo>
                  <a:lnTo>
                    <a:pt x="795111" y="335318"/>
                  </a:lnTo>
                  <a:close/>
                  <a:moveTo>
                    <a:pt x="529650" y="1724857"/>
                  </a:moveTo>
                  <a:cubicBezTo>
                    <a:pt x="367072" y="1724857"/>
                    <a:pt x="234977" y="1592762"/>
                    <a:pt x="234977" y="1430184"/>
                  </a:cubicBezTo>
                  <a:cubicBezTo>
                    <a:pt x="234977" y="1267605"/>
                    <a:pt x="367072" y="1135510"/>
                    <a:pt x="529650" y="1135510"/>
                  </a:cubicBezTo>
                  <a:cubicBezTo>
                    <a:pt x="692229" y="1135510"/>
                    <a:pt x="824324" y="1267605"/>
                    <a:pt x="824324" y="1430184"/>
                  </a:cubicBezTo>
                  <a:cubicBezTo>
                    <a:pt x="824324" y="1592762"/>
                    <a:pt x="692229" y="1724857"/>
                    <a:pt x="529650" y="1724857"/>
                  </a:cubicBezTo>
                  <a:lnTo>
                    <a:pt x="529650" y="1724857"/>
                  </a:lnTo>
                  <a:close/>
                  <a:moveTo>
                    <a:pt x="1212989" y="2227835"/>
                  </a:moveTo>
                  <a:cubicBezTo>
                    <a:pt x="1050410" y="2227835"/>
                    <a:pt x="918315" y="2095740"/>
                    <a:pt x="918315" y="1933161"/>
                  </a:cubicBezTo>
                  <a:cubicBezTo>
                    <a:pt x="918315" y="1770582"/>
                    <a:pt x="1050410" y="1638487"/>
                    <a:pt x="1212989" y="1638487"/>
                  </a:cubicBezTo>
                  <a:cubicBezTo>
                    <a:pt x="1375567" y="1638487"/>
                    <a:pt x="1507662" y="1770582"/>
                    <a:pt x="1507662" y="1933161"/>
                  </a:cubicBezTo>
                  <a:cubicBezTo>
                    <a:pt x="1507662" y="1933161"/>
                    <a:pt x="1507662" y="1933161"/>
                    <a:pt x="1507662" y="1933161"/>
                  </a:cubicBezTo>
                  <a:cubicBezTo>
                    <a:pt x="1507662" y="2095740"/>
                    <a:pt x="1375567" y="2227835"/>
                    <a:pt x="1212989" y="2227835"/>
                  </a:cubicBezTo>
                  <a:close/>
                  <a:moveTo>
                    <a:pt x="1903947" y="1724857"/>
                  </a:moveTo>
                  <a:cubicBezTo>
                    <a:pt x="1741369" y="1724857"/>
                    <a:pt x="1609274" y="1592762"/>
                    <a:pt x="1609274" y="1430184"/>
                  </a:cubicBezTo>
                  <a:cubicBezTo>
                    <a:pt x="1609274" y="1267605"/>
                    <a:pt x="1741369" y="1135510"/>
                    <a:pt x="1903947" y="1135510"/>
                  </a:cubicBezTo>
                  <a:cubicBezTo>
                    <a:pt x="2066526" y="1135510"/>
                    <a:pt x="2198621" y="1267605"/>
                    <a:pt x="2198621" y="1430184"/>
                  </a:cubicBezTo>
                  <a:cubicBezTo>
                    <a:pt x="2198621" y="1592762"/>
                    <a:pt x="2066526" y="1724857"/>
                    <a:pt x="1903947" y="1724857"/>
                  </a:cubicBezTo>
                  <a:cubicBezTo>
                    <a:pt x="1903947" y="1724857"/>
                    <a:pt x="1903947" y="1724857"/>
                    <a:pt x="1903947" y="1724857"/>
                  </a:cubicBez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13" name="Freeform: Shape 20"/>
            <p:cNvSpPr/>
            <p:nvPr/>
          </p:nvSpPr>
          <p:spPr>
            <a:xfrm>
              <a:off x="1397520" y="8715240"/>
              <a:ext cx="374400" cy="384480"/>
            </a:xfrm>
            <a:custGeom>
              <a:avLst/>
              <a:gdLst/>
              <a:ahLst/>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a:noFill/>
            </a:ln>
          </p:spPr>
          <p:style>
            <a:lnRef idx="0">
              <a:scrgbClr r="0" g="0" b="0"/>
            </a:lnRef>
            <a:fillRef idx="0">
              <a:scrgbClr r="0" g="0" b="0"/>
            </a:fillRef>
            <a:effectRef idx="0">
              <a:scrgbClr r="0" g="0" b="0"/>
            </a:effectRef>
            <a:fontRef idx="minor"/>
          </p:style>
        </p:sp>
        <p:sp>
          <p:nvSpPr>
            <p:cNvPr id="14" name="Freeform: Shape 21"/>
            <p:cNvSpPr/>
            <p:nvPr/>
          </p:nvSpPr>
          <p:spPr>
            <a:xfrm>
              <a:off x="1934280" y="8715240"/>
              <a:ext cx="373680" cy="384480"/>
            </a:xfrm>
            <a:custGeom>
              <a:avLst/>
              <a:gdLst/>
              <a:ahLst/>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a:noFill/>
            </a:ln>
          </p:spPr>
          <p:style>
            <a:lnRef idx="0">
              <a:scrgbClr r="0" g="0" b="0"/>
            </a:lnRef>
            <a:fillRef idx="0">
              <a:scrgbClr r="0" g="0" b="0"/>
            </a:fillRef>
            <a:effectRef idx="0">
              <a:scrgbClr r="0" g="0" b="0"/>
            </a:effectRef>
            <a:fontRef idx="minor"/>
          </p:style>
        </p:sp>
        <p:sp>
          <p:nvSpPr>
            <p:cNvPr id="15" name="Freeform: Shape 22"/>
            <p:cNvSpPr/>
            <p:nvPr/>
          </p:nvSpPr>
          <p:spPr>
            <a:xfrm>
              <a:off x="1229040" y="9238320"/>
              <a:ext cx="374400" cy="384480"/>
            </a:xfrm>
            <a:custGeom>
              <a:avLst/>
              <a:gdLst/>
              <a:ahLst/>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8" y="0"/>
                    <a:pt x="201953" y="0"/>
                  </a:cubicBezTo>
                  <a:cubicBezTo>
                    <a:pt x="313489" y="0"/>
                    <a:pt x="403906" y="90417"/>
                    <a:pt x="403906" y="201953"/>
                  </a:cubicBezTo>
                  <a:close/>
                </a:path>
              </a:pathLst>
            </a:custGeom>
            <a:noFill/>
            <a:ln w="12696">
              <a:noFill/>
            </a:ln>
          </p:spPr>
          <p:style>
            <a:lnRef idx="0">
              <a:scrgbClr r="0" g="0" b="0"/>
            </a:lnRef>
            <a:fillRef idx="0">
              <a:scrgbClr r="0" g="0" b="0"/>
            </a:fillRef>
            <a:effectRef idx="0">
              <a:scrgbClr r="0" g="0" b="0"/>
            </a:effectRef>
            <a:fontRef idx="minor"/>
          </p:style>
        </p:sp>
        <p:sp>
          <p:nvSpPr>
            <p:cNvPr id="16" name="Freeform: Shape 23"/>
            <p:cNvSpPr/>
            <p:nvPr/>
          </p:nvSpPr>
          <p:spPr>
            <a:xfrm>
              <a:off x="1663560" y="9566280"/>
              <a:ext cx="374400" cy="384480"/>
            </a:xfrm>
            <a:custGeom>
              <a:avLst/>
              <a:gdLst/>
              <a:ahLst/>
              <a:cxnLst/>
              <a:rect l="l" t="t" r="r" b="b"/>
              <a:pathLst>
                <a:path w="403906" h="403906">
                  <a:moveTo>
                    <a:pt x="403906" y="201953"/>
                  </a:moveTo>
                  <a:cubicBezTo>
                    <a:pt x="403906" y="313489"/>
                    <a:pt x="313489" y="403906"/>
                    <a:pt x="201953" y="403906"/>
                  </a:cubicBezTo>
                  <a:cubicBezTo>
                    <a:pt x="90418" y="403906"/>
                    <a:pt x="0" y="313489"/>
                    <a:pt x="0" y="201953"/>
                  </a:cubicBezTo>
                  <a:cubicBezTo>
                    <a:pt x="0" y="90418"/>
                    <a:pt x="90417" y="0"/>
                    <a:pt x="201953" y="0"/>
                  </a:cubicBezTo>
                  <a:cubicBezTo>
                    <a:pt x="313489" y="0"/>
                    <a:pt x="403906" y="90418"/>
                    <a:pt x="403906" y="201953"/>
                  </a:cubicBezTo>
                  <a:close/>
                </a:path>
              </a:pathLst>
            </a:custGeom>
            <a:noFill/>
            <a:ln w="12696">
              <a:noFill/>
            </a:ln>
          </p:spPr>
          <p:style>
            <a:lnRef idx="0">
              <a:scrgbClr r="0" g="0" b="0"/>
            </a:lnRef>
            <a:fillRef idx="0">
              <a:scrgbClr r="0" g="0" b="0"/>
            </a:fillRef>
            <a:effectRef idx="0">
              <a:scrgbClr r="0" g="0" b="0"/>
            </a:effectRef>
            <a:fontRef idx="minor"/>
          </p:style>
        </p:sp>
        <p:sp>
          <p:nvSpPr>
            <p:cNvPr id="17" name="Freeform: Shape 24"/>
            <p:cNvSpPr/>
            <p:nvPr/>
          </p:nvSpPr>
          <p:spPr>
            <a:xfrm>
              <a:off x="2102760" y="9238320"/>
              <a:ext cx="374400" cy="384480"/>
            </a:xfrm>
            <a:custGeom>
              <a:avLst/>
              <a:gdLst/>
              <a:ahLst/>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7" y="0"/>
                    <a:pt x="201953" y="0"/>
                  </a:cubicBezTo>
                  <a:cubicBezTo>
                    <a:pt x="313489" y="0"/>
                    <a:pt x="403906" y="90417"/>
                    <a:pt x="403906" y="201953"/>
                  </a:cubicBezTo>
                  <a:close/>
                </a:path>
              </a:pathLst>
            </a:custGeom>
            <a:noFill/>
            <a:ln w="12696">
              <a:noFill/>
            </a:ln>
          </p:spPr>
          <p:style>
            <a:lnRef idx="0">
              <a:scrgbClr r="0" g="0" b="0"/>
            </a:lnRef>
            <a:fillRef idx="0">
              <a:scrgbClr r="0" g="0" b="0"/>
            </a:fillRef>
            <a:effectRef idx="0">
              <a:scrgbClr r="0" g="0" b="0"/>
            </a:effectRef>
            <a:fontRef idx="minor"/>
          </p:style>
        </p:sp>
        <p:sp>
          <p:nvSpPr>
            <p:cNvPr id="18" name="Freeform: Shape 25"/>
            <p:cNvSpPr/>
            <p:nvPr/>
          </p:nvSpPr>
          <p:spPr>
            <a:xfrm>
              <a:off x="1080720" y="8497080"/>
              <a:ext cx="1524240" cy="1567440"/>
            </a:xfrm>
            <a:custGeom>
              <a:avLst/>
              <a:gdLst/>
              <a:ahLst/>
              <a:cxnLst/>
              <a:rect l="l" t="t" r="r" b="b"/>
              <a:pathLst>
                <a:path w="1643567" h="1644837">
                  <a:moveTo>
                    <a:pt x="821784" y="0"/>
                  </a:moveTo>
                  <a:cubicBezTo>
                    <a:pt x="368342" y="0"/>
                    <a:pt x="0" y="368342"/>
                    <a:pt x="0" y="823054"/>
                  </a:cubicBezTo>
                  <a:cubicBezTo>
                    <a:pt x="0" y="1277766"/>
                    <a:pt x="368342" y="1644838"/>
                    <a:pt x="821784" y="1644838"/>
                  </a:cubicBezTo>
                  <a:cubicBezTo>
                    <a:pt x="1275226" y="1644838"/>
                    <a:pt x="1643568" y="1276496"/>
                    <a:pt x="1643568" y="823054"/>
                  </a:cubicBezTo>
                  <a:lnTo>
                    <a:pt x="1643568" y="823054"/>
                  </a:lnTo>
                  <a:cubicBezTo>
                    <a:pt x="1643568" y="368342"/>
                    <a:pt x="1276496" y="0"/>
                    <a:pt x="821784" y="0"/>
                  </a:cubicBezTo>
                  <a:close/>
                  <a:moveTo>
                    <a:pt x="1121538" y="228626"/>
                  </a:moveTo>
                  <a:cubicBezTo>
                    <a:pt x="1233311" y="228626"/>
                    <a:pt x="1323491" y="318806"/>
                    <a:pt x="1323491" y="430579"/>
                  </a:cubicBezTo>
                  <a:cubicBezTo>
                    <a:pt x="1323491" y="542352"/>
                    <a:pt x="1233311" y="632532"/>
                    <a:pt x="1121538" y="632532"/>
                  </a:cubicBezTo>
                  <a:cubicBezTo>
                    <a:pt x="1009765" y="632532"/>
                    <a:pt x="919585" y="542352"/>
                    <a:pt x="919585" y="430579"/>
                  </a:cubicBezTo>
                  <a:cubicBezTo>
                    <a:pt x="919585" y="430579"/>
                    <a:pt x="919585" y="430579"/>
                    <a:pt x="919585" y="430579"/>
                  </a:cubicBezTo>
                  <a:cubicBezTo>
                    <a:pt x="919585" y="320077"/>
                    <a:pt x="1009765" y="229896"/>
                    <a:pt x="1121538" y="228626"/>
                  </a:cubicBezTo>
                  <a:lnTo>
                    <a:pt x="1121538" y="228626"/>
                  </a:lnTo>
                  <a:close/>
                  <a:moveTo>
                    <a:pt x="823054" y="755736"/>
                  </a:moveTo>
                  <a:cubicBezTo>
                    <a:pt x="864969" y="755736"/>
                    <a:pt x="897993" y="788760"/>
                    <a:pt x="897993" y="830675"/>
                  </a:cubicBezTo>
                  <a:cubicBezTo>
                    <a:pt x="897993" y="872590"/>
                    <a:pt x="864969" y="905614"/>
                    <a:pt x="823054" y="905614"/>
                  </a:cubicBezTo>
                  <a:cubicBezTo>
                    <a:pt x="781139" y="905614"/>
                    <a:pt x="748116" y="872590"/>
                    <a:pt x="748116" y="830675"/>
                  </a:cubicBezTo>
                  <a:cubicBezTo>
                    <a:pt x="748116" y="830675"/>
                    <a:pt x="748116" y="830675"/>
                    <a:pt x="748116" y="830675"/>
                  </a:cubicBezTo>
                  <a:cubicBezTo>
                    <a:pt x="748116" y="788760"/>
                    <a:pt x="782409" y="755736"/>
                    <a:pt x="823054" y="755736"/>
                  </a:cubicBezTo>
                  <a:close/>
                  <a:moveTo>
                    <a:pt x="543622" y="229896"/>
                  </a:moveTo>
                  <a:cubicBezTo>
                    <a:pt x="655395" y="229896"/>
                    <a:pt x="745575" y="318806"/>
                    <a:pt x="745575" y="430579"/>
                  </a:cubicBezTo>
                  <a:cubicBezTo>
                    <a:pt x="745575" y="542352"/>
                    <a:pt x="656665" y="632532"/>
                    <a:pt x="544892" y="632532"/>
                  </a:cubicBezTo>
                  <a:cubicBezTo>
                    <a:pt x="433119" y="632532"/>
                    <a:pt x="342939" y="543622"/>
                    <a:pt x="342939" y="431849"/>
                  </a:cubicBezTo>
                  <a:cubicBezTo>
                    <a:pt x="342939" y="431849"/>
                    <a:pt x="342939" y="431849"/>
                    <a:pt x="342939" y="430579"/>
                  </a:cubicBezTo>
                  <a:cubicBezTo>
                    <a:pt x="342939" y="320077"/>
                    <a:pt x="433119" y="229896"/>
                    <a:pt x="543622" y="229896"/>
                  </a:cubicBezTo>
                  <a:lnTo>
                    <a:pt x="543622" y="229896"/>
                  </a:lnTo>
                  <a:close/>
                  <a:moveTo>
                    <a:pt x="361991" y="1179965"/>
                  </a:moveTo>
                  <a:cubicBezTo>
                    <a:pt x="250219" y="1179965"/>
                    <a:pt x="160038" y="1089785"/>
                    <a:pt x="161308" y="978012"/>
                  </a:cubicBezTo>
                  <a:cubicBezTo>
                    <a:pt x="162579" y="866239"/>
                    <a:pt x="251489" y="776059"/>
                    <a:pt x="363262" y="777329"/>
                  </a:cubicBezTo>
                  <a:cubicBezTo>
                    <a:pt x="475034" y="777329"/>
                    <a:pt x="563944" y="867509"/>
                    <a:pt x="565215" y="979282"/>
                  </a:cubicBezTo>
                  <a:cubicBezTo>
                    <a:pt x="563944" y="1089785"/>
                    <a:pt x="473764" y="1179965"/>
                    <a:pt x="361991" y="1179965"/>
                  </a:cubicBezTo>
                  <a:cubicBezTo>
                    <a:pt x="361991" y="1179965"/>
                    <a:pt x="361991" y="1179965"/>
                    <a:pt x="361991" y="1179965"/>
                  </a:cubicBezTo>
                  <a:close/>
                  <a:moveTo>
                    <a:pt x="830675" y="1524174"/>
                  </a:moveTo>
                  <a:cubicBezTo>
                    <a:pt x="718902" y="1524174"/>
                    <a:pt x="628722" y="1433994"/>
                    <a:pt x="629992" y="1322221"/>
                  </a:cubicBezTo>
                  <a:cubicBezTo>
                    <a:pt x="631262" y="1210448"/>
                    <a:pt x="720172" y="1120268"/>
                    <a:pt x="831945" y="1121538"/>
                  </a:cubicBezTo>
                  <a:cubicBezTo>
                    <a:pt x="943718" y="1121538"/>
                    <a:pt x="1032628" y="1211719"/>
                    <a:pt x="1032628" y="1323491"/>
                  </a:cubicBezTo>
                  <a:cubicBezTo>
                    <a:pt x="1032628" y="1433994"/>
                    <a:pt x="941178" y="1524174"/>
                    <a:pt x="830675" y="1524174"/>
                  </a:cubicBezTo>
                  <a:cubicBezTo>
                    <a:pt x="830675" y="1524174"/>
                    <a:pt x="830675" y="1524174"/>
                    <a:pt x="830675" y="1524174"/>
                  </a:cubicBezTo>
                  <a:lnTo>
                    <a:pt x="830675" y="1524174"/>
                  </a:lnTo>
                  <a:close/>
                  <a:moveTo>
                    <a:pt x="1303169" y="1179965"/>
                  </a:moveTo>
                  <a:cubicBezTo>
                    <a:pt x="1191396" y="1179965"/>
                    <a:pt x="1101216" y="1089785"/>
                    <a:pt x="1101216" y="978012"/>
                  </a:cubicBezTo>
                  <a:cubicBezTo>
                    <a:pt x="1101216" y="866239"/>
                    <a:pt x="1191396" y="776059"/>
                    <a:pt x="1303169" y="776059"/>
                  </a:cubicBezTo>
                  <a:cubicBezTo>
                    <a:pt x="1414942" y="776059"/>
                    <a:pt x="1505122" y="866239"/>
                    <a:pt x="1505122" y="978012"/>
                  </a:cubicBezTo>
                  <a:cubicBezTo>
                    <a:pt x="1505122" y="1089785"/>
                    <a:pt x="1413672" y="1179965"/>
                    <a:pt x="1303169" y="1179965"/>
                  </a:cubicBezTo>
                  <a:cubicBezTo>
                    <a:pt x="1303169" y="1179965"/>
                    <a:pt x="1303169" y="1179965"/>
                    <a:pt x="1303169" y="1179965"/>
                  </a:cubicBezTo>
                  <a:close/>
                </a:path>
              </a:pathLst>
            </a:custGeom>
            <a:solidFill>
              <a:schemeClr val="tx1"/>
            </a:solidFill>
            <a:ln w="12696">
              <a:noFill/>
            </a:ln>
          </p:spPr>
          <p:style>
            <a:lnRef idx="0">
              <a:scrgbClr r="0" g="0" b="0"/>
            </a:lnRef>
            <a:fillRef idx="0">
              <a:scrgbClr r="0" g="0" b="0"/>
            </a:fillRef>
            <a:effectRef idx="0">
              <a:scrgbClr r="0" g="0" b="0"/>
            </a:effectRef>
            <a:fontRef idx="minor"/>
          </p:style>
        </p:sp>
        <p:sp>
          <p:nvSpPr>
            <p:cNvPr id="19" name="Freeform: Shape 26"/>
            <p:cNvSpPr/>
            <p:nvPr/>
          </p:nvSpPr>
          <p:spPr>
            <a:xfrm>
              <a:off x="5910120" y="7232760"/>
              <a:ext cx="3562560" cy="2192760"/>
            </a:xfrm>
            <a:custGeom>
              <a:avLst/>
              <a:gdLst/>
              <a:ahLst/>
              <a:cxnLst/>
              <a:rect l="l" t="t" r="r" b="b"/>
              <a:pathLst>
                <a:path w="3838378" h="2300233">
                  <a:moveTo>
                    <a:pt x="3838378" y="0"/>
                  </a:moveTo>
                  <a:lnTo>
                    <a:pt x="0" y="2164327"/>
                  </a:lnTo>
                  <a:lnTo>
                    <a:pt x="0" y="2300233"/>
                  </a:lnTo>
                  <a:lnTo>
                    <a:pt x="3838378" y="520760"/>
                  </a:lnTo>
                  <a:close/>
                </a:path>
              </a:pathLst>
            </a:custGeom>
            <a:solidFill>
              <a:schemeClr val="accent2"/>
            </a:solidFill>
            <a:ln w="12696">
              <a:noFill/>
            </a:ln>
          </p:spPr>
          <p:style>
            <a:lnRef idx="0">
              <a:scrgbClr r="0" g="0" b="0"/>
            </a:lnRef>
            <a:fillRef idx="0">
              <a:scrgbClr r="0" g="0" b="0"/>
            </a:fillRef>
            <a:effectRef idx="0">
              <a:scrgbClr r="0" g="0" b="0"/>
            </a:effectRef>
            <a:fontRef idx="minor"/>
          </p:style>
        </p:sp>
        <p:sp>
          <p:nvSpPr>
            <p:cNvPr id="20" name="Freeform: Shape 27"/>
            <p:cNvSpPr/>
            <p:nvPr/>
          </p:nvSpPr>
          <p:spPr>
            <a:xfrm>
              <a:off x="5910120" y="7729560"/>
              <a:ext cx="3562560" cy="1858320"/>
            </a:xfrm>
            <a:custGeom>
              <a:avLst/>
              <a:gdLst/>
              <a:ahLst/>
              <a:cxnLst/>
              <a:rect l="l" t="t" r="r" b="b"/>
              <a:pathLst>
                <a:path w="3838378" h="1949672">
                  <a:moveTo>
                    <a:pt x="3838378" y="556324"/>
                  </a:moveTo>
                  <a:lnTo>
                    <a:pt x="0" y="1949673"/>
                  </a:lnTo>
                  <a:lnTo>
                    <a:pt x="0" y="1779474"/>
                  </a:lnTo>
                  <a:lnTo>
                    <a:pt x="3838378" y="0"/>
                  </a:lnTo>
                  <a:close/>
                </a:path>
              </a:pathLst>
            </a:custGeom>
            <a:solidFill>
              <a:schemeClr val="accent6"/>
            </a:solidFill>
            <a:ln w="12696">
              <a:noFill/>
            </a:ln>
          </p:spPr>
          <p:style>
            <a:lnRef idx="0">
              <a:scrgbClr r="0" g="0" b="0"/>
            </a:lnRef>
            <a:fillRef idx="0">
              <a:scrgbClr r="0" g="0" b="0"/>
            </a:fillRef>
            <a:effectRef idx="0">
              <a:scrgbClr r="0" g="0" b="0"/>
            </a:effectRef>
            <a:fontRef idx="minor"/>
          </p:style>
        </p:sp>
        <p:sp>
          <p:nvSpPr>
            <p:cNvPr id="21" name="Freeform: Shape 28"/>
            <p:cNvSpPr/>
            <p:nvPr/>
          </p:nvSpPr>
          <p:spPr>
            <a:xfrm>
              <a:off x="5910120" y="8259840"/>
              <a:ext cx="3562560" cy="1445760"/>
            </a:xfrm>
            <a:custGeom>
              <a:avLst/>
              <a:gdLst/>
              <a:ahLst/>
              <a:cxnLst/>
              <a:rect l="l" t="t" r="r" b="b"/>
              <a:pathLst>
                <a:path w="3838378" h="1517823">
                  <a:moveTo>
                    <a:pt x="3838378" y="419148"/>
                  </a:moveTo>
                  <a:lnTo>
                    <a:pt x="0" y="1517824"/>
                  </a:lnTo>
                  <a:lnTo>
                    <a:pt x="0" y="1393349"/>
                  </a:lnTo>
                  <a:lnTo>
                    <a:pt x="3838378" y="0"/>
                  </a:lnTo>
                  <a:close/>
                </a:path>
              </a:pathLst>
            </a:custGeom>
            <a:solidFill>
              <a:schemeClr val="accent5"/>
            </a:solidFill>
            <a:ln w="12696">
              <a:noFill/>
            </a:ln>
          </p:spPr>
          <p:style>
            <a:lnRef idx="0">
              <a:scrgbClr r="0" g="0" b="0"/>
            </a:lnRef>
            <a:fillRef idx="0">
              <a:scrgbClr r="0" g="0" b="0"/>
            </a:fillRef>
            <a:effectRef idx="0">
              <a:scrgbClr r="0" g="0" b="0"/>
            </a:effectRef>
            <a:fontRef idx="minor"/>
          </p:style>
        </p:sp>
        <p:sp>
          <p:nvSpPr>
            <p:cNvPr id="22" name="Freeform: Shape 29"/>
            <p:cNvSpPr/>
            <p:nvPr/>
          </p:nvSpPr>
          <p:spPr>
            <a:xfrm>
              <a:off x="5910120" y="8659080"/>
              <a:ext cx="3562560" cy="1167120"/>
            </a:xfrm>
            <a:custGeom>
              <a:avLst/>
              <a:gdLst/>
              <a:ahLst/>
              <a:cxnLst/>
              <a:rect l="l" t="t" r="r" b="b"/>
              <a:pathLst>
                <a:path w="3838378" h="1224419">
                  <a:moveTo>
                    <a:pt x="3838378" y="453442"/>
                  </a:moveTo>
                  <a:lnTo>
                    <a:pt x="0" y="1224420"/>
                  </a:lnTo>
                  <a:lnTo>
                    <a:pt x="0" y="1098676"/>
                  </a:lnTo>
                  <a:lnTo>
                    <a:pt x="3838378" y="0"/>
                  </a:lnTo>
                  <a:close/>
                </a:path>
              </a:pathLst>
            </a:custGeom>
            <a:solidFill>
              <a:schemeClr val="accent2"/>
            </a:solidFill>
            <a:ln w="12696">
              <a:noFill/>
            </a:ln>
          </p:spPr>
          <p:style>
            <a:lnRef idx="0">
              <a:scrgbClr r="0" g="0" b="0"/>
            </a:lnRef>
            <a:fillRef idx="0">
              <a:scrgbClr r="0" g="0" b="0"/>
            </a:fillRef>
            <a:effectRef idx="0">
              <a:scrgbClr r="0" g="0" b="0"/>
            </a:effectRef>
            <a:fontRef idx="minor"/>
          </p:style>
        </p:sp>
        <p:sp>
          <p:nvSpPr>
            <p:cNvPr id="23" name="Freeform: Shape 30"/>
            <p:cNvSpPr/>
            <p:nvPr/>
          </p:nvSpPr>
          <p:spPr>
            <a:xfrm>
              <a:off x="5910120" y="9707400"/>
              <a:ext cx="3562560" cy="411480"/>
            </a:xfrm>
            <a:custGeom>
              <a:avLst/>
              <a:gdLst/>
              <a:ahLst/>
              <a:cxnLst/>
              <a:rect l="l" t="t" r="r" b="b"/>
              <a:pathLst>
                <a:path w="3838378" h="433119">
                  <a:moveTo>
                    <a:pt x="3838378" y="346750"/>
                  </a:moveTo>
                  <a:lnTo>
                    <a:pt x="0" y="433119"/>
                  </a:lnTo>
                  <a:lnTo>
                    <a:pt x="0" y="301024"/>
                  </a:lnTo>
                  <a:lnTo>
                    <a:pt x="3838378" y="0"/>
                  </a:lnTo>
                  <a:close/>
                </a:path>
              </a:pathLst>
            </a:custGeom>
            <a:solidFill>
              <a:schemeClr val="accent5"/>
            </a:solidFill>
            <a:ln w="12696">
              <a:noFill/>
            </a:ln>
          </p:spPr>
          <p:style>
            <a:lnRef idx="0">
              <a:scrgbClr r="0" g="0" b="0"/>
            </a:lnRef>
            <a:fillRef idx="0">
              <a:scrgbClr r="0" g="0" b="0"/>
            </a:fillRef>
            <a:effectRef idx="0">
              <a:scrgbClr r="0" g="0" b="0"/>
            </a:effectRef>
            <a:fontRef idx="minor"/>
          </p:style>
        </p:sp>
        <p:sp>
          <p:nvSpPr>
            <p:cNvPr id="24" name="Freeform: Shape 31"/>
            <p:cNvSpPr/>
            <p:nvPr/>
          </p:nvSpPr>
          <p:spPr>
            <a:xfrm>
              <a:off x="5910120" y="10037520"/>
              <a:ext cx="3562560" cy="333360"/>
            </a:xfrm>
            <a:custGeom>
              <a:avLst/>
              <a:gdLst/>
              <a:ahLst/>
              <a:cxnLst/>
              <a:rect l="l" t="t" r="r" b="b"/>
              <a:pathLst>
                <a:path w="3838378" h="350560">
                  <a:moveTo>
                    <a:pt x="3835838" y="350560"/>
                  </a:moveTo>
                  <a:lnTo>
                    <a:pt x="0" y="214654"/>
                  </a:lnTo>
                  <a:lnTo>
                    <a:pt x="0" y="86370"/>
                  </a:lnTo>
                  <a:lnTo>
                    <a:pt x="3838378" y="0"/>
                  </a:lnTo>
                  <a:close/>
                </a:path>
              </a:pathLst>
            </a:custGeom>
            <a:solidFill>
              <a:schemeClr val="accent2"/>
            </a:solidFill>
            <a:ln w="12696">
              <a:noFill/>
            </a:ln>
          </p:spPr>
          <p:style>
            <a:lnRef idx="0">
              <a:scrgbClr r="0" g="0" b="0"/>
            </a:lnRef>
            <a:fillRef idx="0">
              <a:scrgbClr r="0" g="0" b="0"/>
            </a:fillRef>
            <a:effectRef idx="0">
              <a:scrgbClr r="0" g="0" b="0"/>
            </a:effectRef>
            <a:fontRef idx="minor"/>
          </p:style>
        </p:sp>
        <p:sp>
          <p:nvSpPr>
            <p:cNvPr id="25" name="Freeform: Shape 32"/>
            <p:cNvSpPr/>
            <p:nvPr/>
          </p:nvSpPr>
          <p:spPr>
            <a:xfrm>
              <a:off x="5910120" y="10242360"/>
              <a:ext cx="3561840" cy="482760"/>
            </a:xfrm>
            <a:custGeom>
              <a:avLst/>
              <a:gdLst/>
              <a:ahLst/>
              <a:cxnLst/>
              <a:rect l="l" t="t" r="r" b="b"/>
              <a:pathLst>
                <a:path w="3837108" h="506787">
                  <a:moveTo>
                    <a:pt x="3837109" y="506788"/>
                  </a:moveTo>
                  <a:lnTo>
                    <a:pt x="0" y="135906"/>
                  </a:lnTo>
                  <a:lnTo>
                    <a:pt x="0" y="0"/>
                  </a:lnTo>
                  <a:lnTo>
                    <a:pt x="3835838" y="135906"/>
                  </a:lnTo>
                  <a:close/>
                </a:path>
              </a:pathLst>
            </a:custGeom>
            <a:solidFill>
              <a:schemeClr val="accent6"/>
            </a:solidFill>
            <a:ln w="12696">
              <a:noFill/>
            </a:ln>
          </p:spPr>
          <p:style>
            <a:lnRef idx="0">
              <a:scrgbClr r="0" g="0" b="0"/>
            </a:lnRef>
            <a:fillRef idx="0">
              <a:scrgbClr r="0" g="0" b="0"/>
            </a:fillRef>
            <a:effectRef idx="0">
              <a:scrgbClr r="0" g="0" b="0"/>
            </a:effectRef>
            <a:fontRef idx="minor"/>
          </p:style>
        </p:sp>
        <p:sp>
          <p:nvSpPr>
            <p:cNvPr id="26" name="Freeform: Shape 33"/>
            <p:cNvSpPr/>
            <p:nvPr/>
          </p:nvSpPr>
          <p:spPr>
            <a:xfrm>
              <a:off x="5910120" y="10372680"/>
              <a:ext cx="3562560" cy="861120"/>
            </a:xfrm>
            <a:custGeom>
              <a:avLst/>
              <a:gdLst/>
              <a:ahLst/>
              <a:cxnLst/>
              <a:rect l="l" t="t" r="r" b="b"/>
              <a:pathLst>
                <a:path w="3838378" h="904343">
                  <a:moveTo>
                    <a:pt x="3838378" y="904343"/>
                  </a:moveTo>
                  <a:lnTo>
                    <a:pt x="0" y="156228"/>
                  </a:lnTo>
                  <a:lnTo>
                    <a:pt x="0" y="0"/>
                  </a:lnTo>
                  <a:lnTo>
                    <a:pt x="3837109" y="370882"/>
                  </a:lnTo>
                  <a:close/>
                </a:path>
              </a:pathLst>
            </a:custGeom>
            <a:solidFill>
              <a:schemeClr val="accent5"/>
            </a:solidFill>
            <a:ln w="12696">
              <a:noFill/>
            </a:ln>
          </p:spPr>
          <p:style>
            <a:lnRef idx="0">
              <a:scrgbClr r="0" g="0" b="0"/>
            </a:lnRef>
            <a:fillRef idx="0">
              <a:scrgbClr r="0" g="0" b="0"/>
            </a:fillRef>
            <a:effectRef idx="0">
              <a:scrgbClr r="0" g="0" b="0"/>
            </a:effectRef>
            <a:fontRef idx="minor"/>
          </p:style>
        </p:sp>
        <p:sp>
          <p:nvSpPr>
            <p:cNvPr id="27" name="Freeform: Shape 34"/>
            <p:cNvSpPr/>
            <p:nvPr/>
          </p:nvSpPr>
          <p:spPr>
            <a:xfrm>
              <a:off x="5910120" y="10521360"/>
              <a:ext cx="3562560" cy="1132560"/>
            </a:xfrm>
            <a:custGeom>
              <a:avLst/>
              <a:gdLst/>
              <a:ahLst/>
              <a:cxnLst/>
              <a:rect l="l" t="t" r="r" b="b"/>
              <a:pathLst>
                <a:path w="3838378" h="1188855">
                  <a:moveTo>
                    <a:pt x="3837109" y="1188856"/>
                  </a:moveTo>
                  <a:lnTo>
                    <a:pt x="0" y="146067"/>
                  </a:lnTo>
                  <a:lnTo>
                    <a:pt x="0" y="0"/>
                  </a:lnTo>
                  <a:lnTo>
                    <a:pt x="3838378" y="748115"/>
                  </a:lnTo>
                  <a:close/>
                </a:path>
              </a:pathLst>
            </a:custGeom>
            <a:solidFill>
              <a:schemeClr val="accent2"/>
            </a:solidFill>
            <a:ln w="12696">
              <a:noFill/>
            </a:ln>
          </p:spPr>
          <p:style>
            <a:lnRef idx="0">
              <a:scrgbClr r="0" g="0" b="0"/>
            </a:lnRef>
            <a:fillRef idx="0">
              <a:scrgbClr r="0" g="0" b="0"/>
            </a:fillRef>
            <a:effectRef idx="0">
              <a:scrgbClr r="0" g="0" b="0"/>
            </a:effectRef>
            <a:fontRef idx="minor"/>
          </p:style>
        </p:sp>
        <p:sp>
          <p:nvSpPr>
            <p:cNvPr id="28" name="Freeform: Shape 35"/>
            <p:cNvSpPr/>
            <p:nvPr/>
          </p:nvSpPr>
          <p:spPr>
            <a:xfrm>
              <a:off x="5910120" y="10660680"/>
              <a:ext cx="3562560" cy="1458360"/>
            </a:xfrm>
            <a:custGeom>
              <a:avLst/>
              <a:gdLst/>
              <a:ahLst/>
              <a:cxnLst/>
              <a:rect l="l" t="t" r="r" b="b"/>
              <a:pathLst>
                <a:path w="3838378" h="1530524">
                  <a:moveTo>
                    <a:pt x="3838378" y="1530525"/>
                  </a:moveTo>
                  <a:lnTo>
                    <a:pt x="0" y="149877"/>
                  </a:lnTo>
                  <a:lnTo>
                    <a:pt x="0" y="0"/>
                  </a:lnTo>
                  <a:lnTo>
                    <a:pt x="3837109" y="1042789"/>
                  </a:lnTo>
                  <a:close/>
                </a:path>
              </a:pathLst>
            </a:custGeom>
            <a:solidFill>
              <a:schemeClr val="accent6"/>
            </a:solidFill>
            <a:ln w="12696">
              <a:noFill/>
            </a:ln>
          </p:spPr>
          <p:style>
            <a:lnRef idx="0">
              <a:scrgbClr r="0" g="0" b="0"/>
            </a:lnRef>
            <a:fillRef idx="0">
              <a:scrgbClr r="0" g="0" b="0"/>
            </a:fillRef>
            <a:effectRef idx="0">
              <a:scrgbClr r="0" g="0" b="0"/>
            </a:effectRef>
            <a:fontRef idx="minor"/>
          </p:style>
        </p:sp>
        <p:sp>
          <p:nvSpPr>
            <p:cNvPr id="29" name="Freeform: Shape 37"/>
            <p:cNvSpPr/>
            <p:nvPr/>
          </p:nvSpPr>
          <p:spPr>
            <a:xfrm>
              <a:off x="5910120" y="10803600"/>
              <a:ext cx="3562560" cy="1792080"/>
            </a:xfrm>
            <a:custGeom>
              <a:avLst/>
              <a:gdLst/>
              <a:ahLst/>
              <a:cxnLst/>
              <a:rect l="l" t="t" r="r" b="b"/>
              <a:pathLst>
                <a:path w="3838378" h="1879814">
                  <a:moveTo>
                    <a:pt x="3837109" y="1879815"/>
                  </a:moveTo>
                  <a:lnTo>
                    <a:pt x="0" y="157498"/>
                  </a:lnTo>
                  <a:lnTo>
                    <a:pt x="0" y="0"/>
                  </a:lnTo>
                  <a:lnTo>
                    <a:pt x="3838378" y="1380648"/>
                  </a:lnTo>
                  <a:close/>
                </a:path>
              </a:pathLst>
            </a:custGeom>
            <a:solidFill>
              <a:schemeClr val="accent5"/>
            </a:solidFill>
            <a:ln w="12696">
              <a:noFill/>
            </a:ln>
          </p:spPr>
          <p:style>
            <a:lnRef idx="0">
              <a:scrgbClr r="0" g="0" b="0"/>
            </a:lnRef>
            <a:fillRef idx="0">
              <a:scrgbClr r="0" g="0" b="0"/>
            </a:fillRef>
            <a:effectRef idx="0">
              <a:scrgbClr r="0" g="0" b="0"/>
            </a:effectRef>
            <a:fontRef idx="minor"/>
          </p:style>
        </p:sp>
        <p:sp>
          <p:nvSpPr>
            <p:cNvPr id="30" name="Freeform: Shape 38"/>
            <p:cNvSpPr/>
            <p:nvPr/>
          </p:nvSpPr>
          <p:spPr>
            <a:xfrm>
              <a:off x="5910120" y="10953360"/>
              <a:ext cx="3562560" cy="2093760"/>
            </a:xfrm>
            <a:custGeom>
              <a:avLst/>
              <a:gdLst/>
              <a:ahLst/>
              <a:cxnLst/>
              <a:rect l="l" t="t" r="r" b="b"/>
              <a:pathLst>
                <a:path w="3838378" h="2196080">
                  <a:moveTo>
                    <a:pt x="3838378" y="2196081"/>
                  </a:moveTo>
                  <a:lnTo>
                    <a:pt x="0" y="140986"/>
                  </a:lnTo>
                  <a:lnTo>
                    <a:pt x="0" y="0"/>
                  </a:lnTo>
                  <a:lnTo>
                    <a:pt x="3837109" y="1722317"/>
                  </a:lnTo>
                  <a:close/>
                </a:path>
              </a:pathLst>
            </a:custGeom>
            <a:solidFill>
              <a:schemeClr val="accent2"/>
            </a:solidFill>
            <a:ln w="12696">
              <a:noFill/>
            </a:ln>
          </p:spPr>
          <p:style>
            <a:lnRef idx="0">
              <a:scrgbClr r="0" g="0" b="0"/>
            </a:lnRef>
            <a:fillRef idx="0">
              <a:scrgbClr r="0" g="0" b="0"/>
            </a:fillRef>
            <a:effectRef idx="0">
              <a:scrgbClr r="0" g="0" b="0"/>
            </a:effectRef>
            <a:fontRef idx="minor"/>
          </p:style>
        </p:sp>
        <p:sp>
          <p:nvSpPr>
            <p:cNvPr id="31" name="Freeform: Shape 39"/>
            <p:cNvSpPr/>
            <p:nvPr/>
          </p:nvSpPr>
          <p:spPr>
            <a:xfrm>
              <a:off x="5910120" y="9091440"/>
              <a:ext cx="3562560" cy="901440"/>
            </a:xfrm>
            <a:custGeom>
              <a:avLst/>
              <a:gdLst/>
              <a:ahLst/>
              <a:cxnLst/>
              <a:rect l="l" t="t" r="r" b="b"/>
              <a:pathLst>
                <a:path w="3838378" h="946258">
                  <a:moveTo>
                    <a:pt x="3838378" y="645234"/>
                  </a:moveTo>
                  <a:lnTo>
                    <a:pt x="0" y="946258"/>
                  </a:lnTo>
                  <a:lnTo>
                    <a:pt x="0" y="770978"/>
                  </a:lnTo>
                  <a:lnTo>
                    <a:pt x="3838378" y="0"/>
                  </a:lnTo>
                  <a:close/>
                </a:path>
              </a:pathLst>
            </a:custGeom>
            <a:solidFill>
              <a:schemeClr val="accent6"/>
            </a:solidFill>
            <a:ln w="12696">
              <a:noFill/>
            </a:ln>
          </p:spPr>
          <p:style>
            <a:lnRef idx="0">
              <a:scrgbClr r="0" g="0" b="0"/>
            </a:lnRef>
            <a:fillRef idx="0">
              <a:scrgbClr r="0" g="0" b="0"/>
            </a:fillRef>
            <a:effectRef idx="0">
              <a:scrgbClr r="0" g="0" b="0"/>
            </a:effectRef>
            <a:fontRef idx="minor"/>
          </p:style>
        </p:sp>
      </p:grpSp>
      <p:sp>
        <p:nvSpPr>
          <p:cNvPr id="32"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r>
              <a:rPr lang="en-GB" sz="4400" b="0" strike="noStrike" spc="-1">
                <a:latin typeface="Arial"/>
              </a:rPr>
              <a:t>Click to edit the title text format</a:t>
            </a:r>
          </a:p>
        </p:txBody>
      </p:sp>
      <p:sp>
        <p:nvSpPr>
          <p:cNvPr id="33" name="PlaceHolder 2"/>
          <p:cNvSpPr>
            <a:spLocks noGrp="1"/>
          </p:cNvSpPr>
          <p:nvPr>
            <p:ph type="body"/>
          </p:nvPr>
        </p:nvSpPr>
        <p:spPr>
          <a:xfrm>
            <a:off x="502920" y="3637440"/>
            <a:ext cx="9052200" cy="901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D4AE"/>
        </a:solidFill>
        <a:effectLst/>
      </p:bgPr>
    </p:bg>
    <p:spTree>
      <p:nvGrpSpPr>
        <p:cNvPr id="1" name=""/>
        <p:cNvGrpSpPr/>
        <p:nvPr/>
      </p:nvGrpSpPr>
      <p:grpSpPr>
        <a:xfrm>
          <a:off x="0" y="0"/>
          <a:ext cx="0" cy="0"/>
          <a:chOff x="0" y="0"/>
          <a:chExt cx="0" cy="0"/>
        </a:xfrm>
      </p:grpSpPr>
      <p:pic>
        <p:nvPicPr>
          <p:cNvPr id="70" name="Picture 66" descr="Popcorn and a drink graphic"/>
          <p:cNvPicPr/>
          <p:nvPr/>
        </p:nvPicPr>
        <p:blipFill>
          <a:blip r:embed="rId14"/>
          <a:stretch/>
        </p:blipFill>
        <p:spPr>
          <a:xfrm>
            <a:off x="360000" y="360000"/>
            <a:ext cx="9336240" cy="14821920"/>
          </a:xfrm>
          <a:prstGeom prst="rect">
            <a:avLst/>
          </a:prstGeom>
          <a:ln w="0">
            <a:noFill/>
          </a:ln>
        </p:spPr>
      </p:pic>
      <p:sp>
        <p:nvSpPr>
          <p:cNvPr id="7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r>
              <a:rPr lang="en-GB" sz="4400" b="0" strike="noStrike" spc="-1">
                <a:latin typeface="Arial"/>
              </a:rPr>
              <a:t>Click to edit the title text format</a:t>
            </a:r>
          </a:p>
        </p:txBody>
      </p:sp>
      <p:sp>
        <p:nvSpPr>
          <p:cNvPr id="72" name="PlaceHolder 2"/>
          <p:cNvSpPr>
            <a:spLocks noGrp="1"/>
          </p:cNvSpPr>
          <p:nvPr>
            <p:ph type="body"/>
          </p:nvPr>
        </p:nvSpPr>
        <p:spPr>
          <a:xfrm>
            <a:off x="502920" y="3637440"/>
            <a:ext cx="9052200" cy="901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45858C"/>
        </a:solidFill>
        <a:effectLst/>
      </p:bgPr>
    </p:bg>
    <p:spTree>
      <p:nvGrpSpPr>
        <p:cNvPr id="1" name=""/>
        <p:cNvGrpSpPr/>
        <p:nvPr/>
      </p:nvGrpSpPr>
      <p:grpSpPr>
        <a:xfrm>
          <a:off x="0" y="0"/>
          <a:ext cx="0" cy="0"/>
          <a:chOff x="0" y="0"/>
          <a:chExt cx="0" cy="0"/>
        </a:xfrm>
      </p:grpSpPr>
      <p:pic>
        <p:nvPicPr>
          <p:cNvPr id="109" name="Picture 12"/>
          <p:cNvPicPr/>
          <p:nvPr/>
        </p:nvPicPr>
        <p:blipFill>
          <a:blip r:embed="rId14"/>
          <a:stretch/>
        </p:blipFill>
        <p:spPr>
          <a:xfrm>
            <a:off x="783720" y="817560"/>
            <a:ext cx="8487000" cy="3280680"/>
          </a:xfrm>
          <a:prstGeom prst="rect">
            <a:avLst/>
          </a:prstGeom>
          <a:ln w="0">
            <a:noFill/>
          </a:ln>
        </p:spPr>
      </p:pic>
      <p:pic>
        <p:nvPicPr>
          <p:cNvPr id="110" name="Picture 4"/>
          <p:cNvPicPr/>
          <p:nvPr/>
        </p:nvPicPr>
        <p:blipFill>
          <a:blip r:embed="rId15"/>
          <a:stretch/>
        </p:blipFill>
        <p:spPr>
          <a:xfrm>
            <a:off x="352800" y="7767720"/>
            <a:ext cx="4532400" cy="7414560"/>
          </a:xfrm>
          <a:prstGeom prst="rect">
            <a:avLst/>
          </a:prstGeom>
          <a:ln w="0">
            <a:noFill/>
          </a:ln>
        </p:spPr>
      </p:pic>
      <p:sp>
        <p:nvSpPr>
          <p:cNvPr id="11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r>
              <a:rPr lang="en-GB" sz="4400" b="0" strike="noStrike" spc="-1">
                <a:latin typeface="Arial"/>
              </a:rPr>
              <a:t>Click to edit the title text format</a:t>
            </a:r>
          </a:p>
        </p:txBody>
      </p:sp>
      <p:sp>
        <p:nvSpPr>
          <p:cNvPr id="112" name="PlaceHolder 2"/>
          <p:cNvSpPr>
            <a:spLocks noGrp="1"/>
          </p:cNvSpPr>
          <p:nvPr>
            <p:ph type="body"/>
          </p:nvPr>
        </p:nvSpPr>
        <p:spPr>
          <a:xfrm>
            <a:off x="502920" y="3637440"/>
            <a:ext cx="9052200" cy="901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80BFB9"/>
        </a:solidFill>
        <a:effectLst/>
      </p:bgPr>
    </p:bg>
    <p:spTree>
      <p:nvGrpSpPr>
        <p:cNvPr id="1" name=""/>
        <p:cNvGrpSpPr/>
        <p:nvPr/>
      </p:nvGrpSpPr>
      <p:grpSpPr>
        <a:xfrm>
          <a:off x="0" y="0"/>
          <a:ext cx="0" cy="0"/>
          <a:chOff x="0" y="0"/>
          <a:chExt cx="0" cy="0"/>
        </a:xfrm>
      </p:grpSpPr>
      <p:pic>
        <p:nvPicPr>
          <p:cNvPr id="149" name="Picture 12" descr="Headline banner"/>
          <p:cNvPicPr/>
          <p:nvPr/>
        </p:nvPicPr>
        <p:blipFill>
          <a:blip r:embed="rId14"/>
          <a:stretch/>
        </p:blipFill>
        <p:spPr>
          <a:xfrm>
            <a:off x="783720" y="817560"/>
            <a:ext cx="8487000" cy="3280680"/>
          </a:xfrm>
          <a:prstGeom prst="rect">
            <a:avLst/>
          </a:prstGeom>
          <a:ln w="0">
            <a:noFill/>
          </a:ln>
        </p:spPr>
      </p:pic>
      <p:pic>
        <p:nvPicPr>
          <p:cNvPr id="150" name="Picture 78" descr="Popcorn Graphic"/>
          <p:cNvPicPr/>
          <p:nvPr/>
        </p:nvPicPr>
        <p:blipFill>
          <a:blip r:embed="rId15"/>
          <a:stretch/>
        </p:blipFill>
        <p:spPr>
          <a:xfrm>
            <a:off x="2916720" y="6140160"/>
            <a:ext cx="6779160" cy="9036360"/>
          </a:xfrm>
          <a:prstGeom prst="rect">
            <a:avLst/>
          </a:prstGeom>
          <a:ln w="0">
            <a:noFill/>
          </a:ln>
        </p:spPr>
      </p:pic>
      <p:sp>
        <p:nvSpPr>
          <p:cNvPr id="15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r>
              <a:rPr lang="en-GB" sz="4400" b="0" strike="noStrike" spc="-1">
                <a:latin typeface="Arial"/>
              </a:rPr>
              <a:t>Click to edit the title text format</a:t>
            </a:r>
          </a:p>
        </p:txBody>
      </p:sp>
      <p:sp>
        <p:nvSpPr>
          <p:cNvPr id="152" name="PlaceHolder 2"/>
          <p:cNvSpPr>
            <a:spLocks noGrp="1"/>
          </p:cNvSpPr>
          <p:nvPr>
            <p:ph type="body"/>
          </p:nvPr>
        </p:nvSpPr>
        <p:spPr>
          <a:xfrm>
            <a:off x="502920" y="3637440"/>
            <a:ext cx="9052200" cy="901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80BFB9"/>
        </a:solidFill>
        <a:effectLst/>
      </p:bgPr>
    </p:bg>
    <p:spTree>
      <p:nvGrpSpPr>
        <p:cNvPr id="1" name=""/>
        <p:cNvGrpSpPr/>
        <p:nvPr/>
      </p:nvGrpSpPr>
      <p:grpSpPr>
        <a:xfrm>
          <a:off x="0" y="0"/>
          <a:ext cx="0" cy="0"/>
          <a:chOff x="0" y="0"/>
          <a:chExt cx="0" cy="0"/>
        </a:xfrm>
      </p:grpSpPr>
      <p:pic>
        <p:nvPicPr>
          <p:cNvPr id="279" name="Picture 5" descr="Header Banner"/>
          <p:cNvPicPr/>
          <p:nvPr/>
        </p:nvPicPr>
        <p:blipFill>
          <a:blip r:embed="rId14"/>
          <a:stretch/>
        </p:blipFill>
        <p:spPr>
          <a:xfrm>
            <a:off x="782640" y="1091880"/>
            <a:ext cx="8491320" cy="4844880"/>
          </a:xfrm>
          <a:prstGeom prst="rect">
            <a:avLst/>
          </a:prstGeom>
          <a:ln w="0">
            <a:noFill/>
          </a:ln>
        </p:spPr>
      </p:pic>
      <p:pic>
        <p:nvPicPr>
          <p:cNvPr id="280" name="Picture 12" descr="Tickets"/>
          <p:cNvPicPr/>
          <p:nvPr/>
        </p:nvPicPr>
        <p:blipFill>
          <a:blip r:embed="rId15"/>
          <a:stretch/>
        </p:blipFill>
        <p:spPr>
          <a:xfrm>
            <a:off x="2254680" y="7839720"/>
            <a:ext cx="5545440" cy="4290120"/>
          </a:xfrm>
          <a:prstGeom prst="rect">
            <a:avLst/>
          </a:prstGeom>
          <a:ln w="0">
            <a:noFill/>
          </a:ln>
        </p:spPr>
      </p:pic>
      <p:sp>
        <p:nvSpPr>
          <p:cNvPr id="281" name="PlaceHolder 1"/>
          <p:cNvSpPr>
            <a:spLocks noGrp="1"/>
          </p:cNvSpPr>
          <p:nvPr>
            <p:ph type="title"/>
          </p:nvPr>
        </p:nvSpPr>
        <p:spPr>
          <a:xfrm>
            <a:off x="502920" y="619920"/>
            <a:ext cx="9052200" cy="2595600"/>
          </a:xfrm>
          <a:prstGeom prst="rect">
            <a:avLst/>
          </a:prstGeom>
          <a:noFill/>
          <a:ln w="0">
            <a:noFill/>
          </a:ln>
        </p:spPr>
        <p:txBody>
          <a:bodyPr lIns="0" tIns="0" rIns="0" bIns="0" anchor="ctr">
            <a:noAutofit/>
          </a:bodyPr>
          <a:lstStyle/>
          <a:p>
            <a:pPr algn="ctr">
              <a:buNone/>
            </a:pPr>
            <a:r>
              <a:rPr lang="en-GB" sz="4400" b="0" strike="noStrike" spc="-1">
                <a:latin typeface="Arial"/>
              </a:rPr>
              <a:t>Click to edit the title text format</a:t>
            </a:r>
          </a:p>
        </p:txBody>
      </p:sp>
      <p:sp>
        <p:nvSpPr>
          <p:cNvPr id="282" name="PlaceHolder 2"/>
          <p:cNvSpPr>
            <a:spLocks noGrp="1"/>
          </p:cNvSpPr>
          <p:nvPr>
            <p:ph type="body"/>
          </p:nvPr>
        </p:nvSpPr>
        <p:spPr>
          <a:xfrm>
            <a:off x="502920" y="3637440"/>
            <a:ext cx="9052200" cy="9015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0067714" cy="155448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294553" y="2074765"/>
            <a:ext cx="7478607" cy="295543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4551" y="5644307"/>
            <a:ext cx="7478610" cy="7808660"/>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92338" y="13510541"/>
            <a:ext cx="1263111" cy="633307"/>
          </a:xfrm>
          <a:prstGeom prst="rect">
            <a:avLst/>
          </a:prstGeom>
        </p:spPr>
        <p:txBody>
          <a:bodyPr vert="horz" lIns="91440" tIns="45720" rIns="91440" bIns="45720" rtlCol="0" anchor="ctr"/>
          <a:lstStyle>
            <a:lvl1pPr algn="r">
              <a:defRPr sz="1100" b="0" i="0">
                <a:solidFill>
                  <a:schemeClr val="tx1"/>
                </a:solidFill>
                <a:effectLst/>
                <a:latin typeface="+mn-lt"/>
              </a:defRPr>
            </a:lvl1pPr>
          </a:lstStyle>
          <a:p>
            <a:fld id="{B61BEF0D-F0BB-DE4B-95CE-6DB70DBA9567}" type="datetimeFigureOut">
              <a:rPr lang="en-US" dirty="0"/>
              <a:pPr/>
              <a:t>6/11/2023</a:t>
            </a:fld>
            <a:endParaRPr lang="en-US" dirty="0"/>
          </a:p>
        </p:txBody>
      </p:sp>
      <p:sp>
        <p:nvSpPr>
          <p:cNvPr id="5" name="Footer Placeholder 4"/>
          <p:cNvSpPr>
            <a:spLocks noGrp="1"/>
          </p:cNvSpPr>
          <p:nvPr>
            <p:ph type="ftr" sz="quarter" idx="3"/>
          </p:nvPr>
        </p:nvSpPr>
        <p:spPr>
          <a:xfrm>
            <a:off x="1294552" y="13510541"/>
            <a:ext cx="5615134" cy="633307"/>
          </a:xfrm>
          <a:prstGeom prst="rect">
            <a:avLst/>
          </a:prstGeom>
        </p:spPr>
        <p:txBody>
          <a:bodyPr vert="horz" lIns="91440" tIns="45720" rIns="91440" bIns="45720" rtlCol="0" anchor="ctr"/>
          <a:lstStyle>
            <a:lvl1pPr algn="l">
              <a:defRPr sz="11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338100" y="13510541"/>
            <a:ext cx="435061" cy="633307"/>
          </a:xfrm>
          <a:prstGeom prst="rect">
            <a:avLst/>
          </a:prstGeom>
        </p:spPr>
        <p:txBody>
          <a:bodyPr vert="horz" lIns="91440" tIns="45720" rIns="91440" bIns="45720" rtlCol="0" anchor="ctr"/>
          <a:lstStyle>
            <a:lvl1pPr algn="r">
              <a:defRPr sz="11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290997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txStyles>
    <p:titleStyle>
      <a:lvl1pPr algn="ctr" defTabSz="50292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325" indent="-314325" algn="l" defTabSz="502920" rtl="0" eaLnBrk="1" latinLnBrk="0" hangingPunct="1">
        <a:spcBef>
          <a:spcPct val="20000"/>
        </a:spcBef>
        <a:spcAft>
          <a:spcPts val="660"/>
        </a:spcAft>
        <a:buClr>
          <a:schemeClr val="accent1"/>
        </a:buClr>
        <a:buSzPct val="115000"/>
        <a:buFont typeface="Arial"/>
        <a:buChar char="•"/>
        <a:defRPr sz="2640" kern="1200" cap="none">
          <a:solidFill>
            <a:schemeClr val="tx1">
              <a:lumMod val="85000"/>
              <a:lumOff val="15000"/>
            </a:schemeClr>
          </a:solidFill>
          <a:effectLst/>
          <a:latin typeface="+mn-lt"/>
          <a:ea typeface="+mn-ea"/>
          <a:cs typeface="+mn-cs"/>
        </a:defRPr>
      </a:lvl1pPr>
      <a:lvl2pPr marL="817245" indent="-314325" algn="l" defTabSz="502920" rtl="0" eaLnBrk="1" latinLnBrk="0" hangingPunct="1">
        <a:spcBef>
          <a:spcPct val="20000"/>
        </a:spcBef>
        <a:spcAft>
          <a:spcPts val="660"/>
        </a:spcAft>
        <a:buClr>
          <a:schemeClr val="accent1"/>
        </a:buClr>
        <a:buSzPct val="115000"/>
        <a:buFont typeface="Arial"/>
        <a:buChar char="•"/>
        <a:defRPr sz="2200" kern="1200" cap="none">
          <a:solidFill>
            <a:schemeClr val="tx1">
              <a:lumMod val="85000"/>
              <a:lumOff val="15000"/>
            </a:schemeClr>
          </a:solidFill>
          <a:effectLst/>
          <a:latin typeface="+mn-lt"/>
          <a:ea typeface="+mn-ea"/>
          <a:cs typeface="+mn-cs"/>
        </a:defRPr>
      </a:lvl2pPr>
      <a:lvl3pPr marL="1320165" indent="-314325" algn="l" defTabSz="502920" rtl="0" eaLnBrk="1" latinLnBrk="0" hangingPunct="1">
        <a:spcBef>
          <a:spcPct val="20000"/>
        </a:spcBef>
        <a:spcAft>
          <a:spcPts val="660"/>
        </a:spcAft>
        <a:buClr>
          <a:schemeClr val="accent1"/>
        </a:buClr>
        <a:buSzPct val="115000"/>
        <a:buFont typeface="Arial"/>
        <a:buChar char="•"/>
        <a:defRPr sz="1980" kern="1200" cap="none">
          <a:solidFill>
            <a:schemeClr val="tx1">
              <a:lumMod val="85000"/>
              <a:lumOff val="15000"/>
            </a:schemeClr>
          </a:solidFill>
          <a:effectLst/>
          <a:latin typeface="+mn-lt"/>
          <a:ea typeface="+mn-ea"/>
          <a:cs typeface="+mn-cs"/>
        </a:defRPr>
      </a:lvl3pPr>
      <a:lvl4pPr marL="1697355" indent="-188595" algn="l" defTabSz="502920" rtl="0" eaLnBrk="1" latinLnBrk="0" hangingPunct="1">
        <a:spcBef>
          <a:spcPct val="20000"/>
        </a:spcBef>
        <a:spcAft>
          <a:spcPts val="660"/>
        </a:spcAft>
        <a:buClr>
          <a:schemeClr val="accent1"/>
        </a:buClr>
        <a:buSzPct val="115000"/>
        <a:buFont typeface="Arial"/>
        <a:buChar char="•"/>
        <a:defRPr sz="1760" kern="1200" cap="none">
          <a:solidFill>
            <a:schemeClr val="tx1">
              <a:lumMod val="85000"/>
              <a:lumOff val="15000"/>
            </a:schemeClr>
          </a:solidFill>
          <a:effectLst/>
          <a:latin typeface="+mn-lt"/>
          <a:ea typeface="+mn-ea"/>
          <a:cs typeface="+mn-cs"/>
        </a:defRPr>
      </a:lvl4pPr>
      <a:lvl5pPr marL="2200275" indent="-188595" algn="l" defTabSz="502920" rtl="0" eaLnBrk="1" latinLnBrk="0" hangingPunct="1">
        <a:spcBef>
          <a:spcPct val="20000"/>
        </a:spcBef>
        <a:spcAft>
          <a:spcPts val="660"/>
        </a:spcAft>
        <a:buClr>
          <a:schemeClr val="accent1"/>
        </a:buClr>
        <a:buSzPct val="115000"/>
        <a:buFont typeface="Arial"/>
        <a:buChar char="•"/>
        <a:defRPr sz="1540" kern="1200" cap="none">
          <a:solidFill>
            <a:schemeClr val="tx1">
              <a:lumMod val="85000"/>
              <a:lumOff val="15000"/>
            </a:schemeClr>
          </a:solidFill>
          <a:effectLst/>
          <a:latin typeface="+mn-lt"/>
          <a:ea typeface="+mn-ea"/>
          <a:cs typeface="+mn-cs"/>
        </a:defRPr>
      </a:lvl5pPr>
      <a:lvl6pPr marL="2766060" indent="-251460" algn="l" defTabSz="502920" rtl="0" eaLnBrk="1" latinLnBrk="0" hangingPunct="1">
        <a:spcBef>
          <a:spcPct val="20000"/>
        </a:spcBef>
        <a:spcAft>
          <a:spcPts val="660"/>
        </a:spcAft>
        <a:buClr>
          <a:schemeClr val="accent1"/>
        </a:buClr>
        <a:buSzPct val="115000"/>
        <a:buFont typeface="Arial"/>
        <a:buChar char="•"/>
        <a:defRPr sz="1540" kern="1200" cap="none">
          <a:solidFill>
            <a:schemeClr val="tx1">
              <a:lumMod val="85000"/>
              <a:lumOff val="15000"/>
            </a:schemeClr>
          </a:solidFill>
          <a:effectLst/>
          <a:latin typeface="+mn-lt"/>
          <a:ea typeface="+mn-ea"/>
          <a:cs typeface="+mn-cs"/>
        </a:defRPr>
      </a:lvl6pPr>
      <a:lvl7pPr marL="3268980" indent="-251460" algn="l" defTabSz="502920" rtl="0" eaLnBrk="1" latinLnBrk="0" hangingPunct="1">
        <a:spcBef>
          <a:spcPct val="20000"/>
        </a:spcBef>
        <a:spcAft>
          <a:spcPts val="660"/>
        </a:spcAft>
        <a:buClr>
          <a:schemeClr val="accent1"/>
        </a:buClr>
        <a:buSzPct val="115000"/>
        <a:buFont typeface="Arial"/>
        <a:buChar char="•"/>
        <a:defRPr sz="1540" kern="1200" cap="none">
          <a:solidFill>
            <a:schemeClr val="tx1">
              <a:lumMod val="85000"/>
              <a:lumOff val="15000"/>
            </a:schemeClr>
          </a:solidFill>
          <a:effectLst/>
          <a:latin typeface="+mn-lt"/>
          <a:ea typeface="+mn-ea"/>
          <a:cs typeface="+mn-cs"/>
        </a:defRPr>
      </a:lvl7pPr>
      <a:lvl8pPr marL="3771900" indent="-251460" algn="l" defTabSz="502920" rtl="0" eaLnBrk="1" latinLnBrk="0" hangingPunct="1">
        <a:spcBef>
          <a:spcPct val="20000"/>
        </a:spcBef>
        <a:spcAft>
          <a:spcPts val="660"/>
        </a:spcAft>
        <a:buClr>
          <a:schemeClr val="accent1"/>
        </a:buClr>
        <a:buSzPct val="115000"/>
        <a:buFont typeface="Arial"/>
        <a:buChar char="•"/>
        <a:defRPr sz="1540" kern="1200" cap="none">
          <a:solidFill>
            <a:schemeClr val="tx1">
              <a:lumMod val="85000"/>
              <a:lumOff val="15000"/>
            </a:schemeClr>
          </a:solidFill>
          <a:effectLst/>
          <a:latin typeface="+mn-lt"/>
          <a:ea typeface="+mn-ea"/>
          <a:cs typeface="+mn-cs"/>
        </a:defRPr>
      </a:lvl8pPr>
      <a:lvl9pPr marL="4274820" indent="-251460" algn="l" defTabSz="502920" rtl="0" eaLnBrk="1" latinLnBrk="0" hangingPunct="1">
        <a:spcBef>
          <a:spcPct val="20000"/>
        </a:spcBef>
        <a:spcAft>
          <a:spcPts val="660"/>
        </a:spcAft>
        <a:buClr>
          <a:schemeClr val="accent1"/>
        </a:buClr>
        <a:buSzPct val="115000"/>
        <a:buFont typeface="Arial"/>
        <a:buChar char="•"/>
        <a:defRPr sz="1540" kern="1200" cap="none">
          <a:solidFill>
            <a:schemeClr val="tx1">
              <a:lumMod val="85000"/>
              <a:lumOff val="15000"/>
            </a:schemeClr>
          </a:solidFill>
          <a:effectLst/>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pp/profile/halima.begu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hyperlink" Target="https://www.kentcounty.com/events?month=April%7C2018" TargetMode="External"/><Relationship Id="rId2" Type="http://schemas.openxmlformats.org/officeDocument/2006/relationships/image" Target="../media/image17.png"/><Relationship Id="rId1" Type="http://schemas.openxmlformats.org/officeDocument/2006/relationships/slideLayout" Target="../slideLayouts/slideLayout25.xml"/><Relationship Id="rId6" Type="http://schemas.openxmlformats.org/officeDocument/2006/relationships/hyperlink" Target="https://creativecommons.org/licenses/by/3.0/"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8.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059120" y="1517760"/>
            <a:ext cx="7936560" cy="2787120"/>
          </a:xfrm>
          <a:prstGeom prst="rect">
            <a:avLst/>
          </a:prstGeom>
          <a:noFill/>
          <a:ln w="0">
            <a:noFill/>
          </a:ln>
        </p:spPr>
        <p:txBody>
          <a:bodyPr lIns="90000" tIns="45000" rIns="90000" bIns="45000" anchor="b">
            <a:normAutofit fontScale="90000"/>
          </a:bodyPr>
          <a:lstStyle/>
          <a:p>
            <a:pPr algn="ctr">
              <a:lnSpc>
                <a:spcPct val="90000"/>
              </a:lnSpc>
              <a:buNone/>
            </a:pPr>
            <a:r>
              <a:rPr lang="en-US" sz="9000" b="1" strike="noStrike" spc="-1" dirty="0">
                <a:solidFill>
                  <a:srgbClr val="F2EBD5"/>
                </a:solidFill>
                <a:latin typeface="Posterama"/>
              </a:rPr>
              <a:t>ROCKBUSTER STEALTH LLC </a:t>
            </a:r>
            <a:endParaRPr lang="en-GB" sz="9000" b="0" strike="noStrike" spc="-1" dirty="0">
              <a:latin typeface="Arial"/>
            </a:endParaRPr>
          </a:p>
        </p:txBody>
      </p:sp>
      <p:sp>
        <p:nvSpPr>
          <p:cNvPr id="320" name="PlaceHolder 2"/>
          <p:cNvSpPr>
            <a:spLocks noGrp="1"/>
          </p:cNvSpPr>
          <p:nvPr>
            <p:ph type="subTitle"/>
          </p:nvPr>
        </p:nvSpPr>
        <p:spPr>
          <a:xfrm>
            <a:off x="1059120" y="5878080"/>
            <a:ext cx="7936560" cy="1268640"/>
          </a:xfrm>
          <a:prstGeom prst="rect">
            <a:avLst/>
          </a:prstGeom>
          <a:noFill/>
          <a:ln w="0">
            <a:noFill/>
          </a:ln>
        </p:spPr>
        <p:txBody>
          <a:bodyPr lIns="90000" tIns="45000" rIns="90000" bIns="45000" anchor="t">
            <a:noAutofit/>
          </a:bodyPr>
          <a:lstStyle/>
          <a:p>
            <a:pPr algn="ctr">
              <a:lnSpc>
                <a:spcPct val="100000"/>
              </a:lnSpc>
              <a:buNone/>
              <a:tabLst>
                <a:tab pos="0" algn="l"/>
              </a:tabLst>
            </a:pPr>
            <a:r>
              <a:rPr lang="en-US" sz="3200" b="1" strike="noStrike" spc="-1">
                <a:solidFill>
                  <a:srgbClr val="F2EBD5"/>
                </a:solidFill>
                <a:latin typeface="Posterama"/>
              </a:rPr>
              <a:t>ONLINE VIDEO RENTAL SERVICE</a:t>
            </a:r>
            <a:endParaRPr lang="en-GB" sz="3200" b="0" strike="noStrike" spc="-1">
              <a:latin typeface="Arial"/>
            </a:endParaRPr>
          </a:p>
        </p:txBody>
      </p:sp>
      <p:sp>
        <p:nvSpPr>
          <p:cNvPr id="321" name="PlaceHolder 3"/>
          <p:cNvSpPr>
            <a:spLocks noGrp="1"/>
          </p:cNvSpPr>
          <p:nvPr>
            <p:ph/>
          </p:nvPr>
        </p:nvSpPr>
        <p:spPr>
          <a:xfrm>
            <a:off x="1059120" y="5093640"/>
            <a:ext cx="7936560" cy="1114920"/>
          </a:xfrm>
          <a:prstGeom prst="rect">
            <a:avLst/>
          </a:prstGeom>
          <a:noFill/>
          <a:ln w="0">
            <a:noFill/>
          </a:ln>
        </p:spPr>
        <p:txBody>
          <a:bodyPr lIns="90000" tIns="45000" rIns="90000" bIns="45000" anchor="t">
            <a:normAutofit/>
          </a:bodyPr>
          <a:lstStyle/>
          <a:p>
            <a:pPr marL="251640" indent="-251640" algn="ctr">
              <a:lnSpc>
                <a:spcPct val="90000"/>
              </a:lnSpc>
              <a:spcBef>
                <a:spcPts val="1100"/>
              </a:spcBef>
              <a:buNone/>
              <a:tabLst>
                <a:tab pos="0" algn="l"/>
              </a:tabLst>
            </a:pPr>
            <a:r>
              <a:rPr lang="en-US" sz="3600" b="1" strike="noStrike" spc="-1">
                <a:solidFill>
                  <a:srgbClr val="2A2D40"/>
                </a:solidFill>
                <a:latin typeface="Posterama"/>
              </a:rPr>
              <a:t>LAUNCH STRATEGY</a:t>
            </a:r>
            <a:endParaRPr lang="en-GB" sz="3600" b="0" strike="noStrike" spc="-1">
              <a:latin typeface="Arial"/>
            </a:endParaRPr>
          </a:p>
        </p:txBody>
      </p:sp>
      <p:sp>
        <p:nvSpPr>
          <p:cNvPr id="322" name="PlaceHolder 4"/>
          <p:cNvSpPr>
            <a:spLocks noGrp="1"/>
          </p:cNvSpPr>
          <p:nvPr>
            <p:ph/>
          </p:nvPr>
        </p:nvSpPr>
        <p:spPr>
          <a:xfrm>
            <a:off x="1059120" y="12943080"/>
            <a:ext cx="7936560" cy="1092600"/>
          </a:xfrm>
          <a:prstGeom prst="rect">
            <a:avLst/>
          </a:prstGeom>
          <a:noFill/>
          <a:ln w="0">
            <a:noFill/>
          </a:ln>
        </p:spPr>
        <p:txBody>
          <a:bodyPr lIns="90000" tIns="45000" rIns="90000" bIns="45000" anchor="t">
            <a:normAutofit/>
          </a:bodyPr>
          <a:lstStyle/>
          <a:p>
            <a:pPr algn="ctr">
              <a:lnSpc>
                <a:spcPts val="3399"/>
              </a:lnSpc>
              <a:buNone/>
              <a:tabLst>
                <a:tab pos="0" algn="l"/>
              </a:tabLst>
            </a:pPr>
            <a:r>
              <a:rPr lang="en-US" sz="3600" b="1" strike="noStrike" spc="-1" dirty="0">
                <a:solidFill>
                  <a:srgbClr val="000000"/>
                </a:solidFill>
                <a:latin typeface="Posterama"/>
              </a:rPr>
              <a:t>Halima Begum</a:t>
            </a:r>
            <a:endParaRPr lang="en-GB" sz="3600" b="0" strike="noStrike" spc="-1" dirty="0">
              <a:latin typeface="Arial"/>
            </a:endParaRPr>
          </a:p>
        </p:txBody>
      </p:sp>
      <p:sp>
        <p:nvSpPr>
          <p:cNvPr id="323" name="PlaceHolder 5"/>
          <p:cNvSpPr>
            <a:spLocks noGrp="1"/>
          </p:cNvSpPr>
          <p:nvPr>
            <p:ph/>
          </p:nvPr>
        </p:nvSpPr>
        <p:spPr>
          <a:xfrm>
            <a:off x="1059497" y="13732794"/>
            <a:ext cx="8134967" cy="1086840"/>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2400" b="1" strike="noStrike" spc="-1" dirty="0">
                <a:solidFill>
                  <a:srgbClr val="F2EBD5"/>
                </a:solidFill>
                <a:latin typeface="Posterama"/>
              </a:rPr>
              <a:t>Home		Key Questions	Analysis	Summary	</a:t>
            </a:r>
            <a:endParaRPr lang="en-GB" sz="2400" b="1" strike="noStrike" spc="-1" dirty="0">
              <a:latin typeface="Arial"/>
            </a:endParaRPr>
          </a:p>
        </p:txBody>
      </p:sp>
      <p:sp>
        <p:nvSpPr>
          <p:cNvPr id="324" name="Straight Connector 7"/>
          <p:cNvSpPr/>
          <p:nvPr/>
        </p:nvSpPr>
        <p:spPr>
          <a:xfrm>
            <a:off x="3423240" y="4521600"/>
            <a:ext cx="3209040" cy="360"/>
          </a:xfrm>
          <a:prstGeom prst="line">
            <a:avLst/>
          </a:prstGeom>
          <a:ln w="38100">
            <a:solidFill>
              <a:srgbClr val="F2EBD5"/>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24"/>
          <p:cNvSpPr txBox="1"/>
          <p:nvPr/>
        </p:nvSpPr>
        <p:spPr>
          <a:xfrm>
            <a:off x="1018800" y="1334520"/>
            <a:ext cx="7936560" cy="1904040"/>
          </a:xfrm>
          <a:prstGeom prst="rect">
            <a:avLst/>
          </a:prstGeom>
          <a:noFill/>
          <a:ln w="0">
            <a:noFill/>
          </a:ln>
        </p:spPr>
        <p:txBody>
          <a:bodyPr lIns="90000" tIns="45000" rIns="90000" bIns="45000" anchor="t">
            <a:normAutofit/>
          </a:bodyPr>
          <a:lstStyle/>
          <a:p>
            <a:pPr algn="ctr">
              <a:lnSpc>
                <a:spcPct val="90000"/>
              </a:lnSpc>
              <a:buNone/>
            </a:pPr>
            <a:r>
              <a:rPr lang="en-US" sz="7200" b="1" strike="noStrike" spc="-1">
                <a:solidFill>
                  <a:srgbClr val="F2D4AE"/>
                </a:solidFill>
                <a:latin typeface="Posterama"/>
              </a:rPr>
              <a:t>SUMMARY</a:t>
            </a:r>
            <a:endParaRPr lang="en-GB" sz="7200" b="0" strike="noStrike" spc="-1">
              <a:latin typeface="Arial"/>
            </a:endParaRPr>
          </a:p>
        </p:txBody>
      </p:sp>
      <p:sp>
        <p:nvSpPr>
          <p:cNvPr id="406" name="PlaceHolder 25"/>
          <p:cNvSpPr txBox="1"/>
          <p:nvPr/>
        </p:nvSpPr>
        <p:spPr>
          <a:xfrm>
            <a:off x="1953222" y="4849170"/>
            <a:ext cx="6153840" cy="78408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4000" b="0" strike="noStrike" spc="-1" dirty="0">
                <a:solidFill>
                  <a:srgbClr val="F2EBD5"/>
                </a:solidFill>
                <a:latin typeface="Univers Condensed"/>
              </a:rPr>
              <a:t>MOVIE REVENUE</a:t>
            </a:r>
            <a:endParaRPr lang="en-GB" sz="4000" b="0" strike="noStrike" spc="-1" dirty="0">
              <a:latin typeface="Arial"/>
            </a:endParaRPr>
          </a:p>
        </p:txBody>
      </p:sp>
      <p:sp>
        <p:nvSpPr>
          <p:cNvPr id="407" name="TextBox 406"/>
          <p:cNvSpPr txBox="1"/>
          <p:nvPr/>
        </p:nvSpPr>
        <p:spPr>
          <a:xfrm>
            <a:off x="1018800" y="5709285"/>
            <a:ext cx="8460000" cy="886320"/>
          </a:xfrm>
          <a:prstGeom prst="rect">
            <a:avLst/>
          </a:prstGeom>
          <a:noFill/>
          <a:ln w="0">
            <a:noFill/>
          </a:ln>
        </p:spPr>
        <p:txBody>
          <a:bodyPr lIns="90000" tIns="45000" rIns="90000" bIns="45000" anchor="t">
            <a:noAutofit/>
          </a:bodyPr>
          <a:lstStyle/>
          <a:p>
            <a:r>
              <a:rPr lang="en-GB" sz="1800" b="0" strike="noStrike" spc="-1" dirty="0">
                <a:solidFill>
                  <a:srgbClr val="FFFFA6"/>
                </a:solidFill>
                <a:latin typeface="Posterama"/>
              </a:rPr>
              <a:t>The stock of high revenue videos (revenue over $100) should be increased. Movies with low demand (under $10) should be culled as the licensing cost outweighs the benefits.</a:t>
            </a:r>
          </a:p>
        </p:txBody>
      </p:sp>
      <p:sp>
        <p:nvSpPr>
          <p:cNvPr id="408" name="PlaceHolder 26"/>
          <p:cNvSpPr txBox="1"/>
          <p:nvPr/>
        </p:nvSpPr>
        <p:spPr>
          <a:xfrm>
            <a:off x="1268640" y="2890127"/>
            <a:ext cx="7686720" cy="78408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4000" b="0" strike="noStrike" spc="-1" dirty="0">
                <a:solidFill>
                  <a:srgbClr val="F2EBD5"/>
                </a:solidFill>
                <a:latin typeface="Univers Condensed"/>
              </a:rPr>
              <a:t>RENTAL RATES</a:t>
            </a:r>
            <a:endParaRPr lang="en-GB" sz="4000" b="0" strike="noStrike" spc="-1" dirty="0">
              <a:latin typeface="Arial"/>
            </a:endParaRPr>
          </a:p>
        </p:txBody>
      </p:sp>
      <p:sp>
        <p:nvSpPr>
          <p:cNvPr id="409" name="TextBox 408"/>
          <p:cNvSpPr txBox="1"/>
          <p:nvPr/>
        </p:nvSpPr>
        <p:spPr>
          <a:xfrm>
            <a:off x="1018800" y="3570810"/>
            <a:ext cx="8460000" cy="886320"/>
          </a:xfrm>
          <a:prstGeom prst="rect">
            <a:avLst/>
          </a:prstGeom>
          <a:noFill/>
          <a:ln w="0">
            <a:noFill/>
          </a:ln>
        </p:spPr>
        <p:txBody>
          <a:bodyPr lIns="90000" tIns="45000" rIns="90000" bIns="45000" anchor="t">
            <a:noAutofit/>
          </a:bodyPr>
          <a:lstStyle/>
          <a:p>
            <a:r>
              <a:rPr lang="en-GB" sz="1800" b="0" strike="noStrike" spc="-1" dirty="0">
                <a:solidFill>
                  <a:srgbClr val="FFFFA6"/>
                </a:solidFill>
                <a:latin typeface="Posterama"/>
              </a:rPr>
              <a:t>The rent for videos should be standardised to allow customers to know with more certainty as to when certain videos are in stock. Additionally, standardising rental payments allows for definitive decision making.</a:t>
            </a:r>
          </a:p>
        </p:txBody>
      </p:sp>
      <p:sp>
        <p:nvSpPr>
          <p:cNvPr id="410" name="PlaceHolder 27"/>
          <p:cNvSpPr txBox="1"/>
          <p:nvPr/>
        </p:nvSpPr>
        <p:spPr>
          <a:xfrm>
            <a:off x="1185840" y="7111449"/>
            <a:ext cx="7686720" cy="78408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4000" b="0" strike="noStrike" spc="-1" dirty="0">
                <a:solidFill>
                  <a:srgbClr val="F2EBD5"/>
                </a:solidFill>
                <a:latin typeface="Univers Condensed"/>
              </a:rPr>
              <a:t>TARGET MARKET</a:t>
            </a:r>
            <a:endParaRPr lang="en-GB" sz="4000" b="0" strike="noStrike" spc="-1" dirty="0">
              <a:latin typeface="Arial"/>
            </a:endParaRPr>
          </a:p>
        </p:txBody>
      </p:sp>
      <p:sp>
        <p:nvSpPr>
          <p:cNvPr id="411" name="TextBox 410"/>
          <p:cNvSpPr txBox="1"/>
          <p:nvPr/>
        </p:nvSpPr>
        <p:spPr>
          <a:xfrm>
            <a:off x="1018800" y="7914751"/>
            <a:ext cx="8460000" cy="886320"/>
          </a:xfrm>
          <a:prstGeom prst="rect">
            <a:avLst/>
          </a:prstGeom>
          <a:noFill/>
          <a:ln w="0">
            <a:noFill/>
          </a:ln>
        </p:spPr>
        <p:txBody>
          <a:bodyPr lIns="90000" tIns="45000" rIns="90000" bIns="45000" anchor="t">
            <a:noAutofit/>
          </a:bodyPr>
          <a:lstStyle/>
          <a:p>
            <a:r>
              <a:rPr lang="en-GB" sz="1800" b="0" strike="noStrike" spc="-1" dirty="0">
                <a:solidFill>
                  <a:srgbClr val="FFFFA6"/>
                </a:solidFill>
                <a:latin typeface="Posterama"/>
              </a:rPr>
              <a:t>Rockbuster customers predominately reside in Asia and therefore we should market our promotions and videos by way of subtitles, dubbed translations and region set advertisements.</a:t>
            </a:r>
          </a:p>
        </p:txBody>
      </p:sp>
      <p:sp>
        <p:nvSpPr>
          <p:cNvPr id="412" name="PlaceHolder 28"/>
          <p:cNvSpPr txBox="1"/>
          <p:nvPr/>
        </p:nvSpPr>
        <p:spPr>
          <a:xfrm>
            <a:off x="1268640" y="9395944"/>
            <a:ext cx="7686720" cy="36000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4000" b="0" strike="noStrike" spc="-1" dirty="0">
                <a:solidFill>
                  <a:srgbClr val="F2EBD5"/>
                </a:solidFill>
                <a:latin typeface="Univers Condensed"/>
              </a:rPr>
              <a:t>HIGH VALUE CUSTOMERS</a:t>
            </a:r>
            <a:endParaRPr lang="en-GB" sz="4000" b="0" strike="noStrike" spc="-1" dirty="0">
              <a:latin typeface="Arial"/>
            </a:endParaRPr>
          </a:p>
        </p:txBody>
      </p:sp>
      <p:sp>
        <p:nvSpPr>
          <p:cNvPr id="413" name="TextBox 412"/>
          <p:cNvSpPr txBox="1"/>
          <p:nvPr/>
        </p:nvSpPr>
        <p:spPr>
          <a:xfrm>
            <a:off x="882000" y="10139111"/>
            <a:ext cx="8460000" cy="886320"/>
          </a:xfrm>
          <a:prstGeom prst="rect">
            <a:avLst/>
          </a:prstGeom>
          <a:noFill/>
          <a:ln w="0">
            <a:noFill/>
          </a:ln>
        </p:spPr>
        <p:txBody>
          <a:bodyPr lIns="90000" tIns="45000" rIns="90000" bIns="45000" anchor="t">
            <a:noAutofit/>
          </a:bodyPr>
          <a:lstStyle/>
          <a:p>
            <a:r>
              <a:rPr lang="en-GB" sz="1800" b="0" strike="noStrike" spc="-1" dirty="0">
                <a:solidFill>
                  <a:srgbClr val="FFFFA6"/>
                </a:solidFill>
                <a:latin typeface="Posterama"/>
              </a:rPr>
              <a:t>High value customers should be rewarded with scheme such as: top picks for new videos and releases, extended rental duration, increased rental allowances, discounted video rentals and subscription offers.</a:t>
            </a:r>
          </a:p>
        </p:txBody>
      </p:sp>
      <p:sp>
        <p:nvSpPr>
          <p:cNvPr id="414" name="Straight Connector 13"/>
          <p:cNvSpPr/>
          <p:nvPr/>
        </p:nvSpPr>
        <p:spPr>
          <a:xfrm>
            <a:off x="2520000" y="2340000"/>
            <a:ext cx="4860000" cy="0"/>
          </a:xfrm>
          <a:prstGeom prst="line">
            <a:avLst/>
          </a:prstGeom>
          <a:ln w="38100">
            <a:solidFill>
              <a:srgbClr val="F2EBD5"/>
            </a:solidFill>
          </a:ln>
        </p:spPr>
        <p:style>
          <a:lnRef idx="1">
            <a:schemeClr val="accent1"/>
          </a:lnRef>
          <a:fillRef idx="0">
            <a:schemeClr val="accent1"/>
          </a:fillRef>
          <a:effectRef idx="0">
            <a:schemeClr val="accent1"/>
          </a:effectRef>
          <a:fontRef idx="minor"/>
        </p:style>
      </p:sp>
      <p:sp>
        <p:nvSpPr>
          <p:cNvPr id="2" name="PlaceHolder 11">
            <a:extLst>
              <a:ext uri="{FF2B5EF4-FFF2-40B4-BE49-F238E27FC236}">
                <a16:creationId xmlns:a16="http://schemas.microsoft.com/office/drawing/2014/main" id="{3DB0B028-AAC0-636A-74DF-BC8E3B401166}"/>
              </a:ext>
            </a:extLst>
          </p:cNvPr>
          <p:cNvSpPr txBox="1">
            <a:spLocks/>
          </p:cNvSpPr>
          <p:nvPr/>
        </p:nvSpPr>
        <p:spPr>
          <a:xfrm>
            <a:off x="4929810" y="13109399"/>
            <a:ext cx="1828800" cy="686113"/>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1640" indent="-251640">
              <a:spcBef>
                <a:spcPts val="1100"/>
              </a:spcBef>
              <a:buFont typeface="Arial" panose="020B0604020202020204" pitchFamily="34" charset="0"/>
              <a:buNone/>
              <a:tabLst>
                <a:tab pos="0" algn="l"/>
              </a:tabLst>
            </a:pPr>
            <a:r>
              <a:rPr lang="en-US" sz="1600" b="1" spc="-1" dirty="0">
                <a:solidFill>
                  <a:srgbClr val="A62F03"/>
                </a:solidFill>
                <a:latin typeface="Posterama"/>
              </a:rPr>
              <a:t>ROCKBUSTER STEALTH LLC</a:t>
            </a:r>
            <a:endParaRPr lang="en-GB" sz="1600"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1442160" y="1252440"/>
            <a:ext cx="7555680" cy="1064880"/>
          </a:xfrm>
          <a:prstGeom prst="rect">
            <a:avLst/>
          </a:prstGeom>
          <a:noFill/>
          <a:ln w="0">
            <a:noFill/>
          </a:ln>
        </p:spPr>
        <p:txBody>
          <a:bodyPr lIns="90000" tIns="45000" rIns="90000" bIns="45000" anchor="b">
            <a:normAutofit/>
          </a:bodyPr>
          <a:lstStyle/>
          <a:p>
            <a:pPr algn="ctr">
              <a:lnSpc>
                <a:spcPct val="90000"/>
              </a:lnSpc>
              <a:buNone/>
            </a:pPr>
            <a:r>
              <a:rPr lang="en-US" sz="5400" b="1" strike="noStrike" spc="-1" dirty="0">
                <a:solidFill>
                  <a:srgbClr val="F2EBD5"/>
                </a:solidFill>
                <a:latin typeface="Posterama"/>
                <a:hlinkClick r:id="rId2"/>
              </a:rPr>
              <a:t>TABLEAU LINKS </a:t>
            </a:r>
            <a:endParaRPr lang="en-GB" sz="5400" b="0" strike="noStrike" spc="-1" dirty="0">
              <a:latin typeface="Arial"/>
            </a:endParaRPr>
          </a:p>
        </p:txBody>
      </p:sp>
      <p:sp>
        <p:nvSpPr>
          <p:cNvPr id="416" name="PlaceHolder 2"/>
          <p:cNvSpPr>
            <a:spLocks noGrp="1"/>
          </p:cNvSpPr>
          <p:nvPr>
            <p:ph type="subTitle"/>
          </p:nvPr>
        </p:nvSpPr>
        <p:spPr>
          <a:xfrm>
            <a:off x="2280835" y="3157934"/>
            <a:ext cx="5496730" cy="2900187"/>
          </a:xfrm>
          <a:prstGeom prst="rect">
            <a:avLst/>
          </a:prstGeom>
          <a:noFill/>
          <a:ln w="0">
            <a:noFill/>
          </a:ln>
        </p:spPr>
        <p:txBody>
          <a:bodyPr lIns="90000" tIns="45000" rIns="90000" bIns="45000" anchor="t">
            <a:noAutofit/>
          </a:bodyPr>
          <a:lstStyle/>
          <a:p>
            <a:pPr algn="ctr">
              <a:lnSpc>
                <a:spcPct val="90000"/>
              </a:lnSpc>
              <a:spcBef>
                <a:spcPts val="1100"/>
              </a:spcBef>
              <a:buNone/>
              <a:tabLst>
                <a:tab pos="0" algn="l"/>
              </a:tabLst>
            </a:pPr>
            <a:r>
              <a:rPr lang="en-US" b="1" strike="noStrike" spc="-1" dirty="0">
                <a:solidFill>
                  <a:srgbClr val="FFFFFF"/>
                </a:solidFill>
                <a:latin typeface="Posterama"/>
              </a:rPr>
              <a:t>You can find all the visualizations if you click on ‘Tableau Links’ above</a:t>
            </a:r>
            <a:endParaRPr lang="en-GB" b="1" strike="noStrike" spc="-1" dirty="0">
              <a:solidFill>
                <a:srgbClr val="FFFFFF"/>
              </a:solidFill>
              <a:latin typeface="Arial"/>
            </a:endParaRPr>
          </a:p>
        </p:txBody>
      </p:sp>
      <p:sp>
        <p:nvSpPr>
          <p:cNvPr id="419" name="PlaceHolder 5"/>
          <p:cNvSpPr>
            <a:spLocks noGrp="1"/>
          </p:cNvSpPr>
          <p:nvPr>
            <p:ph/>
          </p:nvPr>
        </p:nvSpPr>
        <p:spPr>
          <a:xfrm>
            <a:off x="540000" y="12386866"/>
            <a:ext cx="9360000" cy="87084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3200" b="1" strike="noStrike" spc="-1" dirty="0">
                <a:solidFill>
                  <a:srgbClr val="F2EBD5"/>
                </a:solidFill>
                <a:latin typeface="Posterama"/>
              </a:rPr>
              <a:t>Any Questions?</a:t>
            </a:r>
            <a:endParaRPr lang="en-GB" sz="3200" b="1" strike="noStrike" spc="-1" dirty="0">
              <a:latin typeface="Arial"/>
            </a:endParaRPr>
          </a:p>
          <a:p>
            <a:pPr marL="251640" indent="-251640" algn="ctr">
              <a:lnSpc>
                <a:spcPct val="90000"/>
              </a:lnSpc>
              <a:spcBef>
                <a:spcPts val="1100"/>
              </a:spcBef>
              <a:buNone/>
              <a:tabLst>
                <a:tab pos="0" algn="l"/>
              </a:tabLst>
            </a:pPr>
            <a:r>
              <a:rPr lang="en-US" sz="3200" b="1" strike="noStrike" spc="-1" dirty="0">
                <a:solidFill>
                  <a:srgbClr val="F2EBD5"/>
                </a:solidFill>
                <a:latin typeface="Posterama"/>
              </a:rPr>
              <a:t>Thank you!</a:t>
            </a:r>
            <a:endParaRPr lang="en-GB" sz="3200" b="1" strike="noStrike" spc="-1" dirty="0">
              <a:latin typeface="Arial"/>
            </a:endParaRPr>
          </a:p>
        </p:txBody>
      </p:sp>
      <p:sp>
        <p:nvSpPr>
          <p:cNvPr id="420" name="Straight Connector 11"/>
          <p:cNvSpPr/>
          <p:nvPr/>
        </p:nvSpPr>
        <p:spPr>
          <a:xfrm>
            <a:off x="2250000" y="2333035"/>
            <a:ext cx="5940000" cy="0"/>
          </a:xfrm>
          <a:prstGeom prst="line">
            <a:avLst/>
          </a:prstGeom>
          <a:ln w="38100">
            <a:solidFill>
              <a:srgbClr val="F2EBD5"/>
            </a:solidFill>
          </a:ln>
        </p:spPr>
        <p:style>
          <a:lnRef idx="1">
            <a:schemeClr val="accent1"/>
          </a:lnRef>
          <a:fillRef idx="0">
            <a:schemeClr val="accent1"/>
          </a:fillRef>
          <a:effectRef idx="0">
            <a:schemeClr val="accent1"/>
          </a:effectRef>
          <a:fontRef idx="minor"/>
        </p:style>
      </p:sp>
      <p:sp>
        <p:nvSpPr>
          <p:cNvPr id="421" name="PlaceHolder 29"/>
          <p:cNvSpPr txBox="1"/>
          <p:nvPr/>
        </p:nvSpPr>
        <p:spPr>
          <a:xfrm>
            <a:off x="1442160" y="13470840"/>
            <a:ext cx="7555680" cy="1064880"/>
          </a:xfrm>
          <a:prstGeom prst="rect">
            <a:avLst/>
          </a:prstGeom>
          <a:noFill/>
          <a:ln w="0">
            <a:noFill/>
          </a:ln>
        </p:spPr>
        <p:txBody>
          <a:bodyPr lIns="90000" tIns="45000" rIns="90000" bIns="45000" anchor="b">
            <a:normAutofit/>
          </a:bodyPr>
          <a:lstStyle/>
          <a:p>
            <a:pPr algn="ctr">
              <a:lnSpc>
                <a:spcPct val="90000"/>
              </a:lnSpc>
              <a:buNone/>
            </a:pPr>
            <a:r>
              <a:rPr lang="en-US" sz="3600" b="1" strike="noStrike" spc="-1" dirty="0">
                <a:solidFill>
                  <a:srgbClr val="000000"/>
                </a:solidFill>
                <a:latin typeface="Posterama"/>
              </a:rPr>
              <a:t>Halima Begum </a:t>
            </a:r>
            <a:endParaRPr lang="en-GB" sz="36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 name="Table 324"/>
          <p:cNvGraphicFramePr/>
          <p:nvPr>
            <p:extLst>
              <p:ext uri="{D42A27DB-BD31-4B8C-83A1-F6EECF244321}">
                <p14:modId xmlns:p14="http://schemas.microsoft.com/office/powerpoint/2010/main" val="424165936"/>
              </p:ext>
            </p:extLst>
          </p:nvPr>
        </p:nvGraphicFramePr>
        <p:xfrm>
          <a:off x="5111562" y="12558288"/>
          <a:ext cx="2145960" cy="2072160"/>
        </p:xfrm>
        <a:graphic>
          <a:graphicData uri="http://schemas.openxmlformats.org/drawingml/2006/table">
            <a:tbl>
              <a:tblPr/>
              <a:tblGrid>
                <a:gridCol w="2145960">
                  <a:extLst>
                    <a:ext uri="{9D8B030D-6E8A-4147-A177-3AD203B41FA5}">
                      <a16:colId xmlns:a16="http://schemas.microsoft.com/office/drawing/2014/main" val="20000"/>
                    </a:ext>
                  </a:extLst>
                </a:gridCol>
              </a:tblGrid>
              <a:tr h="1130760">
                <a:tc>
                  <a:txBody>
                    <a:bodyPr/>
                    <a:lstStyle/>
                    <a:p>
                      <a:pPr algn="ctr">
                        <a:buNone/>
                      </a:pPr>
                      <a:r>
                        <a:rPr lang="en-GB" sz="2800" b="1" strike="noStrike" spc="-1" dirty="0">
                          <a:latin typeface="Posterama"/>
                        </a:rPr>
                        <a:t>Number of Films: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0"/>
                  </a:ext>
                </a:extLst>
              </a:tr>
              <a:tr h="941400">
                <a:tc>
                  <a:txBody>
                    <a:bodyPr/>
                    <a:lstStyle/>
                    <a:p>
                      <a:pPr algn="ctr">
                        <a:buNone/>
                      </a:pPr>
                      <a:r>
                        <a:rPr lang="en-GB" sz="3200" b="1" strike="noStrike" spc="-1" dirty="0">
                          <a:latin typeface="Posterama"/>
                        </a:rPr>
                        <a:t>4581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extLst>
                  <a:ext uri="{0D108BD9-81ED-4DB2-BD59-A6C34878D82A}">
                    <a16:rowId xmlns:a16="http://schemas.microsoft.com/office/drawing/2014/main" val="10001"/>
                  </a:ext>
                </a:extLst>
              </a:tr>
            </a:tbl>
          </a:graphicData>
        </a:graphic>
      </p:graphicFrame>
      <p:sp>
        <p:nvSpPr>
          <p:cNvPr id="326" name="PlaceHolder 1"/>
          <p:cNvSpPr>
            <a:spLocks noGrp="1"/>
          </p:cNvSpPr>
          <p:nvPr>
            <p:ph/>
          </p:nvPr>
        </p:nvSpPr>
        <p:spPr>
          <a:xfrm>
            <a:off x="3297522" y="9610916"/>
            <a:ext cx="3960000" cy="812160"/>
          </a:xfrm>
          <a:prstGeom prst="rect">
            <a:avLst/>
          </a:prstGeom>
          <a:noFill/>
          <a:ln w="0">
            <a:noFill/>
          </a:ln>
        </p:spPr>
        <p:txBody>
          <a:bodyPr lIns="90000" tIns="45000" rIns="90000" bIns="45000" anchor="t">
            <a:noAutofit/>
          </a:bodyPr>
          <a:lstStyle/>
          <a:p>
            <a:pPr marL="251640" indent="-251640" algn="ctr">
              <a:lnSpc>
                <a:spcPct val="90000"/>
              </a:lnSpc>
              <a:spcBef>
                <a:spcPts val="1100"/>
              </a:spcBef>
              <a:buNone/>
              <a:tabLst>
                <a:tab pos="0" algn="l"/>
              </a:tabLst>
            </a:pPr>
            <a:r>
              <a:rPr lang="en-US" sz="2800" b="1" strike="noStrike" spc="-1" dirty="0">
                <a:solidFill>
                  <a:srgbClr val="BF533B"/>
                </a:solidFill>
                <a:latin typeface="Posterama"/>
              </a:rPr>
              <a:t>ROCKBUSTER STEALTH LLC</a:t>
            </a:r>
            <a:endParaRPr lang="en-GB" sz="2800" b="0" strike="noStrike" spc="-1" dirty="0">
              <a:latin typeface="Arial"/>
            </a:endParaRPr>
          </a:p>
          <a:p>
            <a:pPr marL="251640" indent="-251640">
              <a:lnSpc>
                <a:spcPct val="90000"/>
              </a:lnSpc>
              <a:spcBef>
                <a:spcPts val="1100"/>
              </a:spcBef>
              <a:buNone/>
              <a:tabLst>
                <a:tab pos="0" algn="l"/>
              </a:tabLst>
            </a:pPr>
            <a:endParaRPr lang="en-GB" sz="2800" b="0" strike="noStrike" spc="-1" dirty="0">
              <a:latin typeface="Arial"/>
            </a:endParaRPr>
          </a:p>
        </p:txBody>
      </p:sp>
      <p:sp>
        <p:nvSpPr>
          <p:cNvPr id="327" name="TextBox 326"/>
          <p:cNvSpPr txBox="1"/>
          <p:nvPr/>
        </p:nvSpPr>
        <p:spPr>
          <a:xfrm>
            <a:off x="1332000" y="1803758"/>
            <a:ext cx="7380000" cy="3780000"/>
          </a:xfrm>
          <a:prstGeom prst="rect">
            <a:avLst/>
          </a:prstGeom>
          <a:noFill/>
          <a:ln w="0">
            <a:noFill/>
          </a:ln>
        </p:spPr>
        <p:txBody>
          <a:bodyPr lIns="90000" tIns="45000" rIns="90000" bIns="45000" anchor="t">
            <a:noAutofit/>
          </a:bodyPr>
          <a:lstStyle/>
          <a:p>
            <a:pPr algn="ctr">
              <a:buNone/>
            </a:pPr>
            <a:r>
              <a:rPr lang="en-GB" sz="2800" b="1" strike="noStrike" spc="-1" dirty="0">
                <a:latin typeface="Posterama"/>
              </a:rPr>
              <a:t>Rockbuster Stealth LLC is a movie rental company that used to have stores around the world. To stay competitive, the Rockbuster Stealth management team is planning to use its existing movie licenses to launch an online video rental service. As it stands, Rockbuster Stealth LLC currently has:</a:t>
            </a:r>
          </a:p>
        </p:txBody>
      </p:sp>
      <p:graphicFrame>
        <p:nvGraphicFramePr>
          <p:cNvPr id="329" name="Table 328"/>
          <p:cNvGraphicFramePr/>
          <p:nvPr/>
        </p:nvGraphicFramePr>
        <p:xfrm>
          <a:off x="800280" y="6132960"/>
          <a:ext cx="8438760" cy="1592640"/>
        </p:xfrm>
        <a:graphic>
          <a:graphicData uri="http://schemas.openxmlformats.org/drawingml/2006/table">
            <a:tbl>
              <a:tblPr/>
              <a:tblGrid>
                <a:gridCol w="8438760">
                  <a:extLst>
                    <a:ext uri="{9D8B030D-6E8A-4147-A177-3AD203B41FA5}">
                      <a16:colId xmlns:a16="http://schemas.microsoft.com/office/drawing/2014/main" val="20000"/>
                    </a:ext>
                  </a:extLst>
                </a:gridCol>
              </a:tblGrid>
              <a:tr h="730800">
                <a:tc>
                  <a:txBody>
                    <a:bodyPr/>
                    <a:lstStyle/>
                    <a:p>
                      <a:pPr algn="ctr">
                        <a:buNone/>
                      </a:pPr>
                      <a:r>
                        <a:rPr lang="en-GB" sz="3200" b="1" strike="noStrike" spc="-1">
                          <a:latin typeface="Posterama"/>
                        </a:rPr>
                        <a:t>Total Revenue: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0"/>
                  </a:ext>
                </a:extLst>
              </a:tr>
              <a:tr h="861840">
                <a:tc>
                  <a:txBody>
                    <a:bodyPr/>
                    <a:lstStyle/>
                    <a:p>
                      <a:pPr algn="ctr">
                        <a:buNone/>
                      </a:pPr>
                      <a:r>
                        <a:rPr lang="en-GB" sz="3200" b="1" strike="noStrike" spc="-1">
                          <a:latin typeface="Posterama"/>
                        </a:rPr>
                        <a:t>$61,312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extLst>
                  <a:ext uri="{0D108BD9-81ED-4DB2-BD59-A6C34878D82A}">
                    <a16:rowId xmlns:a16="http://schemas.microsoft.com/office/drawing/2014/main" val="10001"/>
                  </a:ext>
                </a:extLst>
              </a:tr>
            </a:tbl>
          </a:graphicData>
        </a:graphic>
      </p:graphicFrame>
      <p:sp>
        <p:nvSpPr>
          <p:cNvPr id="332" name="Straight Connector 14"/>
          <p:cNvSpPr/>
          <p:nvPr/>
        </p:nvSpPr>
        <p:spPr>
          <a:xfrm>
            <a:off x="477889" y="14849060"/>
            <a:ext cx="9098767" cy="2"/>
          </a:xfrm>
          <a:prstGeom prst="line">
            <a:avLst/>
          </a:prstGeom>
          <a:ln w="76320">
            <a:solidFill>
              <a:srgbClr val="F2EBD5"/>
            </a:solidFill>
          </a:ln>
        </p:spPr>
        <p:style>
          <a:lnRef idx="1">
            <a:schemeClr val="accent1"/>
          </a:lnRef>
          <a:fillRef idx="0">
            <a:schemeClr val="accent1"/>
          </a:fillRef>
          <a:effectRef idx="0">
            <a:schemeClr val="accent1"/>
          </a:effectRef>
          <a:fontRef idx="minor"/>
        </p:style>
      </p:sp>
      <p:graphicFrame>
        <p:nvGraphicFramePr>
          <p:cNvPr id="12" name="Table 11"/>
          <p:cNvGraphicFramePr/>
          <p:nvPr>
            <p:extLst>
              <p:ext uri="{D42A27DB-BD31-4B8C-83A1-F6EECF244321}">
                <p14:modId xmlns:p14="http://schemas.microsoft.com/office/powerpoint/2010/main" val="989785044"/>
              </p:ext>
            </p:extLst>
          </p:nvPr>
        </p:nvGraphicFramePr>
        <p:xfrm>
          <a:off x="7430696" y="12571542"/>
          <a:ext cx="2145960" cy="2072160"/>
        </p:xfrm>
        <a:graphic>
          <a:graphicData uri="http://schemas.openxmlformats.org/drawingml/2006/table">
            <a:tbl>
              <a:tblPr/>
              <a:tblGrid>
                <a:gridCol w="2145960">
                  <a:extLst>
                    <a:ext uri="{9D8B030D-6E8A-4147-A177-3AD203B41FA5}">
                      <a16:colId xmlns:a16="http://schemas.microsoft.com/office/drawing/2014/main" val="20000"/>
                    </a:ext>
                  </a:extLst>
                </a:gridCol>
              </a:tblGrid>
              <a:tr h="1130760">
                <a:tc>
                  <a:txBody>
                    <a:bodyPr/>
                    <a:lstStyle/>
                    <a:p>
                      <a:pPr algn="ctr">
                        <a:buNone/>
                      </a:pPr>
                      <a:r>
                        <a:rPr lang="en-GB" sz="2800" b="1" strike="noStrike" spc="-1" dirty="0">
                          <a:latin typeface="Posterama"/>
                        </a:rPr>
                        <a:t>Countries: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0"/>
                  </a:ext>
                </a:extLst>
              </a:tr>
              <a:tr h="941400">
                <a:tc>
                  <a:txBody>
                    <a:bodyPr/>
                    <a:lstStyle/>
                    <a:p>
                      <a:pPr algn="ctr">
                        <a:buNone/>
                      </a:pPr>
                      <a:r>
                        <a:rPr lang="en-GB" sz="3200" b="1" strike="noStrike" spc="-1" dirty="0">
                          <a:latin typeface="Posterama"/>
                        </a:rPr>
                        <a:t>109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extLst>
                  <a:ext uri="{0D108BD9-81ED-4DB2-BD59-A6C34878D82A}">
                    <a16:rowId xmlns:a16="http://schemas.microsoft.com/office/drawing/2014/main" val="10001"/>
                  </a:ext>
                </a:extLst>
              </a:tr>
            </a:tbl>
          </a:graphicData>
        </a:graphic>
      </p:graphicFrame>
      <p:graphicFrame>
        <p:nvGraphicFramePr>
          <p:cNvPr id="13" name="Table 12"/>
          <p:cNvGraphicFramePr/>
          <p:nvPr>
            <p:extLst>
              <p:ext uri="{D42A27DB-BD31-4B8C-83A1-F6EECF244321}">
                <p14:modId xmlns:p14="http://schemas.microsoft.com/office/powerpoint/2010/main" val="648451196"/>
              </p:ext>
            </p:extLst>
          </p:nvPr>
        </p:nvGraphicFramePr>
        <p:xfrm>
          <a:off x="2792426" y="12564918"/>
          <a:ext cx="2145960" cy="2072160"/>
        </p:xfrm>
        <a:graphic>
          <a:graphicData uri="http://schemas.openxmlformats.org/drawingml/2006/table">
            <a:tbl>
              <a:tblPr/>
              <a:tblGrid>
                <a:gridCol w="2145960">
                  <a:extLst>
                    <a:ext uri="{9D8B030D-6E8A-4147-A177-3AD203B41FA5}">
                      <a16:colId xmlns:a16="http://schemas.microsoft.com/office/drawing/2014/main" val="20000"/>
                    </a:ext>
                  </a:extLst>
                </a:gridCol>
              </a:tblGrid>
              <a:tr h="1130760">
                <a:tc>
                  <a:txBody>
                    <a:bodyPr/>
                    <a:lstStyle/>
                    <a:p>
                      <a:pPr algn="ctr">
                        <a:buNone/>
                      </a:pPr>
                      <a:r>
                        <a:rPr lang="en-GB" sz="2800" b="1" strike="noStrike" spc="-1" dirty="0">
                          <a:latin typeface="Posterama"/>
                        </a:rPr>
                        <a:t>Active Customers: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0"/>
                  </a:ext>
                </a:extLst>
              </a:tr>
              <a:tr h="941400">
                <a:tc>
                  <a:txBody>
                    <a:bodyPr/>
                    <a:lstStyle/>
                    <a:p>
                      <a:pPr algn="ctr">
                        <a:buNone/>
                      </a:pPr>
                      <a:r>
                        <a:rPr lang="en-GB" sz="3200" b="1" strike="noStrike" spc="-1" dirty="0">
                          <a:latin typeface="Posterama"/>
                        </a:rPr>
                        <a:t>584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extLst>
                  <a:ext uri="{0D108BD9-81ED-4DB2-BD59-A6C34878D82A}">
                    <a16:rowId xmlns:a16="http://schemas.microsoft.com/office/drawing/2014/main" val="10001"/>
                  </a:ext>
                </a:extLst>
              </a:tr>
            </a:tbl>
          </a:graphicData>
        </a:graphic>
      </p:graphicFrame>
      <p:graphicFrame>
        <p:nvGraphicFramePr>
          <p:cNvPr id="14" name="Table 13"/>
          <p:cNvGraphicFramePr/>
          <p:nvPr>
            <p:extLst>
              <p:ext uri="{D42A27DB-BD31-4B8C-83A1-F6EECF244321}">
                <p14:modId xmlns:p14="http://schemas.microsoft.com/office/powerpoint/2010/main" val="2954357857"/>
              </p:ext>
            </p:extLst>
          </p:nvPr>
        </p:nvGraphicFramePr>
        <p:xfrm>
          <a:off x="477888" y="12558811"/>
          <a:ext cx="2145960" cy="2072160"/>
        </p:xfrm>
        <a:graphic>
          <a:graphicData uri="http://schemas.openxmlformats.org/drawingml/2006/table">
            <a:tbl>
              <a:tblPr/>
              <a:tblGrid>
                <a:gridCol w="2145960">
                  <a:extLst>
                    <a:ext uri="{9D8B030D-6E8A-4147-A177-3AD203B41FA5}">
                      <a16:colId xmlns:a16="http://schemas.microsoft.com/office/drawing/2014/main" val="20000"/>
                    </a:ext>
                  </a:extLst>
                </a:gridCol>
              </a:tblGrid>
              <a:tr h="1130760">
                <a:tc>
                  <a:txBody>
                    <a:bodyPr/>
                    <a:lstStyle/>
                    <a:p>
                      <a:pPr algn="ctr">
                        <a:buNone/>
                      </a:pPr>
                      <a:r>
                        <a:rPr lang="en-GB" sz="2800" b="1" strike="noStrike" spc="-1" dirty="0">
                          <a:latin typeface="Posterama"/>
                        </a:rPr>
                        <a:t>Stores: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extLst>
                  <a:ext uri="{0D108BD9-81ED-4DB2-BD59-A6C34878D82A}">
                    <a16:rowId xmlns:a16="http://schemas.microsoft.com/office/drawing/2014/main" val="10000"/>
                  </a:ext>
                </a:extLst>
              </a:tr>
              <a:tr h="941400">
                <a:tc>
                  <a:txBody>
                    <a:bodyPr/>
                    <a:lstStyle/>
                    <a:p>
                      <a:pPr algn="ctr">
                        <a:buNone/>
                      </a:pPr>
                      <a:r>
                        <a:rPr lang="en-GB" sz="3200" b="1" strike="noStrike" spc="-1" dirty="0">
                          <a:latin typeface="Posterama"/>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1018800" y="1334160"/>
            <a:ext cx="7936560" cy="1904040"/>
          </a:xfrm>
          <a:prstGeom prst="rect">
            <a:avLst/>
          </a:prstGeom>
          <a:noFill/>
          <a:ln w="0">
            <a:noFill/>
          </a:ln>
        </p:spPr>
        <p:txBody>
          <a:bodyPr lIns="90000" tIns="45000" rIns="90000" bIns="45000" anchor="t">
            <a:normAutofit fontScale="91000"/>
          </a:bodyPr>
          <a:lstStyle/>
          <a:p>
            <a:pPr algn="ctr">
              <a:lnSpc>
                <a:spcPct val="90000"/>
              </a:lnSpc>
              <a:buNone/>
            </a:pPr>
            <a:r>
              <a:rPr lang="en-US" sz="7200" b="1" strike="noStrike" spc="-1" dirty="0">
                <a:solidFill>
                  <a:srgbClr val="F2D4AE"/>
                </a:solidFill>
                <a:latin typeface="Posterama"/>
              </a:rPr>
              <a:t>KEY QUESTIONS</a:t>
            </a:r>
            <a:endParaRPr lang="en-GB" sz="7200" b="0" strike="noStrike" spc="-1" dirty="0">
              <a:latin typeface="Arial"/>
            </a:endParaRPr>
          </a:p>
        </p:txBody>
      </p:sp>
      <p:sp>
        <p:nvSpPr>
          <p:cNvPr id="334" name="PlaceHolder 2"/>
          <p:cNvSpPr>
            <a:spLocks noGrp="1"/>
          </p:cNvSpPr>
          <p:nvPr>
            <p:ph/>
          </p:nvPr>
        </p:nvSpPr>
        <p:spPr>
          <a:xfrm>
            <a:off x="1234800" y="4781099"/>
            <a:ext cx="7720560" cy="1161720"/>
          </a:xfrm>
          <a:prstGeom prst="rect">
            <a:avLst/>
          </a:prstGeom>
          <a:noFill/>
          <a:ln w="0">
            <a:noFill/>
          </a:ln>
        </p:spPr>
        <p:txBody>
          <a:bodyPr lIns="90000" tIns="45000" rIns="90000" bIns="45000" anchor="t">
            <a:noAutofit/>
          </a:bodyPr>
          <a:lstStyle/>
          <a:p>
            <a:pPr marL="251640" indent="-251640">
              <a:spcBef>
                <a:spcPts val="1100"/>
              </a:spcBef>
              <a:buNone/>
              <a:tabLst>
                <a:tab pos="0" algn="l"/>
              </a:tabLst>
            </a:pPr>
            <a:r>
              <a:rPr lang="en-US" sz="3200" spc="-1" dirty="0">
                <a:solidFill>
                  <a:srgbClr val="F2EBD5"/>
                </a:solidFill>
                <a:latin typeface="Univers Condensed"/>
              </a:rPr>
              <a:t>Which movies contributed the most/least to revenue gain?</a:t>
            </a:r>
            <a:endParaRPr lang="en-GB" sz="3200" spc="-1" dirty="0"/>
          </a:p>
        </p:txBody>
      </p:sp>
      <p:sp>
        <p:nvSpPr>
          <p:cNvPr id="337" name="PlaceHolder 5"/>
          <p:cNvSpPr>
            <a:spLocks noGrp="1"/>
          </p:cNvSpPr>
          <p:nvPr>
            <p:ph/>
          </p:nvPr>
        </p:nvSpPr>
        <p:spPr>
          <a:xfrm>
            <a:off x="1260000" y="3205424"/>
            <a:ext cx="7686720" cy="784080"/>
          </a:xfrm>
          <a:prstGeom prst="rect">
            <a:avLst/>
          </a:prstGeom>
          <a:noFill/>
          <a:ln w="0">
            <a:noFill/>
          </a:ln>
        </p:spPr>
        <p:txBody>
          <a:bodyPr lIns="90000" tIns="45000" rIns="90000" bIns="45000" anchor="t">
            <a:noAutofit/>
          </a:bodyPr>
          <a:lstStyle/>
          <a:p>
            <a:pPr marL="251640" indent="-251640">
              <a:spcBef>
                <a:spcPts val="1100"/>
              </a:spcBef>
              <a:buNone/>
              <a:tabLst>
                <a:tab pos="0" algn="l"/>
              </a:tabLst>
            </a:pPr>
            <a:r>
              <a:rPr lang="en-US" sz="3200" spc="-1" dirty="0">
                <a:solidFill>
                  <a:srgbClr val="F2EBD5"/>
                </a:solidFill>
                <a:latin typeface="Univers Condensed"/>
              </a:rPr>
              <a:t>What was the average rental duration for all videos?</a:t>
            </a:r>
            <a:endParaRPr lang="en-GB" sz="3200" spc="-1" dirty="0"/>
          </a:p>
        </p:txBody>
      </p:sp>
      <p:sp>
        <p:nvSpPr>
          <p:cNvPr id="340" name="PlaceHolder 8"/>
          <p:cNvSpPr>
            <a:spLocks noGrp="1"/>
          </p:cNvSpPr>
          <p:nvPr>
            <p:ph/>
          </p:nvPr>
        </p:nvSpPr>
        <p:spPr>
          <a:xfrm>
            <a:off x="1260000" y="8215684"/>
            <a:ext cx="7720560" cy="784080"/>
          </a:xfrm>
          <a:prstGeom prst="rect">
            <a:avLst/>
          </a:prstGeom>
          <a:noFill/>
          <a:ln w="0">
            <a:noFill/>
          </a:ln>
        </p:spPr>
        <p:txBody>
          <a:bodyPr lIns="90000" tIns="45000" rIns="90000" bIns="45000" anchor="t">
            <a:noAutofit/>
          </a:bodyPr>
          <a:lstStyle/>
          <a:p>
            <a:pPr marL="251640" indent="-251640">
              <a:spcBef>
                <a:spcPts val="1100"/>
              </a:spcBef>
              <a:buNone/>
              <a:tabLst>
                <a:tab pos="0" algn="l"/>
              </a:tabLst>
            </a:pPr>
            <a:r>
              <a:rPr lang="en-US" sz="3200" spc="-1" dirty="0">
                <a:solidFill>
                  <a:srgbClr val="F2EBD5"/>
                </a:solidFill>
                <a:latin typeface="Univers Condensed"/>
              </a:rPr>
              <a:t>Where are customers with a high lifetime value based?</a:t>
            </a:r>
            <a:endParaRPr lang="en-GB" sz="3200" spc="-1" dirty="0"/>
          </a:p>
        </p:txBody>
      </p:sp>
      <p:sp>
        <p:nvSpPr>
          <p:cNvPr id="343" name="PlaceHolder 11"/>
          <p:cNvSpPr>
            <a:spLocks noGrp="1"/>
          </p:cNvSpPr>
          <p:nvPr>
            <p:ph/>
          </p:nvPr>
        </p:nvSpPr>
        <p:spPr>
          <a:xfrm>
            <a:off x="5049079" y="13049765"/>
            <a:ext cx="1828800" cy="686113"/>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1800" b="1" strike="noStrike" spc="-1" dirty="0">
                <a:solidFill>
                  <a:srgbClr val="A62F03"/>
                </a:solidFill>
                <a:latin typeface="Posterama"/>
              </a:rPr>
              <a:t>ROCKBUSTER STEALTH LLC</a:t>
            </a:r>
            <a:endParaRPr lang="en-GB" sz="1800" b="0" strike="noStrike" spc="-1" dirty="0">
              <a:latin typeface="Arial"/>
            </a:endParaRPr>
          </a:p>
        </p:txBody>
      </p:sp>
      <p:grpSp>
        <p:nvGrpSpPr>
          <p:cNvPr id="344" name="Group 6"/>
          <p:cNvGrpSpPr/>
          <p:nvPr/>
        </p:nvGrpSpPr>
        <p:grpSpPr>
          <a:xfrm>
            <a:off x="2895841" y="4067535"/>
            <a:ext cx="6647400" cy="4967626"/>
            <a:chOff x="3013201" y="4193920"/>
            <a:chExt cx="6647400" cy="4967626"/>
          </a:xfrm>
        </p:grpSpPr>
        <p:sp>
          <p:nvSpPr>
            <p:cNvPr id="345" name="Straight Connector 16"/>
            <p:cNvSpPr/>
            <p:nvPr/>
          </p:nvSpPr>
          <p:spPr>
            <a:xfrm flipV="1">
              <a:off x="4053623" y="5705971"/>
              <a:ext cx="5564348" cy="23916"/>
            </a:xfrm>
            <a:prstGeom prst="line">
              <a:avLst/>
            </a:prstGeom>
            <a:ln w="38100" cap="rnd">
              <a:solidFill>
                <a:srgbClr val="F2EBD5"/>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46" name="Straight Connector 18"/>
            <p:cNvSpPr/>
            <p:nvPr/>
          </p:nvSpPr>
          <p:spPr>
            <a:xfrm>
              <a:off x="4010995" y="9147565"/>
              <a:ext cx="5649605" cy="13981"/>
            </a:xfrm>
            <a:prstGeom prst="line">
              <a:avLst/>
            </a:prstGeom>
            <a:ln w="38100" cap="rnd">
              <a:solidFill>
                <a:srgbClr val="F2EBD5"/>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47" name="Straight Connector 1"/>
            <p:cNvSpPr/>
            <p:nvPr/>
          </p:nvSpPr>
          <p:spPr>
            <a:xfrm>
              <a:off x="3013201" y="4193920"/>
              <a:ext cx="6647400" cy="7513"/>
            </a:xfrm>
            <a:prstGeom prst="line">
              <a:avLst/>
            </a:prstGeom>
            <a:ln w="38100" cap="rnd">
              <a:solidFill>
                <a:srgbClr val="F2EBD5"/>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48" name="Straight Connector 2"/>
            <p:cNvSpPr/>
            <p:nvPr/>
          </p:nvSpPr>
          <p:spPr>
            <a:xfrm>
              <a:off x="3400514" y="7450350"/>
              <a:ext cx="6139486" cy="11450"/>
            </a:xfrm>
            <a:prstGeom prst="line">
              <a:avLst/>
            </a:prstGeom>
            <a:ln w="38100" cap="rnd">
              <a:solidFill>
                <a:srgbClr val="F2EBD5"/>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grpSp>
      <p:sp>
        <p:nvSpPr>
          <p:cNvPr id="350" name="Text Placeholder 1"/>
          <p:cNvSpPr/>
          <p:nvPr/>
        </p:nvSpPr>
        <p:spPr>
          <a:xfrm>
            <a:off x="1260000" y="6470576"/>
            <a:ext cx="7661520" cy="78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nSpc>
                <a:spcPct val="90000"/>
              </a:lnSpc>
              <a:spcBef>
                <a:spcPts val="1100"/>
              </a:spcBef>
              <a:buNone/>
              <a:tabLst>
                <a:tab pos="0" algn="l"/>
              </a:tabLst>
            </a:pPr>
            <a:r>
              <a:rPr lang="en-US" sz="3200" spc="-1" dirty="0">
                <a:solidFill>
                  <a:srgbClr val="F2EBD5"/>
                </a:solidFill>
                <a:latin typeface="Univers Condensed"/>
              </a:rPr>
              <a:t>Which countries are Rockbuster customers based in?</a:t>
            </a:r>
            <a:endParaRPr lang="en-GB" sz="3200" spc="-1" dirty="0"/>
          </a:p>
        </p:txBody>
      </p:sp>
      <p:sp>
        <p:nvSpPr>
          <p:cNvPr id="351" name="Text Placeholder 7"/>
          <p:cNvSpPr/>
          <p:nvPr/>
        </p:nvSpPr>
        <p:spPr>
          <a:xfrm>
            <a:off x="1260000" y="9969013"/>
            <a:ext cx="8187840" cy="78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nSpc>
                <a:spcPct val="90000"/>
              </a:lnSpc>
              <a:spcBef>
                <a:spcPts val="1100"/>
              </a:spcBef>
              <a:buNone/>
              <a:tabLst>
                <a:tab pos="0" algn="l"/>
              </a:tabLst>
            </a:pPr>
            <a:r>
              <a:rPr lang="en-US" sz="3200" spc="-1" dirty="0">
                <a:solidFill>
                  <a:srgbClr val="F2EBD5"/>
                </a:solidFill>
                <a:latin typeface="Univers Condensed"/>
              </a:rPr>
              <a:t>Do sales figures vary between geographic regions?</a:t>
            </a:r>
            <a:endParaRPr lang="en-GB" sz="3200" spc="-1" dirty="0"/>
          </a:p>
        </p:txBody>
      </p:sp>
      <p:sp>
        <p:nvSpPr>
          <p:cNvPr id="352" name="Straight Connector 12"/>
          <p:cNvSpPr/>
          <p:nvPr/>
        </p:nvSpPr>
        <p:spPr>
          <a:xfrm>
            <a:off x="1260000" y="2339640"/>
            <a:ext cx="7560000" cy="360"/>
          </a:xfrm>
          <a:prstGeom prst="line">
            <a:avLst/>
          </a:prstGeom>
          <a:ln w="38100">
            <a:solidFill>
              <a:srgbClr val="F2EBD5"/>
            </a:solidFill>
          </a:ln>
        </p:spPr>
        <p:style>
          <a:lnRef idx="1">
            <a:schemeClr val="accent1"/>
          </a:lnRef>
          <a:fillRef idx="0">
            <a:schemeClr val="accent1"/>
          </a:fillRef>
          <a:effectRef idx="0">
            <a:schemeClr val="accent1"/>
          </a:effectRef>
          <a:fontRef idx="minor"/>
        </p:style>
      </p:sp>
      <p:sp>
        <p:nvSpPr>
          <p:cNvPr id="21" name="Straight Connector 18"/>
          <p:cNvSpPr/>
          <p:nvPr/>
        </p:nvSpPr>
        <p:spPr>
          <a:xfrm>
            <a:off x="3044614" y="10818761"/>
            <a:ext cx="6498626" cy="0"/>
          </a:xfrm>
          <a:prstGeom prst="line">
            <a:avLst/>
          </a:prstGeom>
          <a:ln w="38100" cap="rnd">
            <a:solidFill>
              <a:srgbClr val="F2EBD5"/>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936000" y="834840"/>
            <a:ext cx="8279640" cy="2008800"/>
          </a:xfrm>
          <a:prstGeom prst="rect">
            <a:avLst/>
          </a:prstGeom>
          <a:noFill/>
          <a:ln w="0">
            <a:noFill/>
          </a:ln>
        </p:spPr>
        <p:txBody>
          <a:bodyPr lIns="90000" tIns="45000" rIns="90000" bIns="45000" anchor="b">
            <a:noAutofit/>
          </a:bodyPr>
          <a:lstStyle/>
          <a:p>
            <a:pPr algn="ctr">
              <a:lnSpc>
                <a:spcPct val="90000"/>
              </a:lnSpc>
              <a:buNone/>
            </a:pPr>
            <a:r>
              <a:rPr lang="en-US" sz="4800" b="1" strike="noStrike" spc="-1">
                <a:solidFill>
                  <a:srgbClr val="000000"/>
                </a:solidFill>
                <a:latin typeface="Posterama"/>
              </a:rPr>
              <a:t>RENTAL AVERAGES</a:t>
            </a:r>
            <a:endParaRPr lang="en-GB" sz="4800" b="0" strike="noStrike" spc="-1">
              <a:latin typeface="Arial"/>
            </a:endParaRPr>
          </a:p>
        </p:txBody>
      </p:sp>
      <p:sp>
        <p:nvSpPr>
          <p:cNvPr id="361" name="PlaceHolder 2"/>
          <p:cNvSpPr>
            <a:spLocks noGrp="1"/>
          </p:cNvSpPr>
          <p:nvPr>
            <p:ph/>
          </p:nvPr>
        </p:nvSpPr>
        <p:spPr>
          <a:xfrm>
            <a:off x="698040" y="4830120"/>
            <a:ext cx="3261600" cy="784080"/>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4800" b="0" strike="noStrike" spc="-1" dirty="0">
                <a:solidFill>
                  <a:srgbClr val="3B4654"/>
                </a:solidFill>
                <a:latin typeface="Univers Condensed"/>
              </a:rPr>
              <a:t>DURATION</a:t>
            </a:r>
            <a:endParaRPr lang="en-GB" sz="4800" b="0" strike="noStrike" spc="-1" dirty="0">
              <a:latin typeface="Arial"/>
            </a:endParaRPr>
          </a:p>
        </p:txBody>
      </p:sp>
      <p:sp>
        <p:nvSpPr>
          <p:cNvPr id="362" name="PlaceHolder 3"/>
          <p:cNvSpPr>
            <a:spLocks noGrp="1"/>
          </p:cNvSpPr>
          <p:nvPr>
            <p:ph/>
          </p:nvPr>
        </p:nvSpPr>
        <p:spPr>
          <a:xfrm>
            <a:off x="720000" y="5760000"/>
            <a:ext cx="1710994" cy="1675440"/>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2800" b="0" strike="noStrike" spc="-1" dirty="0">
                <a:solidFill>
                  <a:srgbClr val="3B4654"/>
                </a:solidFill>
                <a:latin typeface="Univers Condensed"/>
              </a:rPr>
              <a:t>MIN</a:t>
            </a:r>
            <a:endParaRPr lang="en-GB" sz="2800" b="0" strike="noStrike" spc="-1" dirty="0">
              <a:latin typeface="Arial"/>
            </a:endParaRPr>
          </a:p>
          <a:p>
            <a:pPr marL="251640" indent="-251640">
              <a:lnSpc>
                <a:spcPct val="90000"/>
              </a:lnSpc>
              <a:spcBef>
                <a:spcPts val="1100"/>
              </a:spcBef>
              <a:buNone/>
              <a:tabLst>
                <a:tab pos="0" algn="l"/>
              </a:tabLst>
            </a:pPr>
            <a:r>
              <a:rPr lang="en-US" sz="2800" b="0" strike="noStrike" spc="-1" dirty="0">
                <a:solidFill>
                  <a:srgbClr val="3B4654"/>
                </a:solidFill>
                <a:latin typeface="Univers Condensed"/>
              </a:rPr>
              <a:t>MAX</a:t>
            </a:r>
            <a:endParaRPr lang="en-GB" sz="2800" b="0" strike="noStrike" spc="-1" dirty="0">
              <a:latin typeface="Arial"/>
            </a:endParaRPr>
          </a:p>
          <a:p>
            <a:pPr marL="251640" indent="-251640">
              <a:lnSpc>
                <a:spcPct val="90000"/>
              </a:lnSpc>
              <a:spcBef>
                <a:spcPts val="1100"/>
              </a:spcBef>
              <a:buNone/>
              <a:tabLst>
                <a:tab pos="0" algn="l"/>
              </a:tabLst>
            </a:pPr>
            <a:r>
              <a:rPr lang="en-US" sz="2800" b="0" strike="noStrike" spc="-1" dirty="0">
                <a:solidFill>
                  <a:srgbClr val="3B4654"/>
                </a:solidFill>
                <a:latin typeface="Univers Condensed"/>
              </a:rPr>
              <a:t>AVERAGE</a:t>
            </a:r>
            <a:endParaRPr lang="en-GB" sz="2800" b="0" strike="noStrike" spc="-1" dirty="0">
              <a:latin typeface="Arial"/>
            </a:endParaRPr>
          </a:p>
        </p:txBody>
      </p:sp>
      <p:sp>
        <p:nvSpPr>
          <p:cNvPr id="363" name="PlaceHolder 4"/>
          <p:cNvSpPr>
            <a:spLocks noGrp="1"/>
          </p:cNvSpPr>
          <p:nvPr>
            <p:ph/>
          </p:nvPr>
        </p:nvSpPr>
        <p:spPr>
          <a:xfrm>
            <a:off x="3691354" y="5775102"/>
            <a:ext cx="1348286" cy="1675440"/>
          </a:xfrm>
          <a:prstGeom prst="rect">
            <a:avLst/>
          </a:prstGeom>
          <a:noFill/>
          <a:ln w="0">
            <a:noFill/>
          </a:ln>
        </p:spPr>
        <p:txBody>
          <a:bodyPr lIns="90000" tIns="45000" rIns="90000" bIns="45000" anchor="t">
            <a:noAutofit/>
          </a:bodyPr>
          <a:lstStyle/>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3 days</a:t>
            </a:r>
            <a:endParaRPr lang="en-GB" sz="2800" b="0" strike="noStrike" spc="-1" dirty="0">
              <a:latin typeface="Arial"/>
            </a:endParaRPr>
          </a:p>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7 days</a:t>
            </a:r>
            <a:endParaRPr lang="en-GB" sz="2800" b="0" strike="noStrike" spc="-1" dirty="0">
              <a:latin typeface="Arial"/>
            </a:endParaRPr>
          </a:p>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5 days</a:t>
            </a:r>
            <a:endParaRPr lang="en-GB" sz="2800" b="0" strike="noStrike" spc="-1" dirty="0">
              <a:latin typeface="Arial"/>
            </a:endParaRPr>
          </a:p>
        </p:txBody>
      </p:sp>
      <p:sp>
        <p:nvSpPr>
          <p:cNvPr id="364" name="PlaceHolder 5"/>
          <p:cNvSpPr>
            <a:spLocks noGrp="1"/>
          </p:cNvSpPr>
          <p:nvPr>
            <p:ph/>
          </p:nvPr>
        </p:nvSpPr>
        <p:spPr>
          <a:xfrm>
            <a:off x="720000" y="7690320"/>
            <a:ext cx="1799640" cy="784080"/>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4800" b="0" strike="noStrike" spc="-1">
                <a:solidFill>
                  <a:srgbClr val="3B4654"/>
                </a:solidFill>
                <a:latin typeface="Univers Condensed"/>
              </a:rPr>
              <a:t>RATE</a:t>
            </a:r>
            <a:endParaRPr lang="en-GB" sz="4800" b="0" strike="noStrike" spc="-1">
              <a:latin typeface="Arial"/>
            </a:endParaRPr>
          </a:p>
        </p:txBody>
      </p:sp>
      <p:sp>
        <p:nvSpPr>
          <p:cNvPr id="365" name="PlaceHolder 6"/>
          <p:cNvSpPr>
            <a:spLocks noGrp="1"/>
          </p:cNvSpPr>
          <p:nvPr>
            <p:ph/>
          </p:nvPr>
        </p:nvSpPr>
        <p:spPr>
          <a:xfrm>
            <a:off x="698400" y="10540080"/>
            <a:ext cx="5061240" cy="784080"/>
          </a:xfrm>
          <a:prstGeom prst="rect">
            <a:avLst/>
          </a:prstGeom>
          <a:noFill/>
          <a:ln w="0">
            <a:noFill/>
          </a:ln>
        </p:spPr>
        <p:txBody>
          <a:bodyPr lIns="90000" tIns="45000" rIns="90000" bIns="45000" anchor="t">
            <a:noAutofit/>
          </a:bodyPr>
          <a:lstStyle/>
          <a:p>
            <a:pPr marL="251640" indent="-251640">
              <a:lnSpc>
                <a:spcPct val="90000"/>
              </a:lnSpc>
              <a:spcBef>
                <a:spcPts val="1100"/>
              </a:spcBef>
              <a:buNone/>
              <a:tabLst>
                <a:tab pos="0" algn="l"/>
              </a:tabLst>
            </a:pPr>
            <a:r>
              <a:rPr lang="en-US" sz="4800" b="0" strike="noStrike" spc="-1">
                <a:solidFill>
                  <a:srgbClr val="3B4654"/>
                </a:solidFill>
                <a:latin typeface="Univers Condensed"/>
              </a:rPr>
              <a:t>LENGTH(minutes)</a:t>
            </a:r>
            <a:endParaRPr lang="en-GB" sz="4800" b="0" strike="noStrike" spc="-1">
              <a:latin typeface="Arial"/>
            </a:endParaRPr>
          </a:p>
        </p:txBody>
      </p:sp>
      <p:sp>
        <p:nvSpPr>
          <p:cNvPr id="369" name="Straight Connector 33"/>
          <p:cNvSpPr/>
          <p:nvPr/>
        </p:nvSpPr>
        <p:spPr>
          <a:xfrm>
            <a:off x="1547639" y="6131708"/>
            <a:ext cx="2412001" cy="0"/>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70" name="PlaceHolder 10"/>
          <p:cNvSpPr/>
          <p:nvPr/>
        </p:nvSpPr>
        <p:spPr>
          <a:xfrm>
            <a:off x="720000" y="11700000"/>
            <a:ext cx="2297520" cy="16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nSpc>
                <a:spcPct val="90000"/>
              </a:lnSpc>
              <a:spcBef>
                <a:spcPts val="1100"/>
              </a:spcBef>
              <a:buNone/>
              <a:tabLst>
                <a:tab pos="0" algn="l"/>
              </a:tabLst>
            </a:pPr>
            <a:r>
              <a:rPr lang="en-US" sz="2800" b="0" strike="noStrike" spc="-1">
                <a:solidFill>
                  <a:srgbClr val="3B4654"/>
                </a:solidFill>
                <a:latin typeface="Univers Condensed"/>
              </a:rPr>
              <a:t>MIN</a:t>
            </a:r>
            <a:endParaRPr lang="en-GB" sz="2800" b="0" strike="noStrike" spc="-1">
              <a:latin typeface="Arial"/>
            </a:endParaRPr>
          </a:p>
          <a:p>
            <a:pPr marL="251640" indent="-251640">
              <a:lnSpc>
                <a:spcPct val="90000"/>
              </a:lnSpc>
              <a:spcBef>
                <a:spcPts val="1100"/>
              </a:spcBef>
              <a:buNone/>
              <a:tabLst>
                <a:tab pos="0" algn="l"/>
              </a:tabLst>
            </a:pPr>
            <a:r>
              <a:rPr lang="en-US" sz="2800" b="0" strike="noStrike" spc="-1">
                <a:solidFill>
                  <a:srgbClr val="3B4654"/>
                </a:solidFill>
                <a:latin typeface="Univers Condensed"/>
              </a:rPr>
              <a:t>MAX</a:t>
            </a:r>
            <a:endParaRPr lang="en-GB" sz="2800" b="0" strike="noStrike" spc="-1">
              <a:latin typeface="Arial"/>
            </a:endParaRPr>
          </a:p>
          <a:p>
            <a:pPr marL="251640" indent="-251640">
              <a:lnSpc>
                <a:spcPct val="90000"/>
              </a:lnSpc>
              <a:spcBef>
                <a:spcPts val="1100"/>
              </a:spcBef>
              <a:buNone/>
              <a:tabLst>
                <a:tab pos="0" algn="l"/>
              </a:tabLst>
            </a:pPr>
            <a:r>
              <a:rPr lang="en-US" sz="2800" b="0" strike="noStrike" spc="-1">
                <a:solidFill>
                  <a:srgbClr val="3B4654"/>
                </a:solidFill>
                <a:latin typeface="Univers Condensed"/>
              </a:rPr>
              <a:t>AVERAGE</a:t>
            </a:r>
            <a:endParaRPr lang="en-GB" sz="2800" b="0" strike="noStrike" spc="-1">
              <a:latin typeface="Arial"/>
            </a:endParaRPr>
          </a:p>
        </p:txBody>
      </p:sp>
      <p:sp>
        <p:nvSpPr>
          <p:cNvPr id="371" name="PlaceHolder 14"/>
          <p:cNvSpPr/>
          <p:nvPr/>
        </p:nvSpPr>
        <p:spPr>
          <a:xfrm>
            <a:off x="3108966" y="11714400"/>
            <a:ext cx="1979640" cy="16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46.00</a:t>
            </a:r>
            <a:endParaRPr lang="en-GB" sz="2800" b="0" strike="noStrike" spc="-1" dirty="0">
              <a:latin typeface="Arial"/>
            </a:endParaRPr>
          </a:p>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185.00</a:t>
            </a:r>
            <a:endParaRPr lang="en-GB" sz="2800" b="0" strike="noStrike" spc="-1" dirty="0">
              <a:latin typeface="Arial"/>
            </a:endParaRPr>
          </a:p>
          <a:p>
            <a:pPr marL="251640" indent="-251640" algn="r">
              <a:lnSpc>
                <a:spcPct val="90000"/>
              </a:lnSpc>
              <a:spcBef>
                <a:spcPts val="1100"/>
              </a:spcBef>
              <a:buNone/>
              <a:tabLst>
                <a:tab pos="0" algn="l"/>
              </a:tabLst>
            </a:pPr>
            <a:r>
              <a:rPr lang="en-US" sz="2800" b="0" strike="noStrike" spc="-1" dirty="0">
                <a:solidFill>
                  <a:srgbClr val="3B4654"/>
                </a:solidFill>
                <a:latin typeface="Univers Condensed"/>
              </a:rPr>
              <a:t>115.30</a:t>
            </a:r>
            <a:endParaRPr lang="en-GB" sz="2800" b="0" strike="noStrike" spc="-1" dirty="0">
              <a:latin typeface="Arial"/>
            </a:endParaRPr>
          </a:p>
        </p:txBody>
      </p:sp>
      <p:sp>
        <p:nvSpPr>
          <p:cNvPr id="376" name="PlaceHolder 13"/>
          <p:cNvSpPr/>
          <p:nvPr/>
        </p:nvSpPr>
        <p:spPr>
          <a:xfrm>
            <a:off x="720000" y="8388000"/>
            <a:ext cx="2297520" cy="16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nSpc>
                <a:spcPct val="90000"/>
              </a:lnSpc>
              <a:spcBef>
                <a:spcPts val="1100"/>
              </a:spcBef>
              <a:buNone/>
              <a:tabLst>
                <a:tab pos="0" algn="l"/>
              </a:tabLst>
            </a:pPr>
            <a:r>
              <a:rPr lang="en-US" sz="2800" b="0" strike="noStrike" spc="-1">
                <a:solidFill>
                  <a:srgbClr val="3B4654"/>
                </a:solidFill>
                <a:latin typeface="Univers Condensed"/>
              </a:rPr>
              <a:t>MIN</a:t>
            </a:r>
            <a:endParaRPr lang="en-GB" sz="2800" b="0" strike="noStrike" spc="-1">
              <a:latin typeface="Arial"/>
            </a:endParaRPr>
          </a:p>
          <a:p>
            <a:pPr marL="251640" indent="-251640">
              <a:lnSpc>
                <a:spcPct val="90000"/>
              </a:lnSpc>
              <a:spcBef>
                <a:spcPts val="1100"/>
              </a:spcBef>
              <a:buNone/>
              <a:tabLst>
                <a:tab pos="0" algn="l"/>
              </a:tabLst>
            </a:pPr>
            <a:r>
              <a:rPr lang="en-US" sz="2800" b="0" strike="noStrike" spc="-1">
                <a:solidFill>
                  <a:srgbClr val="3B4654"/>
                </a:solidFill>
                <a:latin typeface="Univers Condensed"/>
              </a:rPr>
              <a:t>MAX</a:t>
            </a:r>
            <a:endParaRPr lang="en-GB" sz="2800" b="0" strike="noStrike" spc="-1">
              <a:latin typeface="Arial"/>
            </a:endParaRPr>
          </a:p>
          <a:p>
            <a:pPr marL="251640" indent="-251640">
              <a:lnSpc>
                <a:spcPct val="90000"/>
              </a:lnSpc>
              <a:spcBef>
                <a:spcPts val="1100"/>
              </a:spcBef>
              <a:buNone/>
              <a:tabLst>
                <a:tab pos="0" algn="l"/>
              </a:tabLst>
            </a:pPr>
            <a:r>
              <a:rPr lang="en-US" sz="2800" b="0" strike="noStrike" spc="-1">
                <a:solidFill>
                  <a:srgbClr val="3B4654"/>
                </a:solidFill>
                <a:latin typeface="Univers Condensed"/>
              </a:rPr>
              <a:t>AVERAGE</a:t>
            </a:r>
            <a:endParaRPr lang="en-GB" sz="2800" b="0" strike="noStrike" spc="-1">
              <a:latin typeface="Arial"/>
            </a:endParaRPr>
          </a:p>
        </p:txBody>
      </p:sp>
      <p:sp>
        <p:nvSpPr>
          <p:cNvPr id="377" name="PlaceHolder 17"/>
          <p:cNvSpPr/>
          <p:nvPr/>
        </p:nvSpPr>
        <p:spPr>
          <a:xfrm>
            <a:off x="3060000" y="8404200"/>
            <a:ext cx="1979640" cy="16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51640" indent="-251640" algn="r">
              <a:lnSpc>
                <a:spcPct val="90000"/>
              </a:lnSpc>
              <a:spcBef>
                <a:spcPts val="1100"/>
              </a:spcBef>
              <a:buNone/>
              <a:tabLst>
                <a:tab pos="0" algn="l"/>
              </a:tabLst>
            </a:pPr>
            <a:r>
              <a:rPr lang="en-US" sz="2800" b="0" strike="noStrike" spc="-1">
                <a:solidFill>
                  <a:srgbClr val="3B4654"/>
                </a:solidFill>
                <a:latin typeface="Univers Condensed"/>
              </a:rPr>
              <a:t>$0.99</a:t>
            </a:r>
            <a:endParaRPr lang="en-GB" sz="2800" b="0" strike="noStrike" spc="-1">
              <a:latin typeface="Arial"/>
            </a:endParaRPr>
          </a:p>
          <a:p>
            <a:pPr marL="251640" indent="-251640" algn="r">
              <a:lnSpc>
                <a:spcPct val="90000"/>
              </a:lnSpc>
              <a:spcBef>
                <a:spcPts val="1100"/>
              </a:spcBef>
              <a:buNone/>
              <a:tabLst>
                <a:tab pos="0" algn="l"/>
              </a:tabLst>
            </a:pPr>
            <a:r>
              <a:rPr lang="en-US" sz="2800" b="0" strike="noStrike" spc="-1">
                <a:solidFill>
                  <a:srgbClr val="3B4654"/>
                </a:solidFill>
                <a:latin typeface="Univers Condensed"/>
              </a:rPr>
              <a:t>$4.99</a:t>
            </a:r>
            <a:endParaRPr lang="en-GB" sz="2800" b="0" strike="noStrike" spc="-1">
              <a:latin typeface="Arial"/>
            </a:endParaRPr>
          </a:p>
          <a:p>
            <a:pPr marL="251640" indent="-251640" algn="r">
              <a:lnSpc>
                <a:spcPct val="90000"/>
              </a:lnSpc>
              <a:spcBef>
                <a:spcPts val="1100"/>
              </a:spcBef>
              <a:buNone/>
              <a:tabLst>
                <a:tab pos="0" algn="l"/>
              </a:tabLst>
            </a:pPr>
            <a:r>
              <a:rPr lang="en-US" sz="2800" b="0" strike="noStrike" spc="-1">
                <a:solidFill>
                  <a:srgbClr val="3B4654"/>
                </a:solidFill>
                <a:latin typeface="Univers Condensed"/>
              </a:rPr>
              <a:t>$2.98</a:t>
            </a:r>
            <a:endParaRPr lang="en-GB" sz="2800" b="0" strike="noStrike" spc="-1">
              <a:latin typeface="Arial"/>
            </a:endParaRPr>
          </a:p>
        </p:txBody>
      </p:sp>
      <p:sp>
        <p:nvSpPr>
          <p:cNvPr id="382" name="PlaceHolder 18"/>
          <p:cNvSpPr/>
          <p:nvPr/>
        </p:nvSpPr>
        <p:spPr>
          <a:xfrm>
            <a:off x="5322324" y="4680000"/>
            <a:ext cx="4239119" cy="3419640"/>
          </a:xfrm>
          <a:prstGeom prst="rect">
            <a:avLst/>
          </a:prstGeom>
          <a:solidFill>
            <a:srgbClr val="FFFFCC"/>
          </a:solidFill>
          <a:ln w="38160">
            <a:solidFill>
              <a:srgbClr val="FFFFD7"/>
            </a:solidFill>
            <a:round/>
          </a:ln>
        </p:spPr>
        <p:style>
          <a:lnRef idx="0">
            <a:scrgbClr r="0" g="0" b="0"/>
          </a:lnRef>
          <a:fillRef idx="0">
            <a:scrgbClr r="0" g="0" b="0"/>
          </a:fillRef>
          <a:effectRef idx="0">
            <a:scrgbClr r="0" g="0" b="0"/>
          </a:effectRef>
          <a:fontRef idx="minor"/>
        </p:style>
        <p:txBody>
          <a:bodyPr lIns="109080" tIns="64080" rIns="109080" bIns="64080" anchor="t">
            <a:noAutofit/>
          </a:bodyPr>
          <a:lstStyle/>
          <a:p>
            <a:pPr marL="252000">
              <a:lnSpc>
                <a:spcPct val="90000"/>
              </a:lnSpc>
              <a:spcBef>
                <a:spcPts val="1100"/>
              </a:spcBef>
              <a:buNone/>
              <a:tabLst>
                <a:tab pos="0" algn="l"/>
              </a:tabLst>
            </a:pPr>
            <a:r>
              <a:rPr lang="en-US" sz="2200" b="0" strike="noStrike" spc="-1" dirty="0">
                <a:solidFill>
                  <a:srgbClr val="000000"/>
                </a:solidFill>
                <a:latin typeface="Posterama"/>
              </a:rPr>
              <a:t>Based on these findings, we can assume that anyone renting a video will, on average, rent it for 5 days. Therefore we can place a standardized fee of 4.99 for renting a video for one week. Additionally, we could charge late fees for videos that are overdue and issue reminders after day 5.</a:t>
            </a:r>
            <a:endParaRPr lang="en-GB" sz="2200" b="0" strike="noStrike" spc="-1" dirty="0">
              <a:latin typeface="Arial"/>
            </a:endParaRPr>
          </a:p>
          <a:p>
            <a:pPr marL="251640" indent="-251640">
              <a:lnSpc>
                <a:spcPct val="90000"/>
              </a:lnSpc>
              <a:spcBef>
                <a:spcPts val="1100"/>
              </a:spcBef>
              <a:buNone/>
              <a:tabLst>
                <a:tab pos="0" algn="l"/>
              </a:tabLst>
            </a:pPr>
            <a:endParaRPr lang="en-GB" sz="2200" b="0" strike="noStrike" spc="-1" dirty="0">
              <a:latin typeface="Arial"/>
            </a:endParaRPr>
          </a:p>
        </p:txBody>
      </p:sp>
      <p:sp>
        <p:nvSpPr>
          <p:cNvPr id="383" name="PlaceHolder 19"/>
          <p:cNvSpPr/>
          <p:nvPr/>
        </p:nvSpPr>
        <p:spPr>
          <a:xfrm>
            <a:off x="18360" y="13446000"/>
            <a:ext cx="10058040" cy="1439640"/>
          </a:xfrm>
          <a:prstGeom prst="rect">
            <a:avLst/>
          </a:prstGeom>
          <a:solidFill>
            <a:srgbClr val="8D281E">
              <a:alpha val="85000"/>
            </a:srgbClr>
          </a:solidFill>
          <a:ln w="57240">
            <a:noFill/>
          </a:ln>
        </p:spPr>
        <p:style>
          <a:lnRef idx="0">
            <a:scrgbClr r="0" g="0" b="0"/>
          </a:lnRef>
          <a:fillRef idx="0">
            <a:scrgbClr r="0" g="0" b="0"/>
          </a:fillRef>
          <a:effectRef idx="0">
            <a:scrgbClr r="0" g="0" b="0"/>
          </a:effectRef>
          <a:fontRef idx="minor"/>
        </p:style>
        <p:txBody>
          <a:bodyPr lIns="118440" tIns="73440" rIns="118440" bIns="73440" anchor="t">
            <a:noAutofit/>
          </a:bodyPr>
          <a:lstStyle/>
          <a:p>
            <a:pPr marL="252000" algn="ctr">
              <a:lnSpc>
                <a:spcPct val="90000"/>
              </a:lnSpc>
              <a:spcBef>
                <a:spcPts val="1100"/>
              </a:spcBef>
              <a:buNone/>
              <a:tabLst>
                <a:tab pos="0" algn="l"/>
              </a:tabLst>
            </a:pPr>
            <a:r>
              <a:rPr lang="en-US" sz="2400" b="0" strike="noStrike" spc="-1" dirty="0">
                <a:solidFill>
                  <a:srgbClr val="FFFFD7"/>
                </a:solidFill>
                <a:latin typeface="Posterama"/>
              </a:rPr>
              <a:t>We also know that the video is out of stock for at least 5 days. Knowing this means that we can provide customers with a time frame in which they can rent the video if they’re waiting in line, metaphorically.</a:t>
            </a:r>
            <a:endParaRPr lang="en-GB" sz="2400" b="0" strike="noStrike" spc="-1" dirty="0">
              <a:latin typeface="Arial"/>
            </a:endParaRPr>
          </a:p>
          <a:p>
            <a:pPr marL="252000" algn="ctr">
              <a:lnSpc>
                <a:spcPct val="90000"/>
              </a:lnSpc>
              <a:spcBef>
                <a:spcPts val="1100"/>
              </a:spcBef>
              <a:buNone/>
              <a:tabLst>
                <a:tab pos="0" algn="l"/>
              </a:tabLst>
            </a:pPr>
            <a:endParaRPr lang="en-GB" sz="2400" b="0" strike="noStrike" spc="-1" dirty="0">
              <a:latin typeface="Arial"/>
            </a:endParaRPr>
          </a:p>
          <a:p>
            <a:pPr marL="252000" algn="ctr">
              <a:lnSpc>
                <a:spcPct val="90000"/>
              </a:lnSpc>
              <a:spcBef>
                <a:spcPts val="1100"/>
              </a:spcBef>
              <a:buNone/>
              <a:tabLst>
                <a:tab pos="0" algn="l"/>
              </a:tabLst>
            </a:pPr>
            <a:endParaRPr lang="en-GB" sz="2400" b="0" strike="noStrike" spc="-1" dirty="0">
              <a:latin typeface="Arial"/>
            </a:endParaRPr>
          </a:p>
        </p:txBody>
      </p:sp>
      <p:sp>
        <p:nvSpPr>
          <p:cNvPr id="384" name="PlaceHolder 23"/>
          <p:cNvSpPr txBox="1"/>
          <p:nvPr/>
        </p:nvSpPr>
        <p:spPr>
          <a:xfrm>
            <a:off x="6330523" y="11690592"/>
            <a:ext cx="3009600" cy="1456560"/>
          </a:xfrm>
          <a:prstGeom prst="rect">
            <a:avLst/>
          </a:prstGeom>
          <a:noFill/>
          <a:ln w="0">
            <a:noFill/>
          </a:ln>
        </p:spPr>
        <p:txBody>
          <a:bodyPr lIns="90000" tIns="45000" rIns="90000" bIns="45000" anchor="t">
            <a:normAutofit/>
          </a:bodyPr>
          <a:lstStyle/>
          <a:p>
            <a:pPr marL="251640" indent="-251640" algn="ctr">
              <a:lnSpc>
                <a:spcPts val="2801"/>
              </a:lnSpc>
              <a:buNone/>
              <a:tabLst>
                <a:tab pos="0" algn="l"/>
              </a:tabLst>
            </a:pPr>
            <a:r>
              <a:rPr lang="en-US" sz="3200" b="1" strike="noStrike" spc="-1" dirty="0">
                <a:solidFill>
                  <a:srgbClr val="8D281E"/>
                </a:solidFill>
                <a:latin typeface="Posterama"/>
              </a:rPr>
              <a:t>ROCKBUSTER STEALTH </a:t>
            </a:r>
          </a:p>
          <a:p>
            <a:pPr marL="251640" indent="-251640" algn="ctr">
              <a:lnSpc>
                <a:spcPts val="2801"/>
              </a:lnSpc>
              <a:buNone/>
              <a:tabLst>
                <a:tab pos="0" algn="l"/>
              </a:tabLst>
            </a:pPr>
            <a:r>
              <a:rPr lang="en-US" sz="3200" b="1" strike="noStrike" spc="-1" dirty="0">
                <a:solidFill>
                  <a:srgbClr val="8D281E"/>
                </a:solidFill>
                <a:latin typeface="Posterama"/>
              </a:rPr>
              <a:t>LLC</a:t>
            </a:r>
            <a:endParaRPr lang="en-GB" sz="3200" b="1" strike="noStrike" spc="-1" dirty="0">
              <a:solidFill>
                <a:srgbClr val="8D281E"/>
              </a:solidFill>
              <a:latin typeface="Posterama"/>
            </a:endParaRPr>
          </a:p>
          <a:p>
            <a:pPr marL="251640" indent="-251640">
              <a:lnSpc>
                <a:spcPts val="2801"/>
              </a:lnSpc>
              <a:buNone/>
              <a:tabLst>
                <a:tab pos="0" algn="l"/>
              </a:tabLst>
            </a:pPr>
            <a:endParaRPr lang="en-GB" sz="3200" b="1" strike="noStrike" spc="-1" dirty="0">
              <a:solidFill>
                <a:srgbClr val="8D281E"/>
              </a:solidFill>
              <a:latin typeface="Posterama"/>
            </a:endParaRPr>
          </a:p>
        </p:txBody>
      </p:sp>
      <p:sp>
        <p:nvSpPr>
          <p:cNvPr id="27" name="Straight Connector 33"/>
          <p:cNvSpPr/>
          <p:nvPr/>
        </p:nvSpPr>
        <p:spPr>
          <a:xfrm>
            <a:off x="1561431" y="6613920"/>
            <a:ext cx="2412001" cy="0"/>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28" name="Straight Connector 33"/>
          <p:cNvSpPr/>
          <p:nvPr/>
        </p:nvSpPr>
        <p:spPr>
          <a:xfrm flipV="1">
            <a:off x="2235070" y="7123532"/>
            <a:ext cx="1758240" cy="1"/>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1" name="Straight Connector 33"/>
          <p:cNvSpPr/>
          <p:nvPr/>
        </p:nvSpPr>
        <p:spPr>
          <a:xfrm>
            <a:off x="1561430" y="8729134"/>
            <a:ext cx="2412001" cy="0"/>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2" name="Straight Connector 33"/>
          <p:cNvSpPr/>
          <p:nvPr/>
        </p:nvSpPr>
        <p:spPr>
          <a:xfrm>
            <a:off x="1637819" y="9253310"/>
            <a:ext cx="2412001" cy="0"/>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3" name="Straight Connector 33"/>
          <p:cNvSpPr/>
          <p:nvPr/>
        </p:nvSpPr>
        <p:spPr>
          <a:xfrm flipV="1">
            <a:off x="2291580" y="9742702"/>
            <a:ext cx="1758240" cy="1"/>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7" name="Straight Connector 33"/>
          <p:cNvSpPr/>
          <p:nvPr/>
        </p:nvSpPr>
        <p:spPr>
          <a:xfrm>
            <a:off x="1560384" y="12559013"/>
            <a:ext cx="2412001" cy="0"/>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8" name="Straight Connector 33"/>
          <p:cNvSpPr/>
          <p:nvPr/>
        </p:nvSpPr>
        <p:spPr>
          <a:xfrm>
            <a:off x="1547639" y="12049413"/>
            <a:ext cx="2502181" cy="106"/>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
        <p:nvSpPr>
          <p:cNvPr id="39" name="Straight Connector 33"/>
          <p:cNvSpPr/>
          <p:nvPr/>
        </p:nvSpPr>
        <p:spPr>
          <a:xfrm flipV="1">
            <a:off x="2201400" y="13047761"/>
            <a:ext cx="1758240" cy="1"/>
          </a:xfrm>
          <a:prstGeom prst="line">
            <a:avLst/>
          </a:prstGeom>
          <a:ln w="38100" cap="rnd">
            <a:solidFill>
              <a:srgbClr val="2A2D40"/>
            </a:solidFill>
            <a:prstDash val="sysDot"/>
          </a:ln>
        </p:spPr>
        <p:style>
          <a:lnRef idx="1">
            <a:schemeClr val="accent1"/>
          </a:lnRef>
          <a:fillRef idx="0">
            <a:schemeClr val="accent1"/>
          </a:fillRef>
          <a:effectRef idx="0">
            <a:schemeClr val="accent1"/>
          </a:effectRef>
          <a:fontRef idx="minor"/>
        </p:style>
        <p:txBody>
          <a:bodyPr/>
          <a:lstStyle/>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7B97481-207E-2226-6C8C-4004DBF71A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762" y="9928167"/>
            <a:ext cx="10098149" cy="5363905"/>
          </a:xfrm>
          <a:prstGeom prst="rect">
            <a:avLst/>
          </a:prstGeom>
        </p:spPr>
      </p:pic>
      <p:sp>
        <p:nvSpPr>
          <p:cNvPr id="353" name="Title 5"/>
          <p:cNvSpPr/>
          <p:nvPr/>
        </p:nvSpPr>
        <p:spPr>
          <a:xfrm>
            <a:off x="1244880" y="1224000"/>
            <a:ext cx="7574400" cy="200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buNone/>
              <a:tabLst>
                <a:tab pos="0" algn="l"/>
              </a:tabLst>
            </a:pPr>
            <a:r>
              <a:rPr lang="en-US" sz="4000" b="1" strike="noStrike" spc="-1">
                <a:solidFill>
                  <a:srgbClr val="000000"/>
                </a:solidFill>
                <a:latin typeface="Posterama"/>
                <a:ea typeface="DejaVu Sans"/>
              </a:rPr>
              <a:t>WHICH MOVIES CONTRIBUTED THE MOST TO REVENUE GAIN?</a:t>
            </a:r>
            <a:endParaRPr lang="en-GB" sz="4000" b="0" strike="noStrike" spc="-1">
              <a:latin typeface="Posterama"/>
            </a:endParaRPr>
          </a:p>
        </p:txBody>
      </p:sp>
      <p:sp>
        <p:nvSpPr>
          <p:cNvPr id="359" name="PlaceHolder 20"/>
          <p:cNvSpPr txBox="1"/>
          <p:nvPr/>
        </p:nvSpPr>
        <p:spPr>
          <a:xfrm>
            <a:off x="6042645" y="4418501"/>
            <a:ext cx="4035633" cy="4185981"/>
          </a:xfrm>
          <a:prstGeom prst="rect">
            <a:avLst/>
          </a:prstGeom>
          <a:noFill/>
          <a:ln w="0">
            <a:noFill/>
          </a:ln>
        </p:spPr>
        <p:txBody>
          <a:bodyPr lIns="90000" tIns="45000" rIns="90000" bIns="45000" anchor="t">
            <a:noAutofit/>
          </a:bodyPr>
          <a:lstStyle/>
          <a:p>
            <a:pPr>
              <a:lnSpc>
                <a:spcPct val="90000"/>
              </a:lnSpc>
              <a:spcBef>
                <a:spcPts val="1100"/>
              </a:spcBef>
              <a:buNone/>
              <a:tabLst>
                <a:tab pos="0" algn="l"/>
              </a:tabLst>
            </a:pPr>
            <a:r>
              <a:rPr lang="en-GB" sz="2600" b="1" strike="noStrike" spc="-1" dirty="0">
                <a:solidFill>
                  <a:srgbClr val="FFFFCC"/>
                </a:solidFill>
                <a:latin typeface="Posterama"/>
              </a:rPr>
              <a:t>In order to be able to acquire and rent out movies, Rockbuster has to pay licensing fees which gives them the rights to distribute and rent the content they offer to customers.</a:t>
            </a:r>
          </a:p>
          <a:p>
            <a:pPr>
              <a:lnSpc>
                <a:spcPct val="90000"/>
              </a:lnSpc>
              <a:spcBef>
                <a:spcPts val="1100"/>
              </a:spcBef>
              <a:buNone/>
              <a:tabLst>
                <a:tab pos="0" algn="l"/>
              </a:tabLst>
            </a:pPr>
            <a:r>
              <a:rPr lang="en-GB" sz="2600" b="1" strike="noStrike" spc="-1" dirty="0">
                <a:solidFill>
                  <a:srgbClr val="FFFFCC"/>
                </a:solidFill>
                <a:latin typeface="Posterama"/>
              </a:rPr>
              <a:t>We should stock multiple copies of the movies with  revenue over $100.</a:t>
            </a:r>
            <a:endParaRPr lang="en-GB" sz="2600" b="1" strike="noStrike" spc="-1" dirty="0">
              <a:solidFill>
                <a:srgbClr val="FFFFCC"/>
              </a:solidFill>
              <a:latin typeface="Arial"/>
            </a:endParaRPr>
          </a:p>
        </p:txBody>
      </p:sp>
      <p:pic>
        <p:nvPicPr>
          <p:cNvPr id="4" name="Picture 3">
            <a:extLst>
              <a:ext uri="{FF2B5EF4-FFF2-40B4-BE49-F238E27FC236}">
                <a16:creationId xmlns:a16="http://schemas.microsoft.com/office/drawing/2014/main" id="{65981D90-647D-55F6-8D3B-59DA310BD68D}"/>
              </a:ext>
            </a:extLst>
          </p:cNvPr>
          <p:cNvPicPr>
            <a:picLocks noChangeAspect="1"/>
          </p:cNvPicPr>
          <p:nvPr/>
        </p:nvPicPr>
        <p:blipFill rotWithShape="1">
          <a:blip r:embed="rId4"/>
          <a:srcRect l="491" t="23181" r="80055" b="50751"/>
          <a:stretch/>
        </p:blipFill>
        <p:spPr>
          <a:xfrm>
            <a:off x="429182" y="4469803"/>
            <a:ext cx="5553829" cy="4185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FF7CD8B-95DC-1CBA-6381-48A0D8995636}"/>
              </a:ext>
            </a:extLst>
          </p:cNvPr>
          <p:cNvPicPr>
            <a:picLocks noChangeAspect="1"/>
          </p:cNvPicPr>
          <p:nvPr/>
        </p:nvPicPr>
        <p:blipFill rotWithShape="1">
          <a:blip r:embed="rId5"/>
          <a:srcRect l="632" t="23543" r="80013" b="51137"/>
          <a:stretch/>
        </p:blipFill>
        <p:spPr>
          <a:xfrm>
            <a:off x="372448" y="10423724"/>
            <a:ext cx="5630441" cy="4143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CED00BA8-D3B0-9368-89CD-13585E09E038}"/>
              </a:ext>
            </a:extLst>
          </p:cNvPr>
          <p:cNvSpPr txBox="1"/>
          <p:nvPr/>
        </p:nvSpPr>
        <p:spPr>
          <a:xfrm>
            <a:off x="1244880" y="8944476"/>
            <a:ext cx="8893031" cy="812530"/>
          </a:xfrm>
          <a:prstGeom prst="rect">
            <a:avLst/>
          </a:prstGeom>
          <a:noFill/>
        </p:spPr>
        <p:txBody>
          <a:bodyPr wrap="square">
            <a:spAutoFit/>
          </a:bodyPr>
          <a:lstStyle/>
          <a:p>
            <a:pPr>
              <a:lnSpc>
                <a:spcPct val="90000"/>
              </a:lnSpc>
              <a:spcBef>
                <a:spcPts val="1100"/>
              </a:spcBef>
              <a:buNone/>
              <a:tabLst>
                <a:tab pos="0" algn="l"/>
              </a:tabLst>
            </a:pPr>
            <a:r>
              <a:rPr lang="en-GB" sz="2600" b="1" strike="noStrike" spc="-1" dirty="0">
                <a:solidFill>
                  <a:srgbClr val="FFFFCC"/>
                </a:solidFill>
                <a:latin typeface="Posterama"/>
              </a:rPr>
              <a:t>These videos are in high demand and thus will lead to increased rentals and higher revenue. </a:t>
            </a:r>
            <a:endParaRPr lang="en-GB" sz="2600" b="1" strike="noStrike" spc="-1" dirty="0">
              <a:solidFill>
                <a:srgbClr val="FFFFCC"/>
              </a:solidFill>
              <a:latin typeface="Arial"/>
            </a:endParaRPr>
          </a:p>
        </p:txBody>
      </p:sp>
      <p:sp>
        <p:nvSpPr>
          <p:cNvPr id="12" name="TextBox 11">
            <a:extLst>
              <a:ext uri="{FF2B5EF4-FFF2-40B4-BE49-F238E27FC236}">
                <a16:creationId xmlns:a16="http://schemas.microsoft.com/office/drawing/2014/main" id="{D6456CCB-CABB-6F57-ACD7-5FAFBF8180FC}"/>
              </a:ext>
            </a:extLst>
          </p:cNvPr>
          <p:cNvSpPr txBox="1"/>
          <p:nvPr/>
        </p:nvSpPr>
        <p:spPr>
          <a:xfrm>
            <a:off x="-33075" y="15313968"/>
            <a:ext cx="8852355" cy="230832"/>
          </a:xfrm>
          <a:prstGeom prst="rect">
            <a:avLst/>
          </a:prstGeom>
          <a:noFill/>
        </p:spPr>
        <p:txBody>
          <a:bodyPr wrap="square" rtlCol="0">
            <a:spAutoFit/>
          </a:bodyPr>
          <a:lstStyle/>
          <a:p>
            <a:r>
              <a:rPr lang="en-GB" sz="900">
                <a:hlinkClick r:id="rId3" tooltip="https://www.kentcounty.com/events?month=April%7C2018"/>
              </a:rPr>
              <a:t>This Photo</a:t>
            </a:r>
            <a:r>
              <a:rPr lang="en-GB" sz="900"/>
              <a:t> by Unknown Author is licensed under </a:t>
            </a:r>
            <a:r>
              <a:rPr lang="en-GB" sz="900">
                <a:hlinkClick r:id="rId6" tooltip="https://creativecommons.org/licenses/by/3.0/"/>
              </a:rPr>
              <a:t>CC BY</a:t>
            </a:r>
            <a:endParaRPr lang="en-GB" sz="900"/>
          </a:p>
        </p:txBody>
      </p:sp>
      <p:sp>
        <p:nvSpPr>
          <p:cNvPr id="14" name="TextBox 13">
            <a:extLst>
              <a:ext uri="{FF2B5EF4-FFF2-40B4-BE49-F238E27FC236}">
                <a16:creationId xmlns:a16="http://schemas.microsoft.com/office/drawing/2014/main" id="{AE1C0C27-5918-B922-6293-A97EF5AC65B6}"/>
              </a:ext>
            </a:extLst>
          </p:cNvPr>
          <p:cNvSpPr txBox="1"/>
          <p:nvPr/>
        </p:nvSpPr>
        <p:spPr>
          <a:xfrm>
            <a:off x="6580527" y="12074133"/>
            <a:ext cx="2959867" cy="2492990"/>
          </a:xfrm>
          <a:prstGeom prst="rect">
            <a:avLst/>
          </a:prstGeom>
          <a:solidFill>
            <a:srgbClr val="C00000"/>
          </a:solidFill>
          <a:ln>
            <a:noFill/>
          </a:ln>
          <a:effectLst>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GB" sz="2600" b="1" strike="noStrike" spc="-1" dirty="0">
                <a:solidFill>
                  <a:srgbClr val="FFFFCC"/>
                </a:solidFill>
                <a:latin typeface="Posterama"/>
              </a:rPr>
              <a:t>Movies </a:t>
            </a:r>
            <a:r>
              <a:rPr lang="en-GB" sz="2600" b="1" spc="-1" dirty="0">
                <a:solidFill>
                  <a:srgbClr val="FFFFCC"/>
                </a:solidFill>
                <a:latin typeface="Posterama"/>
              </a:rPr>
              <a:t>with low demand should be culled </a:t>
            </a:r>
            <a:r>
              <a:rPr lang="en-GB" sz="2600" b="1" strike="noStrike" spc="-1" dirty="0">
                <a:solidFill>
                  <a:srgbClr val="FFFFCC"/>
                </a:solidFill>
                <a:latin typeface="Posterama"/>
              </a:rPr>
              <a:t>as the licensing </a:t>
            </a:r>
            <a:r>
              <a:rPr lang="en-GB" sz="2600" b="1" spc="-1" dirty="0">
                <a:solidFill>
                  <a:srgbClr val="FFFFCC"/>
                </a:solidFill>
                <a:latin typeface="Posterama"/>
              </a:rPr>
              <a:t>cost</a:t>
            </a:r>
            <a:r>
              <a:rPr lang="en-GB" sz="2600" b="1" strike="noStrike" spc="-1" dirty="0">
                <a:solidFill>
                  <a:srgbClr val="FFFFCC"/>
                </a:solidFill>
                <a:latin typeface="Posterama"/>
              </a:rPr>
              <a:t> outweighs the benefits.</a:t>
            </a:r>
            <a:endParaRPr lang="en-GB" sz="2600" dirty="0">
              <a:solidFill>
                <a:srgbClr val="FFFF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5E7F-0B14-4D43-917B-DCAF21828494}"/>
              </a:ext>
            </a:extLst>
          </p:cNvPr>
          <p:cNvSpPr>
            <a:spLocks noGrp="1"/>
          </p:cNvSpPr>
          <p:nvPr>
            <p:ph type="ctrTitle"/>
          </p:nvPr>
        </p:nvSpPr>
        <p:spPr>
          <a:xfrm>
            <a:off x="981105" y="1131467"/>
            <a:ext cx="8091446" cy="2112285"/>
          </a:xfrm>
        </p:spPr>
        <p:txBody>
          <a:bodyPr>
            <a:normAutofit/>
          </a:bodyPr>
          <a:lstStyle/>
          <a:p>
            <a:r>
              <a:rPr lang="en-US" sz="6600" dirty="0">
                <a:latin typeface="Posterama" panose="020B0504020200020000" pitchFamily="34" charset="0"/>
                <a:cs typeface="Posterama" panose="020B0504020200020000" pitchFamily="34" charset="0"/>
              </a:rPr>
              <a:t>Highest Revenue by Genre</a:t>
            </a:r>
          </a:p>
        </p:txBody>
      </p:sp>
      <p:sp>
        <p:nvSpPr>
          <p:cNvPr id="4" name="Text Placeholder 3">
            <a:extLst>
              <a:ext uri="{FF2B5EF4-FFF2-40B4-BE49-F238E27FC236}">
                <a16:creationId xmlns:a16="http://schemas.microsoft.com/office/drawing/2014/main" id="{E1E084CB-B983-489A-952B-55EAB27C3435}"/>
              </a:ext>
            </a:extLst>
          </p:cNvPr>
          <p:cNvSpPr>
            <a:spLocks noGrp="1"/>
          </p:cNvSpPr>
          <p:nvPr>
            <p:ph type="body" sz="quarter" idx="10"/>
          </p:nvPr>
        </p:nvSpPr>
        <p:spPr>
          <a:xfrm>
            <a:off x="694745" y="4135478"/>
            <a:ext cx="8549640" cy="1673126"/>
          </a:xfrm>
        </p:spPr>
        <p:txBody>
          <a:bodyPr>
            <a:noAutofit/>
          </a:bodyPr>
          <a:lstStyle/>
          <a:p>
            <a:pPr marL="252000">
              <a:lnSpc>
                <a:spcPct val="90000"/>
              </a:lnSpc>
              <a:spcBef>
                <a:spcPts val="1100"/>
              </a:spcBef>
              <a:buNone/>
              <a:tabLst>
                <a:tab pos="0" algn="l"/>
              </a:tabLst>
            </a:pPr>
            <a:r>
              <a:rPr lang="en-US" sz="2800" b="0" strike="noStrike" spc="-1" dirty="0">
                <a:solidFill>
                  <a:srgbClr val="FFFFD7"/>
                </a:solidFill>
                <a:latin typeface="Posterama"/>
              </a:rPr>
              <a:t>The pie chart shows that all genres have a similar contribution to revenue gain. Regardless, the top 3 genres are: Sports, Sci-Fi and Animation.</a:t>
            </a:r>
            <a:endParaRPr lang="en-GB" sz="2800" b="0" strike="noStrike" spc="-1" dirty="0">
              <a:latin typeface="Arial"/>
            </a:endParaRPr>
          </a:p>
        </p:txBody>
      </p:sp>
      <p:cxnSp>
        <p:nvCxnSpPr>
          <p:cNvPr id="8" name="Straight Connector 7">
            <a:extLst>
              <a:ext uri="{FF2B5EF4-FFF2-40B4-BE49-F238E27FC236}">
                <a16:creationId xmlns:a16="http://schemas.microsoft.com/office/drawing/2014/main" id="{759184CB-D288-4C07-B578-B10646211657}"/>
              </a:ext>
              <a:ext uri="{C183D7F6-B498-43B3-948B-1728B52AA6E4}">
                <adec:decorative xmlns:adec="http://schemas.microsoft.com/office/drawing/2017/decorative" val="1"/>
              </a:ext>
            </a:extLst>
          </p:cNvPr>
          <p:cNvCxnSpPr>
            <a:cxnSpLocks/>
          </p:cNvCxnSpPr>
          <p:nvPr/>
        </p:nvCxnSpPr>
        <p:spPr>
          <a:xfrm>
            <a:off x="1352770" y="3243752"/>
            <a:ext cx="707449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E99F768A-D3AF-FC3E-6982-02C1A635844F}"/>
              </a:ext>
            </a:extLst>
          </p:cNvPr>
          <p:cNvSpPr>
            <a:spLocks noGrp="1"/>
          </p:cNvSpPr>
          <p:nvPr>
            <p:ph type="body" sz="quarter" idx="12"/>
          </p:nvPr>
        </p:nvSpPr>
        <p:spPr>
          <a:xfrm>
            <a:off x="149087" y="13026536"/>
            <a:ext cx="9640957" cy="2161767"/>
          </a:xfrm>
        </p:spPr>
        <p:txBody>
          <a:bodyPr>
            <a:noAutofit/>
          </a:bodyPr>
          <a:lstStyle/>
          <a:p>
            <a:r>
              <a:rPr lang="en-US" sz="2800" b="0" strike="noStrike" spc="-1" dirty="0">
                <a:solidFill>
                  <a:srgbClr val="FFFFD7"/>
                </a:solidFill>
                <a:latin typeface="Posterama"/>
              </a:rPr>
              <a:t>Interestingly, you can see from the table that the genres that they belong to, are not from the top 5. Therefore, we can’t use the popularity of genre to determine the highest revenue movies.</a:t>
            </a:r>
            <a:endParaRPr lang="en-US" sz="2800" dirty="0"/>
          </a:p>
          <a:p>
            <a:endParaRPr lang="en-GB" sz="2800" dirty="0"/>
          </a:p>
        </p:txBody>
      </p:sp>
      <p:pic>
        <p:nvPicPr>
          <p:cNvPr id="17" name="Picture 16">
            <a:extLst>
              <a:ext uri="{FF2B5EF4-FFF2-40B4-BE49-F238E27FC236}">
                <a16:creationId xmlns:a16="http://schemas.microsoft.com/office/drawing/2014/main" id="{09E35025-B894-D8E0-31E3-FF791C01825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7500" b="84167" l="35729" r="70000">
                        <a14:foregroundMark x1="42344" y1="59907" x2="39479" y2="64444"/>
                        <a14:foregroundMark x1="39479" y1="64444" x2="38750" y2="75185"/>
                        <a14:foregroundMark x1="38750" y1="75185" x2="40469" y2="75278"/>
                        <a14:foregroundMark x1="36823" y1="57407" x2="36302" y2="62222"/>
                        <a14:foregroundMark x1="36302" y1="62222" x2="37188" y2="70556"/>
                        <a14:foregroundMark x1="37188" y1="70556" x2="38021" y2="73333"/>
                        <a14:foregroundMark x1="35729" y1="61944" x2="36250" y2="68704"/>
                      </a14:backgroundRemoval>
                    </a14:imgEffect>
                  </a14:imgLayer>
                </a14:imgProps>
              </a:ext>
            </a:extLst>
          </a:blip>
          <a:srcRect l="34980" t="45048" r="44348" b="9947"/>
          <a:stretch/>
        </p:blipFill>
        <p:spPr>
          <a:xfrm>
            <a:off x="3300984" y="7772400"/>
            <a:ext cx="3795555" cy="4648125"/>
          </a:xfrm>
          <a:prstGeom prst="rect">
            <a:avLst/>
          </a:prstGeom>
          <a:noFill/>
        </p:spPr>
      </p:pic>
      <p:pic>
        <p:nvPicPr>
          <p:cNvPr id="19" name="Picture 18">
            <a:extLst>
              <a:ext uri="{FF2B5EF4-FFF2-40B4-BE49-F238E27FC236}">
                <a16:creationId xmlns:a16="http://schemas.microsoft.com/office/drawing/2014/main" id="{03B9975F-D5DC-2D08-A1A8-9D48F7BD6EAB}"/>
              </a:ext>
            </a:extLst>
          </p:cNvPr>
          <p:cNvPicPr>
            <a:picLocks noChangeAspect="1"/>
          </p:cNvPicPr>
          <p:nvPr/>
        </p:nvPicPr>
        <p:blipFill rotWithShape="1">
          <a:blip r:embed="rId4"/>
          <a:srcRect l="90066" t="22217" r="3587" b="44458"/>
          <a:stretch/>
        </p:blipFill>
        <p:spPr>
          <a:xfrm>
            <a:off x="263612" y="6150652"/>
            <a:ext cx="2178316" cy="6434410"/>
          </a:xfrm>
          <a:prstGeom prst="rect">
            <a:avLst/>
          </a:prstGeom>
        </p:spPr>
      </p:pic>
      <p:cxnSp>
        <p:nvCxnSpPr>
          <p:cNvPr id="22" name="Connector: Elbow 21">
            <a:extLst>
              <a:ext uri="{FF2B5EF4-FFF2-40B4-BE49-F238E27FC236}">
                <a16:creationId xmlns:a16="http://schemas.microsoft.com/office/drawing/2014/main" id="{84B33935-6CC8-CD89-B3DA-1AC77DA66F6F}"/>
              </a:ext>
            </a:extLst>
          </p:cNvPr>
          <p:cNvCxnSpPr>
            <a:cxnSpLocks/>
          </p:cNvCxnSpPr>
          <p:nvPr/>
        </p:nvCxnSpPr>
        <p:spPr>
          <a:xfrm rot="5400000" flipH="1" flipV="1">
            <a:off x="6653300" y="8373784"/>
            <a:ext cx="889986" cy="727649"/>
          </a:xfrm>
          <a:prstGeom prst="bentConnector3">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ctor: Elbow 39">
            <a:extLst>
              <a:ext uri="{FF2B5EF4-FFF2-40B4-BE49-F238E27FC236}">
                <a16:creationId xmlns:a16="http://schemas.microsoft.com/office/drawing/2014/main" id="{B86FFC3A-374A-341B-CF82-5B724B5C6843}"/>
              </a:ext>
            </a:extLst>
          </p:cNvPr>
          <p:cNvCxnSpPr>
            <a:cxnSpLocks/>
          </p:cNvCxnSpPr>
          <p:nvPr/>
        </p:nvCxnSpPr>
        <p:spPr>
          <a:xfrm rot="5400000" flipH="1" flipV="1">
            <a:off x="6121232" y="7166646"/>
            <a:ext cx="1466859" cy="873552"/>
          </a:xfrm>
          <a:prstGeom prst="bentConnector3">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9026C719-06E1-2D06-03EB-20A8EAD30DD8}"/>
              </a:ext>
            </a:extLst>
          </p:cNvPr>
          <p:cNvCxnSpPr/>
          <p:nvPr/>
        </p:nvCxnSpPr>
        <p:spPr>
          <a:xfrm flipV="1">
            <a:off x="5565913" y="6607846"/>
            <a:ext cx="0" cy="1263944"/>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347EC155-4EE0-D767-EC22-F9B35EB9DF0C}"/>
              </a:ext>
            </a:extLst>
          </p:cNvPr>
          <p:cNvSpPr txBox="1"/>
          <p:nvPr/>
        </p:nvSpPr>
        <p:spPr>
          <a:xfrm>
            <a:off x="3698457" y="6084626"/>
            <a:ext cx="3354674" cy="523220"/>
          </a:xfrm>
          <a:prstGeom prst="rect">
            <a:avLst/>
          </a:prstGeom>
          <a:noFill/>
        </p:spPr>
        <p:txBody>
          <a:bodyPr wrap="square">
            <a:spAutoFit/>
          </a:bodyPr>
          <a:lstStyle/>
          <a:p>
            <a:r>
              <a:rPr lang="en-GB" sz="2800" b="1" dirty="0">
                <a:latin typeface="Posterama" panose="020B0504020200020000" pitchFamily="34" charset="0"/>
                <a:cs typeface="Posterama" panose="020B0504020200020000" pitchFamily="34" charset="0"/>
              </a:rPr>
              <a:t>Sports ($4,892)</a:t>
            </a:r>
          </a:p>
        </p:txBody>
      </p:sp>
      <p:sp>
        <p:nvSpPr>
          <p:cNvPr id="49" name="TextBox 48">
            <a:extLst>
              <a:ext uri="{FF2B5EF4-FFF2-40B4-BE49-F238E27FC236}">
                <a16:creationId xmlns:a16="http://schemas.microsoft.com/office/drawing/2014/main" id="{19527411-F128-FA55-3DBA-5D046ADA0661}"/>
              </a:ext>
            </a:extLst>
          </p:cNvPr>
          <p:cNvSpPr txBox="1"/>
          <p:nvPr/>
        </p:nvSpPr>
        <p:spPr>
          <a:xfrm>
            <a:off x="6822442" y="6437013"/>
            <a:ext cx="2967597" cy="523220"/>
          </a:xfrm>
          <a:prstGeom prst="rect">
            <a:avLst/>
          </a:prstGeom>
          <a:noFill/>
        </p:spPr>
        <p:txBody>
          <a:bodyPr wrap="square">
            <a:spAutoFit/>
          </a:bodyPr>
          <a:lstStyle/>
          <a:p>
            <a:r>
              <a:rPr lang="en-GB" sz="2800" b="1" dirty="0">
                <a:latin typeface="Posterama" panose="020B0504020200020000" pitchFamily="34" charset="0"/>
                <a:cs typeface="Posterama" panose="020B0504020200020000" pitchFamily="34" charset="0"/>
              </a:rPr>
              <a:t>Sci-Fi ($4,336)</a:t>
            </a:r>
          </a:p>
        </p:txBody>
      </p:sp>
      <p:sp>
        <p:nvSpPr>
          <p:cNvPr id="51" name="TextBox 50">
            <a:extLst>
              <a:ext uri="{FF2B5EF4-FFF2-40B4-BE49-F238E27FC236}">
                <a16:creationId xmlns:a16="http://schemas.microsoft.com/office/drawing/2014/main" id="{D442DC7F-EB91-85DC-8C88-6E53EBCAFDDA}"/>
              </a:ext>
            </a:extLst>
          </p:cNvPr>
          <p:cNvSpPr txBox="1"/>
          <p:nvPr/>
        </p:nvSpPr>
        <p:spPr>
          <a:xfrm>
            <a:off x="6455107" y="7781308"/>
            <a:ext cx="4040617" cy="523220"/>
          </a:xfrm>
          <a:prstGeom prst="rect">
            <a:avLst/>
          </a:prstGeom>
          <a:noFill/>
        </p:spPr>
        <p:txBody>
          <a:bodyPr wrap="square">
            <a:spAutoFit/>
          </a:bodyPr>
          <a:lstStyle/>
          <a:p>
            <a:r>
              <a:rPr lang="en-GB" sz="2800" b="1" dirty="0">
                <a:latin typeface="Posterama" panose="020B0504020200020000" pitchFamily="34" charset="0"/>
                <a:cs typeface="Posterama" panose="020B0504020200020000" pitchFamily="34" charset="0"/>
              </a:rPr>
              <a:t>Animation ($4,245)</a:t>
            </a:r>
          </a:p>
        </p:txBody>
      </p:sp>
    </p:spTree>
    <p:extLst>
      <p:ext uri="{BB962C8B-B14F-4D97-AF65-F5344CB8AC3E}">
        <p14:creationId xmlns:p14="http://schemas.microsoft.com/office/powerpoint/2010/main" val="245411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 name="Picture 384"/>
          <p:cNvPicPr/>
          <p:nvPr/>
        </p:nvPicPr>
        <p:blipFill>
          <a:blip r:embed="rId2"/>
          <a:srcRect l="2211" t="9361" r="77154" b="18590"/>
          <a:stretch/>
        </p:blipFill>
        <p:spPr>
          <a:xfrm>
            <a:off x="540360" y="4500000"/>
            <a:ext cx="5039640" cy="9899640"/>
          </a:xfrm>
          <a:prstGeom prst="rect">
            <a:avLst/>
          </a:prstGeom>
          <a:ln w="0">
            <a:noFill/>
          </a:ln>
          <a:effectLst>
            <a:softEdge rad="25560"/>
          </a:effectLst>
        </p:spPr>
      </p:pic>
      <p:sp>
        <p:nvSpPr>
          <p:cNvPr id="386" name="TextBox 385"/>
          <p:cNvSpPr txBox="1"/>
          <p:nvPr/>
        </p:nvSpPr>
        <p:spPr>
          <a:xfrm>
            <a:off x="1152000" y="1260000"/>
            <a:ext cx="7740000" cy="2344320"/>
          </a:xfrm>
          <a:prstGeom prst="rect">
            <a:avLst/>
          </a:prstGeom>
          <a:noFill/>
          <a:ln w="0">
            <a:noFill/>
          </a:ln>
        </p:spPr>
        <p:txBody>
          <a:bodyPr lIns="90000" tIns="45000" rIns="90000" bIns="45000" anchor="t">
            <a:noAutofit/>
          </a:bodyPr>
          <a:lstStyle/>
          <a:p>
            <a:pPr algn="ctr">
              <a:buNone/>
            </a:pPr>
            <a:r>
              <a:rPr lang="en-US" sz="4200" b="1" strike="noStrike" spc="-1">
                <a:solidFill>
                  <a:srgbClr val="000000"/>
                </a:solidFill>
                <a:latin typeface="Posterama"/>
              </a:rPr>
              <a:t>DO SALES FIGURES VARY BETWEEN GEOGRAPHIC REGIONS?</a:t>
            </a:r>
            <a:endParaRPr lang="en-GB" sz="4200" b="1" strike="noStrike" spc="-1">
              <a:solidFill>
                <a:srgbClr val="000000"/>
              </a:solidFill>
              <a:latin typeface="Posterama"/>
            </a:endParaRPr>
          </a:p>
        </p:txBody>
      </p:sp>
      <p:sp>
        <p:nvSpPr>
          <p:cNvPr id="3" name="TextBox 2">
            <a:extLst>
              <a:ext uri="{FF2B5EF4-FFF2-40B4-BE49-F238E27FC236}">
                <a16:creationId xmlns:a16="http://schemas.microsoft.com/office/drawing/2014/main" id="{46F61385-1BBA-684C-A50D-91EEBD2FB55E}"/>
              </a:ext>
            </a:extLst>
          </p:cNvPr>
          <p:cNvSpPr txBox="1"/>
          <p:nvPr/>
        </p:nvSpPr>
        <p:spPr>
          <a:xfrm>
            <a:off x="1789043" y="4747739"/>
            <a:ext cx="3790957" cy="3046988"/>
          </a:xfrm>
          <a:prstGeom prst="rect">
            <a:avLst/>
          </a:prstGeom>
          <a:noFill/>
        </p:spPr>
        <p:txBody>
          <a:bodyPr wrap="square">
            <a:spAutoFit/>
          </a:bodyPr>
          <a:lstStyle/>
          <a:p>
            <a:pPr algn="r"/>
            <a:r>
              <a:rPr lang="en-GB" sz="2400" b="1" strike="noStrike" spc="-1" dirty="0">
                <a:latin typeface="Posterama"/>
              </a:rPr>
              <a:t>As you can see, Asia dwarfs its neighbouring regions in sales. This suggests that Rockbuster should promote their online services to Asia, namely India and China.</a:t>
            </a:r>
          </a:p>
        </p:txBody>
      </p:sp>
      <p:sp>
        <p:nvSpPr>
          <p:cNvPr id="6" name="PlaceHolder 23">
            <a:extLst>
              <a:ext uri="{FF2B5EF4-FFF2-40B4-BE49-F238E27FC236}">
                <a16:creationId xmlns:a16="http://schemas.microsoft.com/office/drawing/2014/main" id="{69DAD6F2-3719-CBCD-4E75-B9773CBD622A}"/>
              </a:ext>
            </a:extLst>
          </p:cNvPr>
          <p:cNvSpPr txBox="1"/>
          <p:nvPr/>
        </p:nvSpPr>
        <p:spPr>
          <a:xfrm>
            <a:off x="6330523" y="11690592"/>
            <a:ext cx="3009600" cy="1456560"/>
          </a:xfrm>
          <a:prstGeom prst="rect">
            <a:avLst/>
          </a:prstGeom>
          <a:noFill/>
          <a:ln w="0">
            <a:noFill/>
          </a:ln>
        </p:spPr>
        <p:txBody>
          <a:bodyPr lIns="90000" tIns="45000" rIns="90000" bIns="45000" anchor="t">
            <a:normAutofit/>
          </a:bodyPr>
          <a:lstStyle/>
          <a:p>
            <a:pPr marL="251640" indent="-251640" algn="ctr">
              <a:lnSpc>
                <a:spcPts val="2801"/>
              </a:lnSpc>
              <a:buNone/>
              <a:tabLst>
                <a:tab pos="0" algn="l"/>
              </a:tabLst>
            </a:pPr>
            <a:r>
              <a:rPr lang="en-US" sz="3200" b="1" strike="noStrike" spc="-1" dirty="0">
                <a:solidFill>
                  <a:srgbClr val="8D281E"/>
                </a:solidFill>
                <a:latin typeface="Posterama"/>
              </a:rPr>
              <a:t>ROCKBUSTER STEALTH </a:t>
            </a:r>
          </a:p>
          <a:p>
            <a:pPr marL="251640" indent="-251640" algn="ctr">
              <a:lnSpc>
                <a:spcPts val="2801"/>
              </a:lnSpc>
              <a:buNone/>
              <a:tabLst>
                <a:tab pos="0" algn="l"/>
              </a:tabLst>
            </a:pPr>
            <a:r>
              <a:rPr lang="en-US" sz="3200" b="1" strike="noStrike" spc="-1" dirty="0">
                <a:solidFill>
                  <a:srgbClr val="8D281E"/>
                </a:solidFill>
                <a:latin typeface="Posterama"/>
              </a:rPr>
              <a:t>LLC</a:t>
            </a:r>
            <a:endParaRPr lang="en-GB" sz="3200" b="1" strike="noStrike" spc="-1" dirty="0">
              <a:solidFill>
                <a:srgbClr val="8D281E"/>
              </a:solidFill>
              <a:latin typeface="Posterama"/>
            </a:endParaRPr>
          </a:p>
          <a:p>
            <a:pPr marL="251640" indent="-251640">
              <a:lnSpc>
                <a:spcPts val="2801"/>
              </a:lnSpc>
              <a:buNone/>
              <a:tabLst>
                <a:tab pos="0" algn="l"/>
              </a:tabLst>
            </a:pPr>
            <a:endParaRPr lang="en-GB" sz="3200" b="1" strike="noStrike" spc="-1" dirty="0">
              <a:solidFill>
                <a:srgbClr val="8D281E"/>
              </a:solidFill>
              <a:latin typeface="Postera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C412A6-AC14-BAAB-F561-39879A6816B7}"/>
              </a:ext>
            </a:extLst>
          </p:cNvPr>
          <p:cNvPicPr>
            <a:picLocks noChangeAspect="1"/>
          </p:cNvPicPr>
          <p:nvPr/>
        </p:nvPicPr>
        <p:blipFill rotWithShape="1">
          <a:blip r:embed="rId2"/>
          <a:srcRect l="719" t="15217" r="64625" b="18623"/>
          <a:stretch/>
        </p:blipFill>
        <p:spPr>
          <a:xfrm>
            <a:off x="794355" y="5318678"/>
            <a:ext cx="8469689" cy="9094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90" name="PlaceHolder 2"/>
          <p:cNvSpPr>
            <a:spLocks noGrp="1"/>
          </p:cNvSpPr>
          <p:nvPr>
            <p:ph/>
          </p:nvPr>
        </p:nvSpPr>
        <p:spPr>
          <a:xfrm>
            <a:off x="4452730" y="5746196"/>
            <a:ext cx="4811314" cy="2821334"/>
          </a:xfrm>
          <a:prstGeom prst="rect">
            <a:avLst/>
          </a:prstGeom>
          <a:solidFill>
            <a:srgbClr val="990000"/>
          </a:solidFill>
          <a:ln w="0">
            <a:noFill/>
          </a:ln>
        </p:spPr>
        <p:txBody>
          <a:bodyPr lIns="90000" tIns="45000" rIns="90000" bIns="45000" anchor="t">
            <a:noAutofit/>
          </a:bodyPr>
          <a:lstStyle/>
          <a:p>
            <a:pPr marL="252000" algn="r">
              <a:lnSpc>
                <a:spcPct val="90000"/>
              </a:lnSpc>
              <a:spcBef>
                <a:spcPts val="1100"/>
              </a:spcBef>
              <a:buNone/>
              <a:tabLst>
                <a:tab pos="0" algn="l"/>
              </a:tabLst>
            </a:pPr>
            <a:r>
              <a:rPr lang="en-US" sz="2400" b="0" strike="noStrike" spc="-1" dirty="0">
                <a:solidFill>
                  <a:srgbClr val="FFFFD7"/>
                </a:solidFill>
                <a:latin typeface="POSTERAMA"/>
              </a:rPr>
              <a:t>Rockbuster customers are predominately based in Asia, namely India and China. Therefore, mainstream videos should be  tailored to suit these target audience by way of subtitles and dubbed versions/translations. </a:t>
            </a:r>
            <a:endParaRPr lang="en-GB" sz="2400" b="0" strike="noStrike" spc="-1" dirty="0">
              <a:latin typeface="Arial"/>
            </a:endParaRPr>
          </a:p>
        </p:txBody>
      </p:sp>
      <p:sp>
        <p:nvSpPr>
          <p:cNvPr id="394" name="PlaceHolder 21"/>
          <p:cNvSpPr/>
          <p:nvPr/>
        </p:nvSpPr>
        <p:spPr>
          <a:xfrm>
            <a:off x="1260000" y="1411200"/>
            <a:ext cx="7755120" cy="200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buNone/>
            </a:pPr>
            <a:r>
              <a:rPr lang="en-US" sz="4000" b="1" strike="noStrike" spc="-1" dirty="0">
                <a:solidFill>
                  <a:srgbClr val="000000"/>
                </a:solidFill>
                <a:latin typeface="Posterama"/>
              </a:rPr>
              <a:t>WHICH COUNTRIES ARE ROCKBUSTER CUSTOMERS BASED IN?</a:t>
            </a:r>
            <a:endParaRPr lang="en-GB" sz="4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D6982F-E070-B814-CD8D-4B4F1C1F2E4E}"/>
              </a:ext>
            </a:extLst>
          </p:cNvPr>
          <p:cNvPicPr/>
          <p:nvPr/>
        </p:nvPicPr>
        <p:blipFill>
          <a:blip r:embed="rId2"/>
          <a:srcRect l="12260" t="46019" r="53728" b="28521"/>
          <a:stretch/>
        </p:blipFill>
        <p:spPr>
          <a:xfrm>
            <a:off x="142435" y="6121240"/>
            <a:ext cx="9697304" cy="4255212"/>
          </a:xfrm>
          <a:prstGeom prst="rect">
            <a:avLst/>
          </a:prstGeom>
          <a:ln w="0">
            <a:noFill/>
          </a:ln>
        </p:spPr>
      </p:pic>
      <p:pic>
        <p:nvPicPr>
          <p:cNvPr id="10" name="Picture 9">
            <a:extLst>
              <a:ext uri="{FF2B5EF4-FFF2-40B4-BE49-F238E27FC236}">
                <a16:creationId xmlns:a16="http://schemas.microsoft.com/office/drawing/2014/main" id="{DBF355AA-6C08-8619-0E89-B4E3BC9FEC08}"/>
              </a:ext>
            </a:extLst>
          </p:cNvPr>
          <p:cNvPicPr/>
          <p:nvPr/>
        </p:nvPicPr>
        <p:blipFill>
          <a:blip r:embed="rId2"/>
          <a:srcRect l="53421" t="46019" r="12581" b="28521"/>
          <a:stretch/>
        </p:blipFill>
        <p:spPr>
          <a:xfrm>
            <a:off x="139147" y="10376452"/>
            <a:ext cx="9697303" cy="4097762"/>
          </a:xfrm>
          <a:prstGeom prst="rect">
            <a:avLst/>
          </a:prstGeom>
          <a:ln w="0">
            <a:noFill/>
          </a:ln>
        </p:spPr>
      </p:pic>
      <p:sp>
        <p:nvSpPr>
          <p:cNvPr id="12" name="TextBox 11">
            <a:extLst>
              <a:ext uri="{FF2B5EF4-FFF2-40B4-BE49-F238E27FC236}">
                <a16:creationId xmlns:a16="http://schemas.microsoft.com/office/drawing/2014/main" id="{AB2E81BD-A70E-83F0-204A-8B3012DA2927}"/>
              </a:ext>
            </a:extLst>
          </p:cNvPr>
          <p:cNvSpPr txBox="1"/>
          <p:nvPr/>
        </p:nvSpPr>
        <p:spPr>
          <a:xfrm>
            <a:off x="1074287" y="2268831"/>
            <a:ext cx="7572756" cy="2336024"/>
          </a:xfrm>
          <a:prstGeom prst="rect">
            <a:avLst/>
          </a:prstGeom>
          <a:noFill/>
        </p:spPr>
        <p:txBody>
          <a:bodyPr wrap="square">
            <a:spAutoFit/>
          </a:bodyPr>
          <a:lstStyle/>
          <a:p>
            <a:pPr marL="252000" algn="ctr">
              <a:lnSpc>
                <a:spcPct val="90000"/>
              </a:lnSpc>
              <a:spcBef>
                <a:spcPts val="1100"/>
              </a:spcBef>
              <a:buNone/>
              <a:tabLst>
                <a:tab pos="0" algn="l"/>
              </a:tabLst>
            </a:pPr>
            <a:r>
              <a:rPr lang="en-US" sz="5400" b="1" strike="noStrike" spc="-1" dirty="0">
                <a:solidFill>
                  <a:srgbClr val="000000"/>
                </a:solidFill>
                <a:latin typeface="Posterama"/>
              </a:rPr>
              <a:t>Where are customers with a high lifetime value based?</a:t>
            </a:r>
            <a:endParaRPr lang="en-GB" sz="5400" b="1" strike="noStrike" spc="-1" dirty="0">
              <a:solidFill>
                <a:srgbClr val="000000"/>
              </a:solidFill>
              <a:latin typeface="Posterama"/>
            </a:endParaRPr>
          </a:p>
        </p:txBody>
      </p:sp>
      <p:sp>
        <p:nvSpPr>
          <p:cNvPr id="13" name="TextBox 12">
            <a:extLst>
              <a:ext uri="{FF2B5EF4-FFF2-40B4-BE49-F238E27FC236}">
                <a16:creationId xmlns:a16="http://schemas.microsoft.com/office/drawing/2014/main" id="{A4BF5DE1-18B2-A6C8-1FBC-D73055636D89}"/>
              </a:ext>
            </a:extLst>
          </p:cNvPr>
          <p:cNvSpPr txBox="1"/>
          <p:nvPr/>
        </p:nvSpPr>
        <p:spPr>
          <a:xfrm>
            <a:off x="4672173" y="6463661"/>
            <a:ext cx="4968000" cy="3139321"/>
          </a:xfrm>
          <a:prstGeom prst="rect">
            <a:avLst/>
          </a:prstGeom>
          <a:solidFill>
            <a:srgbClr val="FFFFCC"/>
          </a:solidFill>
        </p:spPr>
        <p:txBody>
          <a:bodyPr wrap="square" rtlCol="0">
            <a:spAutoFit/>
          </a:bodyPr>
          <a:lstStyle/>
          <a:p>
            <a:pPr algn="r">
              <a:buNone/>
            </a:pPr>
            <a:r>
              <a:rPr lang="en-GB" sz="1800" b="1" strike="noStrike" spc="-1" dirty="0">
                <a:latin typeface="Posterama"/>
              </a:rPr>
              <a:t>The top 5 customers who have greatly contributed to the revenue gains are located in: India, China, United States, Mexico and Japan. As loyal members, they should be issued with rewards such as:</a:t>
            </a:r>
          </a:p>
          <a:p>
            <a:pPr algn="r">
              <a:buNone/>
            </a:pPr>
            <a:r>
              <a:rPr lang="en-GB" sz="1800" b="1" strike="noStrike" spc="-1" dirty="0">
                <a:latin typeface="Posterama"/>
              </a:rPr>
              <a:t>top picks for new videos and releases; </a:t>
            </a:r>
          </a:p>
          <a:p>
            <a:pPr algn="r">
              <a:buNone/>
            </a:pPr>
            <a:r>
              <a:rPr lang="en-GB" sz="1800" b="1" strike="noStrike" spc="-1" dirty="0">
                <a:latin typeface="Posterama"/>
              </a:rPr>
              <a:t>extended rental duration; </a:t>
            </a:r>
          </a:p>
          <a:p>
            <a:pPr algn="r">
              <a:buNone/>
            </a:pPr>
            <a:r>
              <a:rPr lang="en-GB" sz="1800" b="1" strike="noStrike" spc="-1" dirty="0">
                <a:latin typeface="Posterama"/>
              </a:rPr>
              <a:t>increased rental allowances, </a:t>
            </a:r>
          </a:p>
          <a:p>
            <a:pPr algn="r">
              <a:buNone/>
            </a:pPr>
            <a:r>
              <a:rPr lang="en-GB" sz="1800" b="1" strike="noStrike" spc="-1" dirty="0">
                <a:latin typeface="Posterama"/>
              </a:rPr>
              <a:t>discounted video rentals and subscription offers.</a:t>
            </a:r>
          </a:p>
          <a:p>
            <a:endParaRPr lang="en-GB" dirty="0"/>
          </a:p>
        </p:txBody>
      </p:sp>
      <p:sp>
        <p:nvSpPr>
          <p:cNvPr id="15" name="TextBox 14">
            <a:extLst>
              <a:ext uri="{FF2B5EF4-FFF2-40B4-BE49-F238E27FC236}">
                <a16:creationId xmlns:a16="http://schemas.microsoft.com/office/drawing/2014/main" id="{87FDF62F-2534-4509-4467-B15E0C276A70}"/>
              </a:ext>
            </a:extLst>
          </p:cNvPr>
          <p:cNvSpPr txBox="1"/>
          <p:nvPr/>
        </p:nvSpPr>
        <p:spPr>
          <a:xfrm>
            <a:off x="4472609" y="12682330"/>
            <a:ext cx="5367128" cy="2585323"/>
          </a:xfrm>
          <a:prstGeom prst="rect">
            <a:avLst/>
          </a:prstGeom>
          <a:solidFill>
            <a:srgbClr val="FFFFCC"/>
          </a:solidFill>
        </p:spPr>
        <p:txBody>
          <a:bodyPr wrap="square">
            <a:spAutoFit/>
          </a:bodyPr>
          <a:lstStyle/>
          <a:p>
            <a:r>
              <a:rPr lang="en-GB" sz="1800" b="1" strike="noStrike" spc="-1" dirty="0">
                <a:latin typeface="Posterama"/>
              </a:rPr>
              <a:t>For example, from our rental averages, we can concur that 6 movies a month (since the average rental duration is 5 days) will cost $29.94* . Therefore, we could offer a subscription service in which a monthly fee of $20.00 can grant a subscriber all the perks mentioned previously.</a:t>
            </a:r>
          </a:p>
          <a:p>
            <a:endParaRPr lang="en-GB" sz="1800" b="1" strike="noStrike" spc="-1" dirty="0">
              <a:latin typeface="Posterama"/>
            </a:endParaRPr>
          </a:p>
          <a:p>
            <a:r>
              <a:rPr lang="en-GB" sz="1800" b="1" strike="noStrike" spc="-1" dirty="0">
                <a:latin typeface="Posterama"/>
              </a:rPr>
              <a:t>*if a rental is standardised and cost 4.99 each.</a:t>
            </a:r>
          </a:p>
        </p:txBody>
      </p:sp>
    </p:spTree>
    <p:extLst>
      <p:ext uri="{BB962C8B-B14F-4D97-AF65-F5344CB8AC3E}">
        <p14:creationId xmlns:p14="http://schemas.microsoft.com/office/powerpoint/2010/main" val="3830713879"/>
      </p:ext>
    </p:extLst>
  </p:cSld>
  <p:clrMapOvr>
    <a:masterClrMapping/>
  </p:clrMapOvr>
</p:sld>
</file>

<file path=ppt/theme/_rels/them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425</TotalTime>
  <Words>865</Words>
  <Application>Microsoft Office PowerPoint</Application>
  <PresentationFormat>Custom</PresentationFormat>
  <Paragraphs>92</Paragraphs>
  <Slides>11</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11</vt:i4>
      </vt:variant>
    </vt:vector>
  </HeadingPairs>
  <TitlesOfParts>
    <vt:vector size="24" baseType="lpstr">
      <vt:lpstr>Arial</vt:lpstr>
      <vt:lpstr>Garamond</vt:lpstr>
      <vt:lpstr>Posterama</vt:lpstr>
      <vt:lpstr>Posterama</vt:lpstr>
      <vt:lpstr>Symbol</vt:lpstr>
      <vt:lpstr>Univers Condensed</vt:lpstr>
      <vt:lpstr>Wingdings</vt:lpstr>
      <vt:lpstr>Office Theme</vt:lpstr>
      <vt:lpstr>Office Theme</vt:lpstr>
      <vt:lpstr>Office Theme</vt:lpstr>
      <vt:lpstr>Office Theme</vt:lpstr>
      <vt:lpstr>Office Theme</vt:lpstr>
      <vt:lpstr>Organic</vt:lpstr>
      <vt:lpstr>ROCKBUSTER STEALTH LLC </vt:lpstr>
      <vt:lpstr>PowerPoint Presentation</vt:lpstr>
      <vt:lpstr>KEY QUESTIONS</vt:lpstr>
      <vt:lpstr>RENTAL AVERAGES</vt:lpstr>
      <vt:lpstr>PowerPoint Presentation</vt:lpstr>
      <vt:lpstr>Highest Revenue by Genre</vt:lpstr>
      <vt:lpstr>PowerPoint Presentation</vt:lpstr>
      <vt:lpstr>PowerPoint Presentation</vt:lpstr>
      <vt:lpstr>PowerPoint Presentation</vt:lpstr>
      <vt:lpstr>PowerPoint Presentation</vt:lpstr>
      <vt:lpstr>TABLEAU 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subject/>
  <dc:creator>Hajra Bhikha</dc:creator>
  <dc:description/>
  <cp:lastModifiedBy>halima begum</cp:lastModifiedBy>
  <cp:revision>92</cp:revision>
  <dcterms:created xsi:type="dcterms:W3CDTF">2021-01-28T09:38:44Z</dcterms:created>
  <dcterms:modified xsi:type="dcterms:W3CDTF">2023-06-11T10:52:49Z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Custom</vt:lpwstr>
  </property>
  <property fmtid="{D5CDD505-2E9C-101B-9397-08002B2CF9AE}" pid="4" name="Slides">
    <vt:i4>3</vt:i4>
  </property>
</Properties>
</file>