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57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D4EA-EBF6-49FD-A6BF-1353175EC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CA759-249B-46AA-8462-E21D4E242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EC6E-5AFD-4D7F-BDB9-0DD11EC6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B495-7EC5-4226-AB87-28FC236F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B7E1-E5C4-4EF0-9CCE-52FF38DB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F53E-09F4-4D0A-A969-2694084F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AE0F5-E702-4CC3-8776-2E723ADA4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E11B-AEB4-4A9C-A3E2-FD770F7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E30F9-E994-4940-BC5C-701F154B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61D6-7F41-4720-A022-05BEF0E2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976CE-1AA4-497E-B34B-F95971AFA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6232-F467-4695-BAAE-894C5702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36DC-5119-4759-B81F-824BE7B1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59168-A491-434B-AEDC-04442277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067-931A-4630-A16A-5BC11EA2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D834-FF43-491C-BB3D-102E7C62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3B5E-1B14-4DE5-B539-00234DED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2676-3EB4-4374-BE42-67743220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46C1E-3989-4681-A2FE-61CC1881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BFE5-CE66-4B32-BE59-E5F7F6CB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91EC-4D14-4C59-BAD1-AFA075D3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CB5B-04E8-46D1-BEDD-977E21EB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3D4B-E613-4A46-BB87-568AF4B0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0A44-4CDF-4DA6-A71B-D98577F4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AEB8-3957-4AB9-A1A4-1F92CF87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3351-2F2F-41B7-95A1-29AD7096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3272-BAA5-48FF-8C61-FD889A263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47108-B7E2-4936-8536-D15FC8A8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0BC84-A004-488A-8AA2-700D7932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97F66-7F9A-4DA0-8B8D-0D0331A9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DECDC-BE4D-4DF7-A571-BA1DDEC0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AA4B-1303-4F62-B5DF-F776F5B2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F88B8-1A2F-46EA-8C3E-0E7904AC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20DD2-4A18-4FE0-BEC1-821D28C33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40CAF-1E27-4E54-87A9-4EC8FDCFE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14794-C59B-4121-84F6-320AAB1AF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244E7-B22F-470A-9013-224A77F0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AF26E-AD6E-41E4-A806-92A41359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814D9-EA8C-4FF5-ACAB-04B7B7B5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487D-DC44-4CFD-891A-41BEDC0A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E941D-0E23-4613-80F9-B018B659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C4B8-F7A7-452A-86AC-8D7C372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A83DE-4151-48AF-961C-ABA89C5E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5378-F7CC-4917-A008-C6EEEB05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2B11E-5923-43D6-B1FB-DD273C9B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37F8D-8185-42AD-B474-BE05B3DE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59A4-2E78-4282-B6FE-3EE45188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7E0D-311F-401A-8DE2-3E6878EA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20541-719D-48B8-908B-1DB0BA23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BBD-2D23-44AE-A808-63618DD6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770F6-E888-4C4B-BB74-9D3ED849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49AF-B5F8-4D98-94E8-BFBA3084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DF5C-37D3-4572-BF4E-702C8424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6E67-5FC9-4B25-9712-01E16F060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1B8B9-210C-431C-9FDE-25CA8864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A7DF5-DEDD-4177-A897-7E044E92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E32C5-8356-43F7-BD5B-C10ACEAF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662E-A42B-434F-BF93-AF5AFCF4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CB8B3-F6C1-42A9-B882-E2DF671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19ABD-998F-4959-B30A-1E77B6F85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4E2-F0FE-4BB0-A243-133CA9BB2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9CAF-2AB0-417A-B860-4009C9E97A7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AF9D-C71B-4106-9BEA-97BBBD078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429D-9F87-4D52-AAC1-D4626B784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3789-127C-444D-B0A2-C858B252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0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ureinfotech.com/show-hidden-files-folders-windows-1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EAD5-02DD-4109-9848-6005ACF1C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SCD  Task1.1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2CB06-C8F5-4AAD-8762-BE83B050F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2A67-2F44-45FA-BABE-F335952B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E6BF-96AF-49C6-BDC3-ADBEC5D9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2554E-2744-494B-8779-AF877C41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7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9E04-F484-467A-A88B-AFB547FB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EF76-DE0F-4293-AA29-39475993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F20AA-5614-4305-A616-176EEF2D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493272"/>
            <a:ext cx="31527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C809-C60C-4802-9222-D8DB9F32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hidden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8AA5-887E-4891-8461-F51932C3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https://pureinfotech.com/show-hidden-files-folders-windows-10/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F982E-961B-47CE-B16D-724254FA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5" y="3336235"/>
            <a:ext cx="9601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2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5E7-DFA4-45C2-BFF7-B1CB609A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C6FE-DBD0-48FD-AB21-ED541666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31D0C-357F-405E-9EE3-455C53BA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97" y="2219521"/>
            <a:ext cx="7658100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87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9997-A59F-477C-9461-32057164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FEE-CF6D-4404-9833-73E49657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88666-A86B-42F9-88A2-8139732E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992796"/>
            <a:ext cx="76009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5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FDF50170B0B41BB67D041ACEE362A" ma:contentTypeVersion="3" ma:contentTypeDescription="Create a new document." ma:contentTypeScope="" ma:versionID="876b37973ceca9d584a96b0eb1ce9b1b">
  <xsd:schema xmlns:xsd="http://www.w3.org/2001/XMLSchema" xmlns:xs="http://www.w3.org/2001/XMLSchema" xmlns:p="http://schemas.microsoft.com/office/2006/metadata/properties" xmlns:ns2="10b3c9d9-9ffb-44d8-88ae-f2482c72e5a6" targetNamespace="http://schemas.microsoft.com/office/2006/metadata/properties" ma:root="true" ma:fieldsID="83faf3bcf13cc95f6e911339a31f1a49" ns2:_="">
    <xsd:import namespace="10b3c9d9-9ffb-44d8-88ae-f2482c72e5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3c9d9-9ffb-44d8-88ae-f2482c72e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577D10-A979-489E-BBB7-0DD724E74F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AE8D56-3BF0-42AD-9FE1-200FC020A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b3c9d9-9ffb-44d8-88ae-f2482c72e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70D306-4982-452F-9D55-70802DFA032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SCD  Task1.1</vt:lpstr>
      <vt:lpstr>PowerPoint Presentation</vt:lpstr>
      <vt:lpstr>PowerPoint Presentation</vt:lpstr>
      <vt:lpstr>Show hidden files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SCD  Task1.1</dc:title>
  <dc:creator>Dr Ala Abuthawabeh</dc:creator>
  <cp:lastModifiedBy>حليمه يحيى محفوظ</cp:lastModifiedBy>
  <cp:revision>2</cp:revision>
  <dcterms:created xsi:type="dcterms:W3CDTF">2021-11-01T08:57:24Z</dcterms:created>
  <dcterms:modified xsi:type="dcterms:W3CDTF">2021-11-01T11:59:37Z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0x010100670FDF50170B0B41BB67D041ACEE362A</vt:lpwstr>
  </property>
</Properties>
</file>