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7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2" autoAdjust="0"/>
    <p:restoredTop sz="94660"/>
  </p:normalViewPr>
  <p:slideViewPr>
    <p:cSldViewPr>
      <p:cViewPr>
        <p:scale>
          <a:sx n="80" d="100"/>
          <a:sy n="80" d="100"/>
        </p:scale>
        <p:origin x="-7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5964BA-D6EA-4791-95B9-E675E4970E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EBBA-AADE-41F4-AD17-973FFF2EC411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97CD-E457-44C4-AD4F-240793780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nindonesia.com/gaya-hidup/20210730150124-282-674355/perbedaan-cinta-dan-sayang-yang-sering-disamaartika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Feri</a:t>
            </a:r>
            <a:r>
              <a:rPr lang="en-US" dirty="0" smtClean="0"/>
              <a:t> </a:t>
            </a:r>
            <a:r>
              <a:rPr lang="en-US" dirty="0" err="1" smtClean="0"/>
              <a:t>Agustina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 smtClean="0"/>
          </a:p>
          <a:p>
            <a:r>
              <a:rPr lang="en-US" dirty="0" smtClean="0"/>
              <a:t>081 32 66 11 168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smtClean="0"/>
              <a:t>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Semarang, Kudus, Purwodadi, Salatiga, ambarawa, kendal</a:t>
            </a:r>
            <a:endParaRPr lang="en-US" dirty="0"/>
          </a:p>
        </p:txBody>
      </p:sp>
      <p:graphicFrame>
        <p:nvGraphicFramePr>
          <p:cNvPr id="22555" name="Object 2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418245"/>
              </p:ext>
            </p:extLst>
          </p:nvPr>
        </p:nvGraphicFramePr>
        <p:xfrm>
          <a:off x="1295400" y="1752600"/>
          <a:ext cx="5943600" cy="403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itmap Image" r:id="rId3" imgW="2467319" imgH="1676634" progId="Paint.Picture">
                  <p:embed/>
                </p:oleObj>
              </mc:Choice>
              <mc:Fallback>
                <p:oleObj name="Bitmap Image" r:id="rId3" imgW="2467319" imgH="1676634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5943600" cy="4039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Pembentukan Tree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010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Langkah-langkah Pembentukan Binary Tree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1. Siapkan node baru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- alokasikan memory-nya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- masukkan info-nya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- set pointer kiri &amp; kanan = 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2. Sisipkan pada posisi yang tepat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- </a:t>
            </a:r>
            <a:r>
              <a:rPr lang="en-US" sz="2400" b="1"/>
              <a:t>penelusuran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utk menentukan posisi yang tepat; info yang nilainya lebih besar dari parent akan ditelusuri di sebelah kanan, yang lebih kecil dari parent akan ditelusuri di sebelah kiri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- </a:t>
            </a:r>
            <a:r>
              <a:rPr lang="en-US" sz="2400" b="1"/>
              <a:t>penempatan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info yang nilainya lebih dari parent akan ditempatkan di sebelah kanan, yang lebih kecil di sebelah kiri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smtClean="0"/>
              <a:t>Traversal</a:t>
            </a:r>
            <a:r>
              <a:rPr lang="id-ID" dirty="0" smtClean="0"/>
              <a:t>/Kunjungan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91440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Salah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yang paling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tree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kunjungan</a:t>
            </a:r>
            <a:r>
              <a:rPr lang="en-US" sz="2800" dirty="0"/>
              <a:t> (traversing)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kunjungan</a:t>
            </a:r>
            <a:r>
              <a:rPr lang="en-US" sz="2800" dirty="0"/>
              <a:t> </a:t>
            </a:r>
            <a:r>
              <a:rPr lang="en-US" sz="2800" dirty="0" err="1"/>
              <a:t>berawal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root, </a:t>
            </a:r>
            <a:r>
              <a:rPr lang="en-US" sz="2800" dirty="0" err="1"/>
              <a:t>mengunjungi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tree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endParaRPr lang="en-US" sz="2800" i="1" dirty="0"/>
          </a:p>
          <a:p>
            <a:pPr lvl="1">
              <a:lnSpc>
                <a:spcPct val="80000"/>
              </a:lnSpc>
            </a:pPr>
            <a:r>
              <a:rPr lang="en-US" sz="2400" i="1" dirty="0" err="1"/>
              <a:t>Mengunjungi</a:t>
            </a:r>
            <a:r>
              <a:rPr lang="en-US" sz="2400" i="1" dirty="0"/>
              <a:t> </a:t>
            </a:r>
            <a:r>
              <a:rPr lang="en-US" sz="2400" i="1" dirty="0" err="1"/>
              <a:t>artinya</a:t>
            </a:r>
            <a:r>
              <a:rPr lang="en-US" sz="2400" i="1" dirty="0"/>
              <a:t> </a:t>
            </a:r>
            <a:r>
              <a:rPr lang="en-US" sz="2400" i="1" dirty="0" err="1"/>
              <a:t>memproses</a:t>
            </a:r>
            <a:r>
              <a:rPr lang="en-US" sz="2400" i="1" dirty="0"/>
              <a:t> data/info yang </a:t>
            </a:r>
            <a:r>
              <a:rPr lang="en-US" sz="2400" i="1" dirty="0" err="1"/>
              <a:t>ada</a:t>
            </a:r>
            <a:r>
              <a:rPr lang="en-US" sz="2400" i="1" dirty="0"/>
              <a:t> </a:t>
            </a:r>
            <a:r>
              <a:rPr lang="en-US" sz="2400" i="1" dirty="0" err="1"/>
              <a:t>pada</a:t>
            </a:r>
            <a:r>
              <a:rPr lang="en-US" sz="2400" i="1" dirty="0"/>
              <a:t> node </a:t>
            </a:r>
            <a:r>
              <a:rPr lang="en-US" sz="2400" i="1" dirty="0" err="1"/>
              <a:t>ybs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Kunjungan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 </a:t>
            </a:r>
            <a:r>
              <a:rPr lang="en-US" sz="2800" dirty="0" err="1"/>
              <a:t>cara</a:t>
            </a:r>
            <a:r>
              <a:rPr lang="en-US" sz="2800" dirty="0"/>
              <a:t>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1. Preorder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2. </a:t>
            </a:r>
            <a:r>
              <a:rPr lang="en-US" sz="2800" dirty="0" err="1"/>
              <a:t>Inorder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3. </a:t>
            </a:r>
            <a:r>
              <a:rPr lang="en-US" sz="2800" dirty="0" err="1"/>
              <a:t>Postorder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Ketiga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</a:t>
            </a:r>
            <a:r>
              <a:rPr lang="en-US" sz="2800" dirty="0" err="1"/>
              <a:t>kunjungan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rekursif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non </a:t>
            </a:r>
            <a:r>
              <a:rPr lang="en-US" sz="2800" dirty="0" err="1"/>
              <a:t>rekursif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Preorder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Kunjungan</a:t>
            </a:r>
            <a:r>
              <a:rPr lang="en-US" dirty="0"/>
              <a:t> preorder,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depth first </a:t>
            </a:r>
            <a:r>
              <a:rPr lang="en-US" i="1" dirty="0" smtClean="0"/>
              <a:t>order</a:t>
            </a:r>
            <a:r>
              <a:rPr lang="id-ID" i="1" dirty="0" smtClean="0"/>
              <a:t> </a:t>
            </a:r>
            <a:r>
              <a:rPr lang="id-ID" i="1" dirty="0" smtClean="0"/>
              <a:t>– Depth First Search</a:t>
            </a:r>
            <a:r>
              <a:rPr lang="en-US" dirty="0" smtClean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dikunjungi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Preorder</a:t>
            </a:r>
          </a:p>
        </p:txBody>
      </p:sp>
      <p:sp>
        <p:nvSpPr>
          <p:cNvPr id="27652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z="2400"/>
              <a:t>void preorder(pohon ph)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	if (ph != NULL)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		printf("%c ", ph-&gt;info);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		preorder(ph-&gt;kiri);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		preorder(ph-&gt;kanan);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	}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1295400"/>
            <a:ext cx="4953000" cy="4324350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Inorder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Kunjungan secara inorder, juga sering disebut dengan </a:t>
            </a:r>
            <a:r>
              <a:rPr lang="en-US" i="1"/>
              <a:t>symmetric order</a:t>
            </a:r>
            <a:r>
              <a:rPr lang="en-US"/>
              <a:t>, menggunakan urutan:</a:t>
            </a:r>
          </a:p>
          <a:p>
            <a:r>
              <a:rPr lang="en-US"/>
              <a:t>Kunjungi cabang kiri</a:t>
            </a:r>
          </a:p>
          <a:p>
            <a:r>
              <a:rPr lang="en-US"/>
              <a:t>Cetak isi simpul yang dikunjungi</a:t>
            </a:r>
          </a:p>
          <a:p>
            <a:r>
              <a:rPr lang="en-US"/>
              <a:t>Kunjungi cabang kanan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Inorder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void inorder(pohon ph)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if (ph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inorder(ph-&gt;kiri);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printf("%c ", ph-&gt;info);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inorder(ph-&gt;kanan);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endParaRPr lang="en-US" dirty="0"/>
          </a:p>
        </p:txBody>
      </p:sp>
      <p:pic>
        <p:nvPicPr>
          <p:cNvPr id="327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2133600"/>
            <a:ext cx="5410200" cy="4243388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Kunjungan secara postorder menggunakan urutan:</a:t>
            </a:r>
          </a:p>
          <a:p>
            <a:r>
              <a:rPr lang="en-US"/>
              <a:t>Kunjungi cabang kiri</a:t>
            </a:r>
          </a:p>
          <a:p>
            <a:r>
              <a:rPr lang="en-US"/>
              <a:t>Kunjungi cabang kanan</a:t>
            </a:r>
          </a:p>
          <a:p>
            <a:r>
              <a:rPr lang="en-US"/>
              <a:t>Cetak isi simpul yang dikunjungi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7772400" cy="1470025"/>
          </a:xfrm>
        </p:spPr>
        <p:txBody>
          <a:bodyPr/>
          <a:lstStyle/>
          <a:p>
            <a:r>
              <a:rPr lang="en-US" dirty="0" smtClean="0"/>
              <a:t>MATERI ::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86" y="1219200"/>
            <a:ext cx="5072063" cy="5000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void postorder(pohon ph)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if (ph !=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postorder(ph-&gt;kiri);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postorder(ph-&gt;kanan);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	printf("%c ", ph-&gt;info);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</a:t>
            </a:r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2286000"/>
            <a:ext cx="4876800" cy="4162425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STIMULUS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800" dirty="0" smtClean="0"/>
              <a:t>Buka Google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800" dirty="0" smtClean="0"/>
              <a:t>Cari dengan keyword :  cinta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800" dirty="0"/>
              <a:t>https://</a:t>
            </a:r>
            <a:r>
              <a:rPr lang="id-ID" sz="2800" dirty="0" smtClean="0"/>
              <a:t>www.gramedia.com/best-seller/apa-itu-cinta.html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www.cnnindonesia.com/gaya-hidup/20210730150124-282-674355/perbedaan-cinta-dan-sayang-yang-sering-disamaartikan</a:t>
            </a:r>
            <a:r>
              <a:rPr lang="id-ID" sz="2800" dirty="0" smtClean="0">
                <a:hlinkClick r:id="rId2"/>
              </a:rPr>
              <a:t>.html</a:t>
            </a:r>
            <a:endParaRPr lang="id-ID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29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9000" y="3810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Dinus.ac.id (index.php)</a:t>
            </a:r>
            <a:endParaRPr lang="id-ID" dirty="0"/>
          </a:p>
        </p:txBody>
      </p:sp>
      <p:sp>
        <p:nvSpPr>
          <p:cNvPr id="5" name="Oval 4"/>
          <p:cNvSpPr/>
          <p:nvPr/>
        </p:nvSpPr>
        <p:spPr>
          <a:xfrm>
            <a:off x="315686" y="2286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1828800" y="2315689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3385457" y="2317668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4953000" y="2317668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6553200" y="2317668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7955478" y="2286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Connector 6"/>
          <p:cNvCxnSpPr>
            <a:stCxn id="4" idx="4"/>
          </p:cNvCxnSpPr>
          <p:nvPr/>
        </p:nvCxnSpPr>
        <p:spPr>
          <a:xfrm flipH="1">
            <a:off x="1219200" y="1371600"/>
            <a:ext cx="3352800" cy="94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</p:cNvCxnSpPr>
          <p:nvPr/>
        </p:nvCxnSpPr>
        <p:spPr>
          <a:xfrm flipH="1">
            <a:off x="2743200" y="1371600"/>
            <a:ext cx="1828800" cy="94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9" idx="0"/>
          </p:cNvCxnSpPr>
          <p:nvPr/>
        </p:nvCxnSpPr>
        <p:spPr>
          <a:xfrm flipH="1">
            <a:off x="3995057" y="1371600"/>
            <a:ext cx="576943" cy="94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10" idx="0"/>
          </p:cNvCxnSpPr>
          <p:nvPr/>
        </p:nvCxnSpPr>
        <p:spPr>
          <a:xfrm>
            <a:off x="4572000" y="1371600"/>
            <a:ext cx="990600" cy="94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</p:cNvCxnSpPr>
          <p:nvPr/>
        </p:nvCxnSpPr>
        <p:spPr>
          <a:xfrm>
            <a:off x="4572000" y="1371600"/>
            <a:ext cx="2438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0" y="40386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1275608" y="40386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2500746" y="40386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733800" y="40386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2775857" y="5334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4027714" y="5355771"/>
            <a:ext cx="17634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Love.html</a:t>
            </a:r>
            <a:endParaRPr lang="id-ID" dirty="0"/>
          </a:p>
        </p:txBody>
      </p:sp>
      <p:cxnSp>
        <p:nvCxnSpPr>
          <p:cNvPr id="22" name="Straight Connector 21"/>
          <p:cNvCxnSpPr>
            <a:stCxn id="4" idx="4"/>
            <a:endCxn id="12" idx="0"/>
          </p:cNvCxnSpPr>
          <p:nvPr/>
        </p:nvCxnSpPr>
        <p:spPr>
          <a:xfrm>
            <a:off x="4572000" y="1371600"/>
            <a:ext cx="399307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4"/>
            <a:endCxn id="23" idx="0"/>
          </p:cNvCxnSpPr>
          <p:nvPr/>
        </p:nvCxnSpPr>
        <p:spPr>
          <a:xfrm flipH="1">
            <a:off x="609600" y="3200400"/>
            <a:ext cx="31568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64" name="Straight Connector 36863"/>
          <p:cNvCxnSpPr>
            <a:stCxn id="5" idx="4"/>
          </p:cNvCxnSpPr>
          <p:nvPr/>
        </p:nvCxnSpPr>
        <p:spPr>
          <a:xfrm>
            <a:off x="925286" y="3200400"/>
            <a:ext cx="90351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66" name="Straight Connector 36865"/>
          <p:cNvCxnSpPr>
            <a:stCxn id="8" idx="4"/>
            <a:endCxn id="25" idx="0"/>
          </p:cNvCxnSpPr>
          <p:nvPr/>
        </p:nvCxnSpPr>
        <p:spPr>
          <a:xfrm>
            <a:off x="2438400" y="3230089"/>
            <a:ext cx="671946" cy="80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0" name="Straight Connector 36869"/>
          <p:cNvCxnSpPr>
            <a:stCxn id="8" idx="4"/>
            <a:endCxn id="26" idx="0"/>
          </p:cNvCxnSpPr>
          <p:nvPr/>
        </p:nvCxnSpPr>
        <p:spPr>
          <a:xfrm>
            <a:off x="2438400" y="3230089"/>
            <a:ext cx="1905000" cy="808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2" name="Straight Connector 36871"/>
          <p:cNvCxnSpPr>
            <a:stCxn id="25" idx="4"/>
            <a:endCxn id="27" idx="0"/>
          </p:cNvCxnSpPr>
          <p:nvPr/>
        </p:nvCxnSpPr>
        <p:spPr>
          <a:xfrm>
            <a:off x="3110346" y="4953000"/>
            <a:ext cx="27511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4" name="Straight Connector 36873"/>
          <p:cNvCxnSpPr>
            <a:stCxn id="26" idx="4"/>
            <a:endCxn id="28" idx="0"/>
          </p:cNvCxnSpPr>
          <p:nvPr/>
        </p:nvCxnSpPr>
        <p:spPr>
          <a:xfrm>
            <a:off x="4343400" y="4953000"/>
            <a:ext cx="566057" cy="40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5" name="TextBox 36874"/>
          <p:cNvSpPr txBox="1"/>
          <p:nvPr/>
        </p:nvSpPr>
        <p:spPr>
          <a:xfrm>
            <a:off x="4027714" y="3445432"/>
            <a:ext cx="463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Dinus.ac.id/fik/tis1/mahasiswa/galau/love.html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0924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UAS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d-ID" sz="2800" dirty="0" smtClean="0"/>
              <a:t>PELAJARI PROGRAM POHON.CPP YANG SUDAH SAYA SHARE</a:t>
            </a:r>
          </a:p>
          <a:p>
            <a:pPr marL="514350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d-ID" sz="2800" dirty="0" smtClean="0"/>
              <a:t>BUAT POWERPOINT YANG MENJELASKAN PROGRAM TERSEBUT (program + penjelasannya)</a:t>
            </a:r>
          </a:p>
          <a:p>
            <a:pPr marL="514350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id-ID" sz="2800" dirty="0" smtClean="0"/>
              <a:t>BUATLAH VIDEO YANG MENJELASKAN KEDUANYA (program+PPTnya)</a:t>
            </a:r>
          </a:p>
          <a:p>
            <a:pPr marL="514350" indent="-514350">
              <a:lnSpc>
                <a:spcPct val="80000"/>
              </a:lnSpc>
              <a:buFont typeface="Wingdings" pitchFamily="2" charset="2"/>
              <a:buAutoNum type="arabicPeriod"/>
            </a:pPr>
            <a:endParaRPr lang="id-ID" sz="2800" dirty="0"/>
          </a:p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WAKTU KURANG LEBIH SATU BULAN (DIUPLOAD PADA SAAT UAS – TIDAK MENGERJAKAN SOAL UAS)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APA YANG DIUPLOAD</a:t>
            </a:r>
            <a:br>
              <a:rPr lang="id-ID" sz="2800" dirty="0" smtClean="0"/>
            </a:br>
            <a:r>
              <a:rPr lang="id-ID" sz="2800" dirty="0" smtClean="0"/>
              <a:t>FILE PPT YANG </a:t>
            </a:r>
            <a:r>
              <a:rPr lang="id-ID" sz="2800" dirty="0" smtClean="0"/>
              <a:t>DIDALAMNYA </a:t>
            </a:r>
            <a:r>
              <a:rPr lang="id-ID" sz="2800" dirty="0" smtClean="0"/>
              <a:t>ADA LINK VIDEO PENJELASANNYA (YOUTUBE/IGTV/GDRIVE DLL)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09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JUDUL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NIM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Nama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Kelompok :</a:t>
            </a:r>
          </a:p>
          <a:p>
            <a:pPr marL="0" indent="0">
              <a:lnSpc>
                <a:spcPct val="80000"/>
              </a:lnSpc>
              <a:buNone/>
            </a:pPr>
            <a:endParaRPr lang="id-ID" sz="2800" dirty="0"/>
          </a:p>
          <a:p>
            <a:pPr marL="0" indent="0">
              <a:lnSpc>
                <a:spcPct val="80000"/>
              </a:lnSpc>
              <a:buNone/>
            </a:pPr>
            <a:r>
              <a:rPr lang="id-ID" sz="2800" dirty="0" smtClean="0"/>
              <a:t>Link Video : xxxxxxxxx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43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pengorganisasian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hirarki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 smtClean="0"/>
              <a:t>simpul</a:t>
            </a:r>
            <a:r>
              <a:rPr lang="id-ID" sz="2800" dirty="0" smtClean="0"/>
              <a:t>/Node</a:t>
            </a:r>
            <a:r>
              <a:rPr lang="en-US" sz="2800" dirty="0" smtClean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anak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2. </a:t>
            </a:r>
          </a:p>
          <a:p>
            <a:r>
              <a:rPr lang="en-US" sz="2800" dirty="0" err="1"/>
              <a:t>Simpul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dirty="0" err="1" smtClean="0"/>
              <a:t>anak</a:t>
            </a:r>
            <a:r>
              <a:rPr lang="id-ID" sz="2800" dirty="0" smtClean="0"/>
              <a:t>/child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Simpul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dirty="0" err="1" smtClean="0"/>
              <a:t>induk</a:t>
            </a:r>
            <a:r>
              <a:rPr lang="id-ID" sz="2800" dirty="0" smtClean="0"/>
              <a:t>/parent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5"/>
          <a:stretch/>
        </p:blipFill>
        <p:spPr>
          <a:xfrm>
            <a:off x="914400" y="990600"/>
            <a:ext cx="7078559" cy="212469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51" y="3124200"/>
            <a:ext cx="5257800" cy="349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1219200"/>
            <a:ext cx="6821658" cy="4267200"/>
          </a:xfrm>
          <a:noFill/>
          <a:ln/>
        </p:spPr>
      </p:pic>
      <p:cxnSp>
        <p:nvCxnSpPr>
          <p:cNvPr id="4" name="Straight Connector 3"/>
          <p:cNvCxnSpPr/>
          <p:nvPr/>
        </p:nvCxnSpPr>
        <p:spPr>
          <a:xfrm>
            <a:off x="304800" y="2286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" y="3124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4343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Istilah dalam Tree</a:t>
            </a:r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004581"/>
              </p:ext>
            </p:extLst>
          </p:nvPr>
        </p:nvGraphicFramePr>
        <p:xfrm>
          <a:off x="990600" y="1295400"/>
          <a:ext cx="7305675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7179682" imgH="4938748" progId="Word.Document.8">
                  <p:embed/>
                </p:oleObj>
              </mc:Choice>
              <mc:Fallback>
                <p:oleObj name="Document" r:id="rId3" imgW="7179682" imgH="4938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305675" cy="502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Struktur 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r>
              <a:rPr lang="en-US" sz="2800"/>
              <a:t>Masing-masing simpul dalam binary tree terdiri dari tiga bagian yaitu sebuah data dan dua buah pointer yang dinamakan pointer kiri dan kanan. 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7975825"/>
              </p:ext>
            </p:extLst>
          </p:nvPr>
        </p:nvGraphicFramePr>
        <p:xfrm>
          <a:off x="2133600" y="3962400"/>
          <a:ext cx="495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3" imgW="2610214" imgH="314286" progId="Paint.Picture">
                  <p:embed/>
                </p:oleObj>
              </mc:Choice>
              <mc:Fallback>
                <p:oleObj name="Bitmap Image" r:id="rId3" imgW="2610214" imgH="314286" progId="Paint.Pictur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4953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Deklarasi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err="1"/>
              <a:t>typedef</a:t>
            </a:r>
            <a:r>
              <a:rPr lang="en-US" sz="2800" dirty="0"/>
              <a:t> char </a:t>
            </a:r>
            <a:r>
              <a:rPr lang="en-US" sz="2800" dirty="0" err="1"/>
              <a:t>typeInfo</a:t>
            </a:r>
            <a:r>
              <a:rPr lang="en-US" sz="28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typedef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r>
              <a:rPr lang="en-US" sz="2800" dirty="0"/>
              <a:t> Node tree;</a:t>
            </a:r>
          </a:p>
          <a:p>
            <a:pPr>
              <a:buFont typeface="Wingdings" pitchFamily="2" charset="2"/>
              <a:buNone/>
            </a:pPr>
            <a:r>
              <a:rPr lang="en-US" sz="2800" dirty="0" err="1"/>
              <a:t>struct</a:t>
            </a:r>
            <a:r>
              <a:rPr lang="en-US" sz="2800" dirty="0"/>
              <a:t> Node {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typeInfo</a:t>
            </a:r>
            <a:r>
              <a:rPr lang="en-US" sz="2800" dirty="0"/>
              <a:t> info;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tree *</a:t>
            </a:r>
            <a:r>
              <a:rPr lang="en-US" sz="2800" dirty="0" err="1"/>
              <a:t>kiri</a:t>
            </a:r>
            <a:r>
              <a:rPr lang="en-US" sz="2800" dirty="0"/>
              <a:t>;      	/* </a:t>
            </a:r>
            <a:r>
              <a:rPr lang="en-US" sz="2800" dirty="0" err="1"/>
              <a:t>cabang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 */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tree *</a:t>
            </a:r>
            <a:r>
              <a:rPr lang="en-US" sz="2800" dirty="0" err="1"/>
              <a:t>kanan</a:t>
            </a:r>
            <a:r>
              <a:rPr lang="en-US" sz="2800" dirty="0"/>
              <a:t>;  	/* </a:t>
            </a:r>
            <a:r>
              <a:rPr lang="en-US" sz="2800" dirty="0" err="1"/>
              <a:t>cabang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 */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Pembentukan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: </a:t>
            </a:r>
            <a:r>
              <a:rPr lang="en-US" sz="2800" dirty="0" err="1"/>
              <a:t>rekursif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non </a:t>
            </a:r>
            <a:r>
              <a:rPr lang="en-US" sz="2800" dirty="0" err="1"/>
              <a:t>rekursif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kapan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node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dipasang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node </a:t>
            </a:r>
            <a:r>
              <a:rPr lang="en-US" sz="2800" dirty="0" err="1"/>
              <a:t>kiri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kapan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node </a:t>
            </a:r>
            <a:r>
              <a:rPr lang="en-US" sz="2800" dirty="0" err="1"/>
              <a:t>kanan</a:t>
            </a:r>
            <a:r>
              <a:rPr lang="en-US" sz="2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800" b="1" dirty="0" err="1"/>
              <a:t>Misalnya</a:t>
            </a:r>
            <a:r>
              <a:rPr lang="en-US" sz="2800" b="1" dirty="0"/>
              <a:t> </a:t>
            </a:r>
            <a:r>
              <a:rPr lang="en-US" sz="2800" b="1" dirty="0" err="1"/>
              <a:t>ditentukan</a:t>
            </a:r>
            <a:r>
              <a:rPr lang="en-US" sz="2800" b="1" dirty="0"/>
              <a:t>, node yang </a:t>
            </a:r>
            <a:r>
              <a:rPr lang="en-US" sz="2800" b="1" dirty="0" err="1"/>
              <a:t>berisi</a:t>
            </a:r>
            <a:r>
              <a:rPr lang="en-US" sz="2800" b="1" dirty="0"/>
              <a:t> info yang </a:t>
            </a:r>
            <a:r>
              <a:rPr lang="en-US" sz="2800" b="1" dirty="0" err="1"/>
              <a:t>nilainya</a:t>
            </a:r>
            <a:r>
              <a:rPr lang="en-US" sz="2800" b="1" dirty="0"/>
              <a:t> “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” </a:t>
            </a:r>
            <a:r>
              <a:rPr lang="en-US" sz="2800" b="1" dirty="0" err="1"/>
              <a:t>dari</a:t>
            </a:r>
            <a:r>
              <a:rPr lang="en-US" sz="2800" b="1" dirty="0"/>
              <a:t> parent </a:t>
            </a:r>
            <a:r>
              <a:rPr lang="en-US" sz="2800" b="1" dirty="0" err="1"/>
              <a:t>akan</a:t>
            </a:r>
            <a:r>
              <a:rPr lang="en-US" sz="2800" b="1" dirty="0"/>
              <a:t> </a:t>
            </a:r>
            <a:r>
              <a:rPr lang="en-US" sz="2800" b="1" dirty="0" err="1"/>
              <a:t>ditempatkan</a:t>
            </a:r>
            <a:r>
              <a:rPr lang="en-US" sz="2800" b="1" dirty="0"/>
              <a:t> di </a:t>
            </a:r>
            <a:r>
              <a:rPr lang="en-US" sz="2800" b="1" dirty="0" err="1"/>
              <a:t>sebelah</a:t>
            </a:r>
            <a:r>
              <a:rPr lang="en-US" sz="2800" b="1" dirty="0"/>
              <a:t> </a:t>
            </a:r>
            <a:r>
              <a:rPr lang="en-US" sz="2800" b="1" dirty="0" err="1"/>
              <a:t>kanan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yang “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kecil</a:t>
            </a:r>
            <a:r>
              <a:rPr lang="en-US" sz="2800" b="1" dirty="0"/>
              <a:t>” di </a:t>
            </a:r>
            <a:r>
              <a:rPr lang="en-US" sz="2800" b="1" dirty="0" err="1"/>
              <a:t>sebelah</a:t>
            </a:r>
            <a:r>
              <a:rPr lang="en-US" sz="2800" b="1" dirty="0"/>
              <a:t> </a:t>
            </a:r>
            <a:r>
              <a:rPr lang="en-US" sz="2800" b="1" dirty="0" err="1"/>
              <a:t>kiri</a:t>
            </a:r>
            <a:r>
              <a:rPr lang="en-US" sz="2800" b="1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/>
              <a:t>“HKACBLJ”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biner</a:t>
            </a:r>
            <a:r>
              <a:rPr lang="en-US" sz="2800" dirty="0"/>
              <a:t> yang </a:t>
            </a:r>
            <a:r>
              <a:rPr lang="en-US" sz="2800" dirty="0" err="1"/>
              <a:t>terbentuk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406</Words>
  <Application>Microsoft Office PowerPoint</Application>
  <PresentationFormat>On-screen Show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Document</vt:lpstr>
      <vt:lpstr>Bitmap Image</vt:lpstr>
      <vt:lpstr>STRUKTUR DATA</vt:lpstr>
      <vt:lpstr>MATERI :: TREE</vt:lpstr>
      <vt:lpstr>Binary Tree</vt:lpstr>
      <vt:lpstr>Binary Tree</vt:lpstr>
      <vt:lpstr>PowerPoint Presentation</vt:lpstr>
      <vt:lpstr>Istilah dalam Tree</vt:lpstr>
      <vt:lpstr>Struktur Binary Tree</vt:lpstr>
      <vt:lpstr>Deklarasi Tree</vt:lpstr>
      <vt:lpstr>Pembentukan Tree</vt:lpstr>
      <vt:lpstr>Pembentukan Tree Semarang, Kudus, Purwodadi, Salatiga, ambarawa, kendal</vt:lpstr>
      <vt:lpstr>Pembentukan Tree</vt:lpstr>
      <vt:lpstr>Metode Traversal/Kunjungan</vt:lpstr>
      <vt:lpstr>Preorder</vt:lpstr>
      <vt:lpstr>Preorder</vt:lpstr>
      <vt:lpstr>Preorder</vt:lpstr>
      <vt:lpstr>Inorder</vt:lpstr>
      <vt:lpstr>Inorder</vt:lpstr>
      <vt:lpstr>Inorder</vt:lpstr>
      <vt:lpstr>Postorder</vt:lpstr>
      <vt:lpstr>Postorder</vt:lpstr>
      <vt:lpstr>Postorder</vt:lpstr>
      <vt:lpstr>STIMULUS</vt:lpstr>
      <vt:lpstr>PowerPoint Presentation</vt:lpstr>
      <vt:lpstr>TUGAS UAS</vt:lpstr>
      <vt:lpstr>JUDUL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feri</dc:creator>
  <cp:lastModifiedBy>acerid</cp:lastModifiedBy>
  <cp:revision>38</cp:revision>
  <dcterms:created xsi:type="dcterms:W3CDTF">2018-08-29T00:47:10Z</dcterms:created>
  <dcterms:modified xsi:type="dcterms:W3CDTF">2021-12-17T12:38:48Z</dcterms:modified>
</cp:coreProperties>
</file>