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D210B-3BD8-4BB3-A15E-9D0AA0DB4411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FC5D1-BD61-483F-9F2A-73EA7CF69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A6333C-EA99-4D3A-97CF-71E76063AEC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EA991-7EDE-4A87-8F21-4095AF1F16B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DB3BBD-787D-438D-A34A-0D3436C150F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2DD09D-E98E-4D90-A38A-7FF7038ACBC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E12711-66C9-4209-B851-750CC2E167B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AA044-DEB3-4554-AFE2-4DF60B1370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5D9F86-12E3-4AC0-83DC-4A2F7681DC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63D266-80C9-4111-9DBE-7A7536FCBC9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B92A1-7876-4CFC-80D1-84F028AD57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3EF770-CE94-4727-9617-EEDA11E79B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B55EA7-9AB0-424C-9432-5A556DF8F92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98158-31E1-495D-BC6C-4CD2FAC786C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DDBCE-F059-4A67-A960-82760B37D9B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3B69EC-4E20-491B-A7DB-451C25A59BB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EBBA-AADE-41F4-AD17-973FFF2EC411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STRUKTUR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(7)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de-DE" b="1"/>
              <a:t>Enqueue</a:t>
            </a:r>
          </a:p>
          <a:p>
            <a:pPr lvl="1"/>
            <a:r>
              <a:rPr lang="de-DE"/>
              <a:t>Untuk menambahkan elemen ke dalam Antrian, penambahan elemen selalu ditambahkan di elemen paling </a:t>
            </a:r>
            <a:r>
              <a:rPr lang="de-DE" b="1"/>
              <a:t>belakang</a:t>
            </a:r>
          </a:p>
          <a:p>
            <a:pPr lvl="1"/>
            <a:r>
              <a:rPr lang="de-DE"/>
              <a:t>Penambahan elemen selalu menggerakan variabel Tail dengan cara increment counter Tail terlebih dahulu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(8)</a:t>
            </a:r>
          </a:p>
        </p:txBody>
      </p:sp>
      <p:pic>
        <p:nvPicPr>
          <p:cNvPr id="3481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(9)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/>
              <a:t>Dequeue()</a:t>
            </a:r>
            <a:endParaRPr lang="de-DE"/>
          </a:p>
          <a:p>
            <a:pPr lvl="1"/>
            <a:r>
              <a:rPr lang="de-DE"/>
              <a:t>Digunakan untuk menghapus elemen terdepan/pertama (head) dari Antrian</a:t>
            </a:r>
          </a:p>
          <a:p>
            <a:pPr lvl="1"/>
            <a:r>
              <a:rPr lang="de-DE"/>
              <a:t>Dengan cara menggeser semua elemen antrian kedepan dan mengurangi Tail dgn 1</a:t>
            </a:r>
          </a:p>
          <a:p>
            <a:pPr lvl="1"/>
            <a:r>
              <a:rPr lang="de-DE"/>
              <a:t>Penggeseran dilakukan dengan menggunakan looping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(10)</a:t>
            </a:r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(11)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/>
              <a:t>Clear()</a:t>
            </a:r>
            <a:endParaRPr lang="de-DE"/>
          </a:p>
          <a:p>
            <a:pPr lvl="1"/>
            <a:r>
              <a:rPr lang="de-DE"/>
              <a:t>Untuk menghapus elemen-elemen Antrian dengan cara membuat Tail dan Head = -1</a:t>
            </a:r>
          </a:p>
          <a:p>
            <a:pPr lvl="1"/>
            <a:r>
              <a:rPr lang="de-DE"/>
              <a:t>Penghapusan elemen-elemen Antrian sebenarnya tidak menghapus arraynya, namun hanya mengeset indeks pengaksesan-nya ke nilai -1 sehingga elemen-elemen Antrian tidak lagi terbaca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(12)</a:t>
            </a:r>
          </a:p>
        </p:txBody>
      </p:sp>
      <p:pic>
        <p:nvPicPr>
          <p:cNvPr id="3891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(13)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/>
              <a:t>Tampil()</a:t>
            </a:r>
            <a:endParaRPr lang="de-DE"/>
          </a:p>
          <a:p>
            <a:pPr lvl="1"/>
            <a:r>
              <a:rPr lang="de-DE"/>
              <a:t>Untuk menampilkan nilai-nilai elemen Antrian</a:t>
            </a:r>
          </a:p>
          <a:p>
            <a:pPr lvl="1"/>
            <a:r>
              <a:rPr lang="de-DE"/>
              <a:t>Menggunakan looping dari head s/d tail</a:t>
            </a:r>
            <a:endParaRPr lang="en-US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3716338"/>
            <a:ext cx="6553200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0"/>
            <a:ext cx="7772400" cy="1470025"/>
          </a:xfrm>
        </p:spPr>
        <p:txBody>
          <a:bodyPr/>
          <a:lstStyle/>
          <a:p>
            <a:r>
              <a:rPr lang="en-US" dirty="0"/>
              <a:t>MATERI </a:t>
            </a:r>
            <a:r>
              <a:rPr lang="en-US"/>
              <a:t>:: QUEUE DENGAN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7924800" cy="46482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Queue Dengan Array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000"/>
              <a:t>Bersifat FIFO</a:t>
            </a:r>
          </a:p>
          <a:p>
            <a:r>
              <a:rPr lang="de-DE" sz="2000"/>
              <a:t>Elemen yang </a:t>
            </a:r>
            <a:r>
              <a:rPr lang="de-DE" sz="2000" b="1"/>
              <a:t>pertama masuk</a:t>
            </a:r>
            <a:r>
              <a:rPr lang="de-DE" sz="2000"/>
              <a:t> ke antrian akan </a:t>
            </a:r>
            <a:r>
              <a:rPr lang="de-DE" sz="2000" b="1"/>
              <a:t>keluar pertama</a:t>
            </a:r>
            <a:r>
              <a:rPr lang="de-DE" sz="2000"/>
              <a:t> kalinya</a:t>
            </a:r>
          </a:p>
          <a:p>
            <a:r>
              <a:rPr lang="de-DE" sz="2000"/>
              <a:t>DEQUEUE adalah mengeluarkan satu elemen dari suatu Antrian</a:t>
            </a:r>
          </a:p>
          <a:p>
            <a:r>
              <a:rPr lang="de-DE" sz="2000"/>
              <a:t>Antrian dapat dibuat dengan menggunakan: Liniear Array dan Circular Array</a:t>
            </a:r>
            <a:endParaRPr lang="en-US" sz="2000"/>
          </a:p>
        </p:txBody>
      </p:sp>
      <p:pic>
        <p:nvPicPr>
          <p:cNvPr id="2662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4005263"/>
            <a:ext cx="7272337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Queue Linier Array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1687513"/>
          </a:xfrm>
        </p:spPr>
        <p:txBody>
          <a:bodyPr/>
          <a:lstStyle/>
          <a:p>
            <a:r>
              <a:rPr lang="de-DE" sz="2400"/>
              <a:t>Terdapat satu buah pintu masuk di suatu ujung dan satu buah pintu keluar di ujung satunya</a:t>
            </a:r>
          </a:p>
          <a:p>
            <a:r>
              <a:rPr lang="de-DE" sz="2400"/>
              <a:t>Sehingga membutuhkan 2 variabel: Head dan Tail</a:t>
            </a:r>
            <a:r>
              <a:rPr lang="en-US" sz="2400"/>
              <a:t> 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3500438"/>
            <a:ext cx="734536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(2)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16338"/>
            <a:ext cx="8178800" cy="2341562"/>
          </a:xfrm>
        </p:spPr>
        <p:txBody>
          <a:bodyPr/>
          <a:lstStyle/>
          <a:p>
            <a:r>
              <a:rPr lang="en-US" sz="2800"/>
              <a:t>Operasi-operasi:</a:t>
            </a:r>
          </a:p>
          <a:p>
            <a:pPr>
              <a:buFontTx/>
              <a:buNone/>
            </a:pPr>
            <a:r>
              <a:rPr lang="de-DE" sz="2800" b="1"/>
              <a:t>Create()</a:t>
            </a:r>
            <a:endParaRPr lang="de-DE" sz="2800"/>
          </a:p>
          <a:p>
            <a:pPr lvl="1"/>
            <a:r>
              <a:rPr lang="de-DE" sz="2400"/>
              <a:t>Untuk menciptakan dan menginisialisasi Queue</a:t>
            </a:r>
          </a:p>
          <a:p>
            <a:pPr lvl="1"/>
            <a:r>
              <a:rPr lang="de-DE" sz="2400"/>
              <a:t>Dengan cara membuat Head dan Tail  = -1</a:t>
            </a:r>
            <a:endParaRPr lang="en-US" sz="240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1916113"/>
            <a:ext cx="32480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(3)</a:t>
            </a:r>
          </a:p>
        </p:txBody>
      </p:sp>
      <p:pic>
        <p:nvPicPr>
          <p:cNvPr id="2969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(4)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800" b="1"/>
              <a:t>IsEmpty()</a:t>
            </a:r>
            <a:endParaRPr lang="de-DE" sz="2800"/>
          </a:p>
          <a:p>
            <a:pPr lvl="1">
              <a:lnSpc>
                <a:spcPct val="90000"/>
              </a:lnSpc>
            </a:pPr>
            <a:r>
              <a:rPr lang="de-DE" sz="2400"/>
              <a:t>Untuk memeriksa apakah Antrian sudah penuh atau belum</a:t>
            </a:r>
          </a:p>
          <a:p>
            <a:pPr lvl="1">
              <a:lnSpc>
                <a:spcPct val="90000"/>
              </a:lnSpc>
            </a:pPr>
            <a:r>
              <a:rPr lang="de-DE" sz="2400"/>
              <a:t>Dengan cara memeriksa nilai Tail, jika Tail = -1 maka empty</a:t>
            </a:r>
          </a:p>
          <a:p>
            <a:pPr lvl="1">
              <a:lnSpc>
                <a:spcPct val="90000"/>
              </a:lnSpc>
            </a:pPr>
            <a:r>
              <a:rPr lang="de-DE" sz="2400"/>
              <a:t>Kita tidak memeriksa Head, karena Head adalah tanda untuk kepala antrian (elemen pertama dalam antrian) yang tidak akan berubah-ubah</a:t>
            </a:r>
          </a:p>
          <a:p>
            <a:pPr lvl="1">
              <a:lnSpc>
                <a:spcPct val="90000"/>
              </a:lnSpc>
            </a:pPr>
            <a:r>
              <a:rPr lang="de-DE" sz="2400"/>
              <a:t>Pergerakan pada Antrian terjadi dengan penambahan elemen Antrian kebelakang, yaitu menggunakan nilai Tail</a:t>
            </a: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(5)</a:t>
            </a:r>
          </a:p>
        </p:txBody>
      </p:sp>
      <p:pic>
        <p:nvPicPr>
          <p:cNvPr id="3174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(6)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de-DE" b="1"/>
              <a:t>Fungis IsFull</a:t>
            </a:r>
          </a:p>
          <a:p>
            <a:pPr lvl="1"/>
            <a:r>
              <a:rPr lang="de-DE" sz="2400"/>
              <a:t>Untuk mengecek apakah Antrian sudah penuh atau belum</a:t>
            </a:r>
          </a:p>
          <a:p>
            <a:pPr lvl="1"/>
            <a:r>
              <a:rPr lang="de-DE" sz="2400"/>
              <a:t>Dengan cara mengecek nilai Tail, jika Tail &gt;= MAX-1 (karena MAX-1 adalah batas elemen array pada C) berarti sudah penuh</a:t>
            </a:r>
            <a:endParaRPr lang="en-US" sz="240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4365625"/>
            <a:ext cx="7129463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353</Words>
  <Application>Microsoft Office PowerPoint</Application>
  <PresentationFormat>On-screen Show (4:3)</PresentationFormat>
  <Paragraphs>61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STRUKTUR DATA</vt:lpstr>
      <vt:lpstr>MATERI :: QUEUE DENGAN ARRAY</vt:lpstr>
      <vt:lpstr>Queue Dengan Array</vt:lpstr>
      <vt:lpstr>Queue Linier Array</vt:lpstr>
      <vt:lpstr>Queue (2)</vt:lpstr>
      <vt:lpstr>Queue (3)</vt:lpstr>
      <vt:lpstr>Queue (4)</vt:lpstr>
      <vt:lpstr>Queue (5)</vt:lpstr>
      <vt:lpstr>Queue (6)</vt:lpstr>
      <vt:lpstr>Queue (7)</vt:lpstr>
      <vt:lpstr>Queue (8)</vt:lpstr>
      <vt:lpstr>Queue (9)</vt:lpstr>
      <vt:lpstr>Queue (10)</vt:lpstr>
      <vt:lpstr>Queue (11)</vt:lpstr>
      <vt:lpstr>Queue (12)</vt:lpstr>
      <vt:lpstr>Queue (13)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DATA</dc:title>
  <dc:creator>feri</dc:creator>
  <cp:lastModifiedBy>Harry Harkespan</cp:lastModifiedBy>
  <cp:revision>20</cp:revision>
  <dcterms:created xsi:type="dcterms:W3CDTF">2018-08-29T00:47:10Z</dcterms:created>
  <dcterms:modified xsi:type="dcterms:W3CDTF">2022-10-04T12:23:07Z</dcterms:modified>
</cp:coreProperties>
</file>