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2" r:id="rId5"/>
    <p:sldId id="258" r:id="rId6"/>
    <p:sldId id="259" r:id="rId7"/>
    <p:sldId id="268" r:id="rId8"/>
    <p:sldId id="264" r:id="rId9"/>
    <p:sldId id="265" r:id="rId10"/>
    <p:sldId id="267" r:id="rId11"/>
    <p:sldId id="261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>
        <p:scale>
          <a:sx n="66" d="100"/>
          <a:sy n="66" d="100"/>
        </p:scale>
        <p:origin x="9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D1E75-DC5F-45B0-98A3-4408678708E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7887A-5EFA-494C-8641-AD2086B0E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736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887A-5EFA-494C-8641-AD2086B0EBD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751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887A-5EFA-494C-8641-AD2086B0EBD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15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2A48F-F495-C394-8FE7-EB5D91517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AB8A-6E5C-BE94-FDF9-4DDDE5A59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17C4F-A8ED-759F-A878-4763C9FA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C037-5B39-48E7-B344-6012473CCFA4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2D70D-35C4-6EE0-C347-A5341924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8C1C7-F042-8CE4-A34E-9674E0CD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B4F9-3C58-442C-8788-00082E972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37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5745-B2E5-C763-3AB7-C5A53B9D4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FAF44-54DA-9D58-CF4C-62496C7E8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28E37-8296-5419-9694-07553A37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C037-5B39-48E7-B344-6012473CCFA4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E7498-EEF1-2E7D-0684-B8C00785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19F12-E27C-436A-8F53-5A95D9723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B4F9-3C58-442C-8788-00082E972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92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5B8CF1-77A9-F8EC-7FD8-F4784B32C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BEEA7-0C8C-A3BC-8E97-B343AB0AA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B1FD3-5CB1-7C53-3D9F-BE5217D4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C037-5B39-48E7-B344-6012473CCFA4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CEC4D-9DA4-6702-F46C-B5402C6A4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506B8-7721-CB03-057D-125A97B93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B4F9-3C58-442C-8788-00082E972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03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E701-4030-16E0-DA6E-314A149B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BB3FD-99EE-673A-08CC-7D7327F56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3E6C0-2AD7-6A49-CDB1-23849DCC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C037-5B39-48E7-B344-6012473CCFA4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C7333-4340-606E-08CD-D11994D3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9397D-C2F5-57E5-958B-E6FC5795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B4F9-3C58-442C-8788-00082E972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12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8C0D-9CAB-BBE5-25E1-0D78B0822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F9E8E-6B1B-C347-43C2-67FFC5974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C2560-1E94-A595-B9AC-135F75EEA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C037-5B39-48E7-B344-6012473CCFA4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223F6-549E-7D76-E180-F239C5BA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2E973-9BDC-0721-8ED8-FC9A27C3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B4F9-3C58-442C-8788-00082E972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05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B91A-A044-712B-8147-179807F4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A9400-9A89-B18A-9034-2424FC0E3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D0BB9-5A15-9C86-5D12-A2A5CC4E7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6339F-2430-4F5E-4DF4-AF9F7ACD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C037-5B39-48E7-B344-6012473CCFA4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0214F-984A-73ED-904B-6A3CFE3B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03F2C-0B73-C393-7786-D022236E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B4F9-3C58-442C-8788-00082E972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92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B82F-C091-E9CF-97AD-205A43B7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72F6E-A45F-C502-B3A1-5C04FBC6F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C6EFC-49CE-20C3-F671-84A503704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3B42B-5420-D39E-AA20-7FFCD5AE7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67513C-4443-ACB2-8C34-82817AE8E4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49D6D1-9D6D-82D6-59A8-12210E9B4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C037-5B39-48E7-B344-6012473CCFA4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61AAE-4B7F-020C-8A0A-C556843E6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BFC2E5-43D4-D24F-B864-87AEBABB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B4F9-3C58-442C-8788-00082E972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12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966A3-CA84-05D3-7D46-6F9D3AD1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A21225-46F0-C1C0-396F-5D06241D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C037-5B39-48E7-B344-6012473CCFA4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EC4B3-6B93-4067-2A25-02DF55EE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8C0D7-D686-12D2-9BF7-CA4CD75A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B4F9-3C58-442C-8788-00082E972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01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540DA6-E90B-276B-8117-DA5C5E22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C037-5B39-48E7-B344-6012473CCFA4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36D19-15B0-998C-5B07-49B06E01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08218-F7DA-6C62-C2DD-1A018A90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B4F9-3C58-442C-8788-00082E972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18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116D2-EEE0-56A0-2DEB-86D3108DE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119EB-36AD-0441-91A9-5E3819A88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15A5E-FFE7-572B-C77E-8F0F6E656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82B96-EBB1-CB60-8D5F-0B610EC1C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C037-5B39-48E7-B344-6012473CCFA4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EA4E9-2597-3AA3-3E2E-8A3DD0E5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DF8D3-5A35-F114-64D4-61460C372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B4F9-3C58-442C-8788-00082E972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8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9755-F68D-886E-941F-9653F962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D9A121-FE62-537D-DC86-46654032A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C3C52-9755-48F0-A899-3BCBA380D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D54E3-BE9B-DA28-B8E1-3EC64067A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C037-5B39-48E7-B344-6012473CCFA4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54ECF-B8AD-CFF5-19CD-A7FC8393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9AF0F-963A-4B92-A7C5-23F0097A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B4F9-3C58-442C-8788-00082E972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8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E75ED8-D0BF-AFC6-E834-148CC5B3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8F63F-6643-3BAD-4227-62596070F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F967D-D21E-C6BB-4EEA-B5A70A0E4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9C037-5B39-48E7-B344-6012473CCFA4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5D373-55B3-14C4-F97B-9B8BEC3B8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4AB45-8A85-DA21-35C7-D2A4D651F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0B4F9-3C58-442C-8788-00082E972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83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halishrichard5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gineersgarage.com/micropython-sockets-esp8266-esp32-tcp-server-tcp-client/" TargetMode="External"/><Relationship Id="rId2" Type="http://schemas.openxmlformats.org/officeDocument/2006/relationships/hyperlink" Target="https://www.engineersgarage.com/what-is-micropyth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39848-A509-C72F-448A-90A23E633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5704" y="1831491"/>
            <a:ext cx="9144000" cy="1203257"/>
          </a:xfrm>
        </p:spPr>
        <p:txBody>
          <a:bodyPr/>
          <a:lstStyle/>
          <a:p>
            <a:r>
              <a:rPr lang="en-GB" b="1" dirty="0"/>
              <a:t>ESP8266 wi-fi Repeater(IOT)</a:t>
            </a:r>
            <a:endParaRPr lang="en-IN" b="1" dirty="0"/>
          </a:p>
        </p:txBody>
      </p:sp>
      <p:pic>
        <p:nvPicPr>
          <p:cNvPr id="1026" name="Picture 2" descr="Naan Mudhalvan – KCG College of Technology">
            <a:extLst>
              <a:ext uri="{FF2B5EF4-FFF2-40B4-BE49-F238E27FC236}">
                <a16:creationId xmlns:a16="http://schemas.microsoft.com/office/drawing/2014/main" id="{8E61A01B-3874-D85C-2010-CB2C888AA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331" y="202716"/>
            <a:ext cx="4174642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137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DE60F3-61DD-97B0-36FF-87506666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987" y="3164114"/>
            <a:ext cx="7818072" cy="1197429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effectLst/>
                <a:latin typeface="Times New Roman" pitchFamily="18" charset="0"/>
                <a:cs typeface="Times New Roman" pitchFamily="18" charset="0"/>
              </a:rPr>
              <a:t>FUTURE ENHANCEMENTS</a:t>
            </a:r>
            <a:br>
              <a:rPr lang="en-US" sz="4000" b="1" dirty="0">
                <a:effectLst/>
                <a:latin typeface="Times New Roman" pitchFamily="18" charset="0"/>
                <a:cs typeface="Times New Roman" pitchFamily="18" charset="0"/>
              </a:rPr>
            </a:br>
            <a:br>
              <a:rPr lang="en-US" sz="4000" b="1" dirty="0">
                <a:effectLst/>
                <a:latin typeface="Times New Roman" pitchFamily="18" charset="0"/>
                <a:cs typeface="Times New Roman" pitchFamily="18" charset="0"/>
              </a:rPr>
            </a:br>
            <a:endParaRPr lang="en-US" sz="4000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7142BA-9065-4601-24C3-BF175627B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987" y="482172"/>
            <a:ext cx="7818072" cy="26819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CONCLUSION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After the result wi-fi  range will be increase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With the help of this project the wi-fi range will cover more area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CB53F-E3FF-41DC-ACA2-97A679A60ADE}"/>
              </a:ext>
            </a:extLst>
          </p:cNvPr>
          <p:cNvSpPr txBox="1"/>
          <p:nvPr/>
        </p:nvSpPr>
        <p:spPr>
          <a:xfrm>
            <a:off x="984987" y="3762828"/>
            <a:ext cx="9630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project is developed for External low cost wi-fi repeater.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3860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E864-B866-D4F7-1C2B-A05CEED9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84DC2-282D-BA33-1D6B-7B0A255A3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Institution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Hospital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Railway station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Malls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0304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17DE-33FE-6194-EB7E-57E87390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429" y="3164116"/>
            <a:ext cx="10515600" cy="1358220"/>
          </a:xfrm>
        </p:spPr>
        <p:txBody>
          <a:bodyPr/>
          <a:lstStyle/>
          <a:p>
            <a:pPr algn="ctr"/>
            <a:r>
              <a:rPr lang="en-US" sz="4400" b="1" dirty="0">
                <a:effectLst/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803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CDC89-E6E5-8CF5-6067-FF4118913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3" y="50006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Team Members</a:t>
            </a:r>
            <a:b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16D36B-FCA9-8D43-5834-FEC081492A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652096"/>
              </p:ext>
            </p:extLst>
          </p:nvPr>
        </p:nvGraphicFramePr>
        <p:xfrm>
          <a:off x="838200" y="1825625"/>
          <a:ext cx="10515600" cy="4158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95264909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4520495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381267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207671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74786248"/>
                    </a:ext>
                  </a:extLst>
                </a:gridCol>
              </a:tblGrid>
              <a:tr h="86686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College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E-mail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phone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45338"/>
                  </a:ext>
                </a:extLst>
              </a:tr>
              <a:tr h="86686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 Halish richard 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CSE- 2year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Parisutham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Institute of Technology and Science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hlinkClick r:id="rId3"/>
                        </a:rPr>
                        <a:t>halishrichard5@gmail.com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9790450229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495196"/>
                  </a:ext>
                </a:extLst>
              </a:tr>
              <a:tr h="86686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2.Govardhanan  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CSE- 3year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Parisutham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Institute of Technology and Science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govardhan.sayanan@gmail.com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9363505985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866503"/>
                  </a:ext>
                </a:extLst>
              </a:tr>
              <a:tr h="86686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3.Ershad </a:t>
                      </a:r>
                      <a:r>
                        <a:rPr lang="en-GB" dirty="0" err="1"/>
                        <a:t>ahamed</a:t>
                      </a:r>
                      <a:r>
                        <a:rPr lang="en-GB" dirty="0"/>
                        <a:t> 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CSE-2year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Parisutham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Institute of Technology and Science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ershadahamed2@gmail.com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7397017799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192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97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572B-6E04-0473-6393-E61E01DB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ffectLst/>
                <a:latin typeface="Times New Roman" pitchFamily="18" charset="0"/>
                <a:cs typeface="Times New Roman" pitchFamily="18" charset="0"/>
              </a:rPr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F0B50-63CE-3706-DEAD-95F4119A4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wireless repeater is a device that takes an existing signal from a wireless router or wireless access point and rebroadcasts it to create a second network.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When two or more hosts have to be connected with one another over the IEEE 802.11 protocol and the distance is too long for a direct connection to be established, a wireless repeater is used to bridge the gap.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can be a specialized stand-alone computer networking device. Also, some wireless network interface controllers (WNIC)s optionally support operating in such a mode.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Those outside of the primary network will be able to connect through the new "repeated" network.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However, as far as the original router or access point is concerned, only the repeater MAC is connected, making it necessary to enable safety features on the wireless repeater.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Wireless repeaters are commonly used to improve signal range and strength within homes and small offices.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88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05B9-2074-75BE-11D8-1CF95FC2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ffectLst/>
                <a:latin typeface="Times New Roman" pitchFamily="18" charset="0"/>
                <a:cs typeface="Times New Roman" pitchFamily="18" charset="0"/>
              </a:rPr>
              <a:t>EXISTING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0BEAB-CE47-DDE9-017F-F0138A16A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714" y="1509486"/>
            <a:ext cx="10628086" cy="5196113"/>
          </a:xfrm>
        </p:spPr>
        <p:txBody>
          <a:bodyPr>
            <a:noAutofit/>
          </a:bodyPr>
          <a:lstStyle/>
          <a:p>
            <a:r>
              <a:rPr lang="en-GB" sz="1600" b="1" i="0" dirty="0">
                <a:solidFill>
                  <a:srgbClr val="313131"/>
                </a:solidFill>
                <a:effectLst/>
                <a:latin typeface="-apple-system"/>
              </a:rPr>
              <a:t>ESP8266 based Wi-Fi access point using </a:t>
            </a:r>
            <a:r>
              <a:rPr lang="en-GB" sz="1600" b="1" i="0" dirty="0" err="1">
                <a:solidFill>
                  <a:srgbClr val="313131"/>
                </a:solidFill>
                <a:effectLst/>
                <a:latin typeface="-apple-system"/>
              </a:rPr>
              <a:t>MicroPython</a:t>
            </a:r>
            <a:r>
              <a:rPr lang="en-GB" sz="1600" b="1" i="0" dirty="0">
                <a:solidFill>
                  <a:srgbClr val="313131"/>
                </a:solidFill>
                <a:effectLst/>
                <a:latin typeface="-apple-system"/>
              </a:rPr>
              <a:t> </a:t>
            </a:r>
            <a:r>
              <a:rPr lang="en-IN" sz="1600" b="1" dirty="0">
                <a:effectLst/>
              </a:rPr>
              <a:t>By </a:t>
            </a:r>
            <a:r>
              <a:rPr lang="en-IN" sz="1600" b="1" u="none" strike="noStrike" dirty="0">
                <a:solidFill>
                  <a:srgbClr val="313131"/>
                </a:solidFill>
                <a:effectLst/>
              </a:rPr>
              <a:t>Nikhil Agnihotri</a:t>
            </a:r>
            <a:endParaRPr lang="en-GB" sz="1600" b="1" i="0" dirty="0">
              <a:solidFill>
                <a:srgbClr val="313131"/>
              </a:solidFill>
              <a:effectLst/>
              <a:latin typeface="-apple-system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GB" sz="1600" b="0" i="0" dirty="0">
                <a:solidFill>
                  <a:srgbClr val="313131"/>
                </a:solidFill>
                <a:effectLst/>
                <a:latin typeface="-apple-system"/>
              </a:rPr>
              <a:t>Many IoT applications are controlled with the help of a webpage or an HTML website running within a Local Area Network (LAN) or Wireless Local Area Network (WLAN). 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GB" sz="1600" b="0" i="0" dirty="0">
                <a:solidFill>
                  <a:srgbClr val="313131"/>
                </a:solidFill>
                <a:effectLst/>
                <a:latin typeface="-apple-system"/>
              </a:rPr>
              <a:t>Some examples of such IoT applications include home automation, office automation, and smart farming. The HTML webpage or website controlling the things is hosted on a microcomputer or microcontroller. 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GB" sz="1600" b="0" i="0" dirty="0">
                <a:solidFill>
                  <a:srgbClr val="313131"/>
                </a:solidFill>
                <a:effectLst/>
                <a:latin typeface="-apple-system"/>
              </a:rPr>
              <a:t>The Wi-Fi development boards like ESP8266 provide a Wi-Fi networking interface where the board can act as both a Wi-Fi station or Wi-Fi access point.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GB" sz="1600" b="0" i="0" dirty="0">
                <a:solidFill>
                  <a:srgbClr val="313131"/>
                </a:solidFill>
                <a:effectLst/>
                <a:latin typeface="-apple-system"/>
              </a:rPr>
              <a:t> Check out how to </a:t>
            </a:r>
            <a:r>
              <a:rPr lang="en-GB" sz="1600" b="1" i="0" u="sng" dirty="0">
                <a:solidFill>
                  <a:srgbClr val="337AB7"/>
                </a:solidFill>
                <a:effectLst/>
                <a:latin typeface="-apple-system"/>
              </a:rPr>
              <a:t>connect ESP8266 to a </a:t>
            </a:r>
            <a:r>
              <a:rPr lang="en-GB" sz="1600" b="1" i="0" u="sng" dirty="0" err="1">
                <a:solidFill>
                  <a:srgbClr val="337AB7"/>
                </a:solidFill>
                <a:effectLst/>
                <a:latin typeface="-apple-system"/>
              </a:rPr>
              <a:t>WiFi</a:t>
            </a:r>
            <a:r>
              <a:rPr lang="en-GB" sz="1600" b="1" i="0" u="sng" dirty="0">
                <a:solidFill>
                  <a:srgbClr val="337AB7"/>
                </a:solidFill>
                <a:effectLst/>
                <a:latin typeface="-apple-system"/>
              </a:rPr>
              <a:t> connection using </a:t>
            </a:r>
            <a:r>
              <a:rPr lang="en-GB" sz="1600" b="1" i="0" u="sng" dirty="0" err="1">
                <a:solidFill>
                  <a:srgbClr val="337AB7"/>
                </a:solidFill>
                <a:effectLst/>
                <a:latin typeface="-apple-system"/>
              </a:rPr>
              <a:t>MicroPython</a:t>
            </a:r>
            <a:r>
              <a:rPr lang="en-GB" sz="1600" b="1" i="0" u="sng" dirty="0">
                <a:solidFill>
                  <a:srgbClr val="337AB7"/>
                </a:solidFill>
                <a:effectLst/>
                <a:latin typeface="-apple-system"/>
              </a:rPr>
              <a:t> network module</a:t>
            </a:r>
            <a:r>
              <a:rPr lang="en-GB" sz="1600" b="0" i="0" dirty="0">
                <a:solidFill>
                  <a:srgbClr val="313131"/>
                </a:solidFill>
                <a:effectLst/>
                <a:latin typeface="-apple-system"/>
              </a:rPr>
              <a:t>. 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GB" sz="1600" b="0" i="0" dirty="0">
                <a:solidFill>
                  <a:srgbClr val="313131"/>
                </a:solidFill>
                <a:effectLst/>
                <a:latin typeface="-apple-system"/>
              </a:rPr>
              <a:t>Whether configured as a Wi-Fi station or Wi-Fi access point, </a:t>
            </a:r>
            <a:r>
              <a:rPr lang="en-GB" sz="1600" b="0" i="0" dirty="0" err="1">
                <a:solidFill>
                  <a:srgbClr val="313131"/>
                </a:solidFill>
                <a:effectLst/>
                <a:latin typeface="-apple-system"/>
              </a:rPr>
              <a:t>MicroPython</a:t>
            </a:r>
            <a:r>
              <a:rPr lang="en-GB" sz="1600" b="0" i="0" dirty="0">
                <a:solidFill>
                  <a:srgbClr val="313131"/>
                </a:solidFill>
                <a:effectLst/>
                <a:latin typeface="-apple-system"/>
              </a:rPr>
              <a:t> ports, including ESP8266 and ESP32 can host HTML webpages using the </a:t>
            </a:r>
            <a:r>
              <a:rPr lang="en-GB" sz="1600" b="1" i="0" u="sng" dirty="0" err="1">
                <a:solidFill>
                  <a:srgbClr val="337AB7"/>
                </a:solidFill>
                <a:effectLst/>
                <a:latin typeface="-apple-system"/>
                <a:hlinkClick r:id="rId2"/>
              </a:rPr>
              <a:t>MicroPython</a:t>
            </a:r>
            <a:r>
              <a:rPr lang="en-GB" sz="1600" b="0" i="0" dirty="0">
                <a:solidFill>
                  <a:srgbClr val="313131"/>
                </a:solidFill>
                <a:effectLst/>
                <a:latin typeface="-apple-system"/>
              </a:rPr>
              <a:t> socket module. You can check out how to </a:t>
            </a:r>
            <a:r>
              <a:rPr lang="en-GB" sz="1600" b="1" i="0" u="sng" dirty="0">
                <a:solidFill>
                  <a:srgbClr val="337AB7"/>
                </a:solidFill>
                <a:effectLst/>
                <a:latin typeface="-apple-system"/>
                <a:hlinkClick r:id="rId3"/>
              </a:rPr>
              <a:t>configure ESP8266 or other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8421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5498-6420-BDF7-FCAA-A5B073C1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  <a:t>PROPOSED METHOD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44B30-2F98-A15C-DCB1-C7553FC0A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have successfully increase  wi-fi range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device is flexible and can easily access by the everybody.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80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D1D4AD6-E164-A3FE-F8A1-3455735AC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332656"/>
            <a:ext cx="749808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/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REQUIREMENTS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5EEAA0F-9878-7CB5-E7CF-7D107952C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1772816"/>
            <a:ext cx="7704856" cy="4800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Visual code editor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Pymakr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(vs code extension)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CP210x Windows Drivers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HARDWARE</a:t>
            </a:r>
            <a:r>
              <a:rPr lang="en-US" sz="4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REQUIREMENTS</a:t>
            </a:r>
          </a:p>
          <a:p>
            <a:pPr>
              <a:buNone/>
            </a:pPr>
            <a:endParaRPr lang="en-US" sz="4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ESP8266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4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C8B3-F1B7-E0D2-CD2A-81D8FCE1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System architecture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B20188-0B25-7286-56B8-F462F984D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343" y="1636046"/>
            <a:ext cx="8331200" cy="4665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2474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97EC-27DD-4A4C-C62D-2E5DA7D1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ffectLst/>
                <a:latin typeface="Times New Roman" pitchFamily="18" charset="0"/>
                <a:cs typeface="Times New Roman" pitchFamily="18" charset="0"/>
              </a:rPr>
              <a:t>SYSTEM TESTING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DB4F79-9B62-44E4-876E-FCA54C987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3" y="1410929"/>
            <a:ext cx="9535885" cy="5361317"/>
          </a:xfrm>
        </p:spPr>
      </p:pic>
    </p:spTree>
    <p:extLst>
      <p:ext uri="{BB962C8B-B14F-4D97-AF65-F5344CB8AC3E}">
        <p14:creationId xmlns:p14="http://schemas.microsoft.com/office/powerpoint/2010/main" val="378916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7A48-8DE3-B323-C2A8-EEB12515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ffectLst/>
                <a:latin typeface="Times New Roman" pitchFamily="18" charset="0"/>
                <a:cs typeface="Times New Roman" pitchFamily="18" charset="0"/>
              </a:rPr>
              <a:t>VALIDATION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76DD87-0BD6-01B8-14F7-12E8263B7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02166"/>
            <a:ext cx="8940799" cy="5026745"/>
          </a:xfrm>
        </p:spPr>
      </p:pic>
    </p:spTree>
    <p:extLst>
      <p:ext uri="{BB962C8B-B14F-4D97-AF65-F5344CB8AC3E}">
        <p14:creationId xmlns:p14="http://schemas.microsoft.com/office/powerpoint/2010/main" val="2370193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488</Words>
  <Application>Microsoft Office PowerPoint</Application>
  <PresentationFormat>Widescreen</PresentationFormat>
  <Paragraphs>67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Segoe UI</vt:lpstr>
      <vt:lpstr>Times New Roman</vt:lpstr>
      <vt:lpstr>Wingdings</vt:lpstr>
      <vt:lpstr>Office Theme</vt:lpstr>
      <vt:lpstr>ESP8266 wi-fi Repeater(IOT)</vt:lpstr>
      <vt:lpstr>Team Members </vt:lpstr>
      <vt:lpstr>ABSTRACT</vt:lpstr>
      <vt:lpstr>EXISTING METHOD</vt:lpstr>
      <vt:lpstr>PROPOSED METHOD</vt:lpstr>
      <vt:lpstr>SOFTWARE REQUIREMENTS</vt:lpstr>
      <vt:lpstr>System architecture</vt:lpstr>
      <vt:lpstr>SYSTEM TESTING</vt:lpstr>
      <vt:lpstr>VALIDATION</vt:lpstr>
      <vt:lpstr>FUTURE ENHANCEMENTS  </vt:lpstr>
      <vt:lpstr>APPLICATIONS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ESP8266 wi-fi Repeater(IOT)</dc:title>
  <dc:creator>halish richard</dc:creator>
  <cp:lastModifiedBy>halish richard</cp:lastModifiedBy>
  <cp:revision>2</cp:revision>
  <dcterms:created xsi:type="dcterms:W3CDTF">2023-04-27T08:15:02Z</dcterms:created>
  <dcterms:modified xsi:type="dcterms:W3CDTF">2023-04-27T10:07:29Z</dcterms:modified>
</cp:coreProperties>
</file>