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4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7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58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755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0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44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8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43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65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324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D36504-2491-40C6-8557-B544D32BF68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7DB6BF-1F78-4964-A143-A25E41D90CED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C500C4-8BE3-4C67-82D4-E662D2F88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BLG 454E Learning From Data</a:t>
            </a:r>
            <a:br>
              <a:rPr lang="en-US" sz="6000" dirty="0"/>
            </a:br>
            <a:r>
              <a:rPr lang="en-US" sz="6000" dirty="0"/>
              <a:t>Term Project Presentation</a:t>
            </a:r>
            <a:br>
              <a:rPr lang="en-US" sz="6000" dirty="0"/>
            </a:br>
            <a:r>
              <a:rPr lang="en-US" sz="3200" dirty="0"/>
              <a:t>May 2018</a:t>
            </a:r>
            <a:endParaRPr lang="tr-TR" sz="3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B9537A4-37F5-42CD-A2F9-531E5190A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Numara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isimler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094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5F8A848-6C27-403A-9C4D-C8155DE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2C5257-FE78-40AC-8C49-8847189D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99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9FADC6-8E40-4349-B1B2-3AB989EE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8C0FF5-EC0D-4803-B719-EDBE4FB1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˙I. </a:t>
            </a:r>
            <a:r>
              <a:rPr lang="en-US" dirty="0" err="1"/>
              <a:t>Bilgen</a:t>
            </a:r>
            <a:r>
              <a:rPr lang="en-US" dirty="0"/>
              <a:t> and O. S. </a:t>
            </a:r>
            <a:r>
              <a:rPr lang="en-US" dirty="0" err="1"/>
              <a:t>Sarac</a:t>
            </a:r>
            <a:r>
              <a:rPr lang="en-US" dirty="0"/>
              <a:t>¸, “Prediction of return in online shopping,” in ¨ Signal Processing and Communications Applications Conference (SIU), 2015 23th, pp. 2577–2580, IEEE, 2015.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10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FEB53E-572B-4E56-B6C4-DB500237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E97AA6-5AD2-456A-A4A6-4FF047C8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 is to fit our data in a training model and predict possible </a:t>
            </a:r>
            <a:r>
              <a:rPr lang="en-US" dirty="0" err="1"/>
              <a:t>returnShipment</a:t>
            </a:r>
            <a:r>
              <a:rPr lang="en-US" dirty="0"/>
              <a:t> values from a test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Programming Language is used.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761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D37DCEB-756D-471B-9B4A-12D56486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Properties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629151-C189-4DC9-9F95-B5D2FE2C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set includes 13 features and 1 label.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 features include missing or possible invalid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888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4CB64A-14E4-418E-896D-6F0DD745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Properties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9CB9B3-E281-4505-9D8B-A9FB03DB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693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36771C-D85A-4069-9B35-E7BC7197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FA20F8-63A2-41F1-B29E-EC9D5B8B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and invalid values needs to be cleaned before the data can be processed.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Several methods used for this 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Strings which represent Date values are converted into Datetime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color values are filled with the most common color: ‘black’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delivery date values are filled with adding their order dates the average transmission time of all other non-missing shipments.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date of birth is also filled the same way data cleaning is done. Average age of users are calculated and missing values are filled accordingly.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Invalid values such as nearly impossible birth dates (1900) are also </a:t>
            </a:r>
            <a:r>
              <a:rPr lang="en-US"/>
              <a:t>filled according to average age of users.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037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E88B51-89C1-42DA-883C-A1E6FB43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New Features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AE887C-6781-42C3-9E02-62247584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features needed from data to get a better understanding for unusable columns such as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manufacturerID</a:t>
            </a:r>
            <a:r>
              <a:rPr lang="en-US" dirty="0"/>
              <a:t>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risk calculation is used from [1], r0 and r1 represents the count for the returned and unreturned shipment depending on the ID.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 features are self explanatory in terms of calculation.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7EC830-A09D-4409-84E3-6ADAC57B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3147801"/>
            <a:ext cx="3838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958988-6CBA-45DC-87CA-7110B9D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 New Feature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0EEC4C-7357-4E56-9F22-659E68D9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 money paid by per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Item purchase count per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Distance of order date from lovers 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Distance of order date from New years eve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passed between order and 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 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Account 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Risk calculation for </a:t>
            </a:r>
            <a:r>
              <a:rPr lang="en-US" dirty="0" err="1"/>
              <a:t>manufacturerID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itemID</a:t>
            </a:r>
            <a:r>
              <a:rPr lang="en-US" dirty="0"/>
              <a:t> (3x features)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Probability depending on the ratio of a customers returned items / total items ordered</a:t>
            </a:r>
          </a:p>
        </p:txBody>
      </p:sp>
    </p:spTree>
    <p:extLst>
      <p:ext uri="{BB962C8B-B14F-4D97-AF65-F5344CB8AC3E}">
        <p14:creationId xmlns:p14="http://schemas.microsoft.com/office/powerpoint/2010/main" val="249518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F9D987-4F2A-46A4-9AF8-4F0F385C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89ABE1-23A4-4E04-B732-F55A4286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86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38C2332-5BE0-44B2-8DB3-0CE4B0BE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Results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FA6FF6-E900-49F0-9F15-F8A98ECB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KMeansClassifier</a:t>
            </a:r>
            <a:r>
              <a:rPr lang="en-US" dirty="0"/>
              <a:t> gave a %60 accuracy score</a:t>
            </a:r>
          </a:p>
          <a:p>
            <a:r>
              <a:rPr lang="en-US" dirty="0" err="1"/>
              <a:t>RandomForestClassifire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697886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</TotalTime>
  <Words>360</Words>
  <Application>Microsoft Office PowerPoint</Application>
  <PresentationFormat>Geniş ekran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Geçmişe bakış</vt:lpstr>
      <vt:lpstr>BLG 454E Learning From Data Term Project Presentation May 2018</vt:lpstr>
      <vt:lpstr>Introduction</vt:lpstr>
      <vt:lpstr>Data Set and Properties</vt:lpstr>
      <vt:lpstr>Data Set and Properties</vt:lpstr>
      <vt:lpstr>Data Cleaning</vt:lpstr>
      <vt:lpstr>Generating New Features</vt:lpstr>
      <vt:lpstr>11 New Feature</vt:lpstr>
      <vt:lpstr>Methodology</vt:lpstr>
      <vt:lpstr>Experimentation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BLG 454E Learning From Data</dc:title>
  <dc:creator>Halit Uyanık</dc:creator>
  <cp:lastModifiedBy>Halit Uyanık</cp:lastModifiedBy>
  <cp:revision>7</cp:revision>
  <dcterms:created xsi:type="dcterms:W3CDTF">2018-05-24T09:41:02Z</dcterms:created>
  <dcterms:modified xsi:type="dcterms:W3CDTF">2018-05-25T13:09:22Z</dcterms:modified>
</cp:coreProperties>
</file>